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9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3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7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3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6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9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6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A950-E0B6-4C1F-A98E-14EE11D925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B363-DDD0-44AA-AFB8-FDC775413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4244" y="980728"/>
            <a:ext cx="2727126" cy="1620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43734" y="980728"/>
            <a:ext cx="2700000" cy="167036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323384" y="971228"/>
            <a:ext cx="2700000" cy="162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134244" y="2924944"/>
            <a:ext cx="2700000" cy="16200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3227492" y="2924944"/>
            <a:ext cx="2700000" cy="16200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6268516" y="2924944"/>
            <a:ext cx="2700000" cy="16200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9"/>
          <a:stretch>
            <a:fillRect/>
          </a:stretch>
        </p:blipFill>
        <p:spPr>
          <a:xfrm>
            <a:off x="143808" y="4869160"/>
            <a:ext cx="2700000" cy="1620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3201720" y="4866084"/>
            <a:ext cx="2700000" cy="162000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6300192" y="4869160"/>
            <a:ext cx="2700000" cy="162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92083" y="439797"/>
            <a:ext cx="7387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300" dirty="0" err="1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Збережемо</a:t>
            </a:r>
            <a:r>
              <a:rPr lang="ru-RU" sz="2400" b="1" i="1" cap="none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none" spc="300" dirty="0" err="1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b="1" i="1" cap="none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cap="none" spc="300" dirty="0" err="1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збережемо</a:t>
            </a:r>
            <a:r>
              <a:rPr lang="ru-RU" sz="2400" b="1" i="1" cap="none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effectLst/>
                <a:latin typeface="Times New Roman" pitchFamily="18" charset="0"/>
                <a:cs typeface="Times New Roman" pitchFamily="18" charset="0"/>
              </a:rPr>
              <a:t> планету</a:t>
            </a:r>
            <a:r>
              <a:rPr lang="ru-RU" sz="2400" b="1" i="1" cap="none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i="1" cap="none" spc="300" dirty="0">
              <a:ln w="11430" cmpd="sng">
                <a:solidFill>
                  <a:srgbClr val="0000CC"/>
                </a:solidFill>
                <a:prstDash val="solid"/>
                <a:miter lim="800000"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1199" y="0"/>
            <a:ext cx="60853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solidFill>
                    <a:srgbClr val="00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ЗАОЩАДЖУЄМО НА ВІДХОДАХ</a:t>
            </a:r>
            <a:endParaRPr lang="ru-RU" sz="2800" b="1" dirty="0">
              <a:ln w="31550" cmpd="sng">
                <a:solidFill>
                  <a:srgbClr val="0000CC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55" y="116632"/>
            <a:ext cx="1142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500" b="1" dirty="0" smtClean="0">
                <a:latin typeface="Times New Roman" pitchFamily="18" charset="0"/>
                <a:cs typeface="Times New Roman" pitchFamily="18" charset="0"/>
              </a:rPr>
              <a:t>Автор: Марина </a:t>
            </a:r>
            <a:r>
              <a:rPr lang="uk-UA" sz="500" b="1" dirty="0" err="1" smtClean="0">
                <a:latin typeface="Times New Roman" pitchFamily="18" charset="0"/>
                <a:cs typeface="Times New Roman" pitchFamily="18" charset="0"/>
              </a:rPr>
              <a:t>Шауро</a:t>
            </a:r>
            <a:endParaRPr lang="uk-UA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500" b="1" dirty="0" smtClean="0">
                <a:latin typeface="Times New Roman" pitchFamily="18" charset="0"/>
                <a:cs typeface="Times New Roman" pitchFamily="18" charset="0"/>
              </a:rPr>
              <a:t>учениця 8 класу Грем</a:t>
            </a:r>
            <a:r>
              <a:rPr lang="en-US" sz="5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00" b="1" dirty="0" err="1" smtClean="0">
                <a:latin typeface="Times New Roman" pitchFamily="18" charset="0"/>
                <a:cs typeface="Times New Roman" pitchFamily="18" charset="0"/>
              </a:rPr>
              <a:t>яцької</a:t>
            </a:r>
            <a:r>
              <a:rPr lang="uk-UA" sz="500" b="1" dirty="0" smtClean="0">
                <a:latin typeface="Times New Roman" pitchFamily="18" charset="0"/>
                <a:cs typeface="Times New Roman" pitchFamily="18" charset="0"/>
              </a:rPr>
              <a:t> загальноосвітньої школи І-ІІІ ступенів Новгород-Сіверської районної ради Чернігівської області</a:t>
            </a:r>
            <a:endParaRPr lang="ru-RU" sz="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37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2020-02-06T08:07:32Z</dcterms:created>
  <dcterms:modified xsi:type="dcterms:W3CDTF">2020-02-06T08:55:48Z</dcterms:modified>
</cp:coreProperties>
</file>