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31" autoAdjust="0"/>
  </p:normalViewPr>
  <p:slideViewPr>
    <p:cSldViewPr>
      <p:cViewPr>
        <p:scale>
          <a:sx n="66" d="100"/>
          <a:sy n="66" d="100"/>
        </p:scale>
        <p:origin x="-147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B4644E-BC4D-47B2-9A58-D427071BA0A8}" type="datetimeFigureOut">
              <a:rPr lang="ru-RU" smtClean="0"/>
              <a:t>05.12.2019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FEB777B-A2F8-420F-A180-27ED13EAA4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17104"/>
            <a:ext cx="2647056" cy="1985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Рисунок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71" y="817102"/>
            <a:ext cx="2647057" cy="1985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Рисунок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834627"/>
            <a:ext cx="2647056" cy="1985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" name="Рисунок 20"/>
          <p:cNvPicPr/>
          <p:nvPr/>
        </p:nvPicPr>
        <p:blipFill rotWithShape="1">
          <a:blip r:embed="rId5"/>
          <a:srcRect b="6339"/>
          <a:stretch/>
        </p:blipFill>
        <p:spPr>
          <a:xfrm>
            <a:off x="3233564" y="2996952"/>
            <a:ext cx="2661964" cy="1728192"/>
          </a:xfrm>
          <a:prstGeom prst="rect">
            <a:avLst/>
          </a:prstGeom>
        </p:spPr>
      </p:pic>
      <p:pic>
        <p:nvPicPr>
          <p:cNvPr id="22" name="Рисунок 21"/>
          <p:cNvPicPr/>
          <p:nvPr/>
        </p:nvPicPr>
        <p:blipFill rotWithShape="1">
          <a:blip r:embed="rId6"/>
          <a:srcRect b="7579"/>
          <a:stretch/>
        </p:blipFill>
        <p:spPr>
          <a:xfrm>
            <a:off x="318652" y="2996952"/>
            <a:ext cx="2634821" cy="1728192"/>
          </a:xfrm>
          <a:prstGeom prst="rect">
            <a:avLst/>
          </a:prstGeom>
        </p:spPr>
      </p:pic>
      <p:pic>
        <p:nvPicPr>
          <p:cNvPr id="23" name="Рисунок 22"/>
          <p:cNvPicPr/>
          <p:nvPr/>
        </p:nvPicPr>
        <p:blipFill>
          <a:blip r:embed="rId7"/>
          <a:stretch>
            <a:fillRect/>
          </a:stretch>
        </p:blipFill>
        <p:spPr>
          <a:xfrm>
            <a:off x="6156176" y="2996952"/>
            <a:ext cx="2634821" cy="1779408"/>
          </a:xfrm>
          <a:prstGeom prst="rect">
            <a:avLst/>
          </a:prstGeom>
        </p:spPr>
      </p:pic>
      <p:pic>
        <p:nvPicPr>
          <p:cNvPr id="26" name="Рисунок 25"/>
          <p:cNvPicPr/>
          <p:nvPr/>
        </p:nvPicPr>
        <p:blipFill>
          <a:blip r:embed="rId8"/>
          <a:stretch>
            <a:fillRect/>
          </a:stretch>
        </p:blipFill>
        <p:spPr>
          <a:xfrm>
            <a:off x="3296705" y="4939198"/>
            <a:ext cx="2550592" cy="1823963"/>
          </a:xfrm>
          <a:prstGeom prst="rect">
            <a:avLst/>
          </a:prstGeom>
        </p:spPr>
      </p:pic>
      <p:pic>
        <p:nvPicPr>
          <p:cNvPr id="28" name="Рисунок 27"/>
          <p:cNvPicPr/>
          <p:nvPr/>
        </p:nvPicPr>
        <p:blipFill>
          <a:blip r:embed="rId9"/>
          <a:stretch>
            <a:fillRect/>
          </a:stretch>
        </p:blipFill>
        <p:spPr>
          <a:xfrm>
            <a:off x="359881" y="4941168"/>
            <a:ext cx="2574350" cy="182199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09233" y="-67687"/>
            <a:ext cx="705505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  <a:cs typeface="Times New Roman" panose="02020603050405020304" pitchFamily="18" charset="0"/>
              </a:rPr>
              <a:t>Тверді побутові відходи – одна з причин </a:t>
            </a:r>
            <a:r>
              <a:rPr lang="uk-UA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  <a:cs typeface="Times New Roman" panose="02020603050405020304" pitchFamily="18" charset="0"/>
              </a:rPr>
              <a:t>деградації </a:t>
            </a:r>
            <a:r>
              <a:rPr lang="uk-UA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  <a:cs typeface="Times New Roman" panose="02020603050405020304" pitchFamily="18" charset="0"/>
              </a:rPr>
              <a:t>природи         </a:t>
            </a:r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ru-RU" sz="28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7" name="Рисунок 16"/>
          <p:cNvPicPr/>
          <p:nvPr/>
        </p:nvPicPr>
        <p:blipFill>
          <a:blip r:embed="rId10"/>
          <a:stretch>
            <a:fillRect/>
          </a:stretch>
        </p:blipFill>
        <p:spPr>
          <a:xfrm>
            <a:off x="6178084" y="4939198"/>
            <a:ext cx="2426364" cy="180217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 rot="372363">
            <a:off x="6571883" y="238630"/>
            <a:ext cx="25555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Чисто не там, де </a:t>
            </a:r>
            <a:r>
              <a:rPr lang="ru-RU" sz="1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прибирають</a:t>
            </a:r>
            <a:r>
              <a:rPr lang="ru-RU" sz="1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,</a:t>
            </a:r>
          </a:p>
          <a:p>
            <a:pPr algn="ctr"/>
            <a:r>
              <a:rPr lang="ru-RU" sz="1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а там, де не </a:t>
            </a:r>
            <a:r>
              <a:rPr lang="ru-RU" sz="1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смітять</a:t>
            </a:r>
            <a:r>
              <a:rPr lang="ru-RU" sz="1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!</a:t>
            </a:r>
            <a:endParaRPr lang="ru-RU" sz="1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8614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49</TotalTime>
  <Words>24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7</cp:revision>
  <dcterms:created xsi:type="dcterms:W3CDTF">2019-12-04T09:44:05Z</dcterms:created>
  <dcterms:modified xsi:type="dcterms:W3CDTF">2019-12-05T08:13:10Z</dcterms:modified>
</cp:coreProperties>
</file>