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2648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7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250B-F499-4E95-B7D7-B970A04C9F0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7B35D6-09E4-4C2F-A892-2E3D00C60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250B-F499-4E95-B7D7-B970A04C9F0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35D6-09E4-4C2F-A892-2E3D00C60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250B-F499-4E95-B7D7-B970A04C9F0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35D6-09E4-4C2F-A892-2E3D00C60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250B-F499-4E95-B7D7-B970A04C9F0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7B35D6-09E4-4C2F-A892-2E3D00C60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250B-F499-4E95-B7D7-B970A04C9F0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35D6-09E4-4C2F-A892-2E3D00C60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250B-F499-4E95-B7D7-B970A04C9F0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35D6-09E4-4C2F-A892-2E3D00C60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250B-F499-4E95-B7D7-B970A04C9F0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7B35D6-09E4-4C2F-A892-2E3D00C60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250B-F499-4E95-B7D7-B970A04C9F0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35D6-09E4-4C2F-A892-2E3D00C60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250B-F499-4E95-B7D7-B970A04C9F0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35D6-09E4-4C2F-A892-2E3D00C60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250B-F499-4E95-B7D7-B970A04C9F0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35D6-09E4-4C2F-A892-2E3D00C60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250B-F499-4E95-B7D7-B970A04C9F0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35D6-09E4-4C2F-A892-2E3D00C60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80250B-F499-4E95-B7D7-B970A04C9F0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7B35D6-09E4-4C2F-A892-2E3D00C60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БІОРІЗНОМАНІТТЯ НАШОЇ ПЛАНЕТИ ЯК НАСЛІДОК ЕВОЛЮЦІЇ ЖИВОЇ МАТЕРІЇ </a:t>
            </a:r>
            <a:endParaRPr lang="ru-RU" sz="4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Олена\Desktop\P21009-182953(1)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7584" y="2531394"/>
            <a:ext cx="7632848" cy="4137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 smtClean="0"/>
              <a:t>еукаріотів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6120680" cy="5400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5536" y="4797152"/>
            <a:ext cx="19442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88224" y="1268760"/>
            <a:ext cx="22322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Представник</a:t>
            </a:r>
            <a:r>
              <a:rPr lang="ru-RU" sz="2800" b="1" dirty="0" smtClean="0"/>
              <a:t> царства</a:t>
            </a:r>
          </a:p>
          <a:p>
            <a:r>
              <a:rPr lang="ru-RU" sz="2800" b="1" dirty="0" err="1" smtClean="0"/>
              <a:t>Тварин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містить</a:t>
            </a:r>
            <a:endParaRPr lang="ru-RU" sz="2800" b="1" dirty="0" smtClean="0"/>
          </a:p>
          <a:p>
            <a:r>
              <a:rPr lang="ru-RU" sz="2800" b="1" dirty="0" err="1" smtClean="0"/>
              <a:t>о</a:t>
            </a:r>
            <a:r>
              <a:rPr lang="ru-RU" sz="2800" b="1" dirty="0" err="1" smtClean="0"/>
              <a:t>рганели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притаманні</a:t>
            </a:r>
            <a:endParaRPr lang="ru-RU" sz="2800" b="1" dirty="0" smtClean="0"/>
          </a:p>
          <a:p>
            <a:r>
              <a:rPr lang="ru-RU" sz="2800" b="1" dirty="0" err="1" smtClean="0"/>
              <a:t>р</a:t>
            </a:r>
            <a:r>
              <a:rPr lang="ru-RU" sz="2800" b="1" dirty="0" err="1" smtClean="0"/>
              <a:t>ослинним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клітинам</a:t>
            </a:r>
            <a:endParaRPr lang="ru-RU" sz="2800" b="1" dirty="0" smtClean="0"/>
          </a:p>
          <a:p>
            <a:pPr>
              <a:buFontTx/>
              <a:buChar char="-"/>
            </a:pPr>
            <a:r>
              <a:rPr lang="ru-RU" sz="2800" b="1" dirty="0" err="1" smtClean="0"/>
              <a:t>в</a:t>
            </a:r>
            <a:r>
              <a:rPr lang="ru-RU" sz="2800" b="1" dirty="0" err="1" smtClean="0"/>
              <a:t>идозмінені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пластиди</a:t>
            </a:r>
            <a:r>
              <a:rPr lang="ru-RU" sz="2800" b="1" dirty="0" smtClean="0"/>
              <a:t>, а </a:t>
            </a:r>
            <a:r>
              <a:rPr lang="ru-RU" sz="2800" b="1" dirty="0" err="1" smtClean="0"/>
              <a:t>саме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апікопласт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 smtClean="0"/>
              <a:t>еукаріотів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8"/>
            <a:ext cx="5904656" cy="540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5536" y="4365104"/>
            <a:ext cx="18002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44208" y="1412776"/>
            <a:ext cx="2699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Грибоподібний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організм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який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має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своїй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клітинній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оболонці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хітину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клітина</a:t>
            </a:r>
            <a:r>
              <a:rPr lang="ru-RU" sz="2800" b="1" dirty="0" smtClean="0"/>
              <a:t> оточена </a:t>
            </a:r>
            <a:r>
              <a:rPr lang="ru-RU" sz="2800" b="1" dirty="0" err="1" smtClean="0"/>
              <a:t>лише</a:t>
            </a:r>
            <a:r>
              <a:rPr lang="ru-RU" sz="2800" b="1" dirty="0" smtClean="0"/>
              <a:t> мембраною, тому </a:t>
            </a:r>
            <a:r>
              <a:rPr lang="ru-RU" sz="2800" b="1" dirty="0" err="1" smtClean="0"/>
              <a:t>здатна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амебоїдного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руху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еукаріотичних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Домашня</a:t>
            </a:r>
            <a:r>
              <a:rPr lang="ru-RU" dirty="0" smtClean="0"/>
              <a:t> робота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587680" cy="4525963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Опрацювати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§ 14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одноклітинні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монофілетичну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еукаріот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Наведіть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приклади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родинних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зв’язків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групами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Пригадайте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ароморфоз,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ідіоадаптації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дегенерація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хорда?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еукаріотичної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домен?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Яка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спадкового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прокаріотів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еукаріотів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таксонів</a:t>
            </a:r>
            <a:r>
              <a:rPr lang="ru-RU" dirty="0" smtClean="0"/>
              <a:t> </a:t>
            </a:r>
            <a:r>
              <a:rPr lang="ru-RU" dirty="0" err="1" smtClean="0"/>
              <a:t>вищого</a:t>
            </a:r>
            <a:r>
              <a:rPr lang="ru-RU" dirty="0" smtClean="0"/>
              <a:t> рангу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дивергенці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1369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 </a:t>
            </a:r>
            <a:r>
              <a:rPr lang="ru-RU" dirty="0" err="1" smtClean="0"/>
              <a:t>спорідненість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554162"/>
            <a:ext cx="4995664" cy="452596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ХІХ ст. Е. Геккель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відображати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родинні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зв’язки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групами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філогенетичних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дерев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Геккель біолог, источник: dovidka.biz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dovidka.biz.ua/wp-content/uploads/2015/12/Ernst-Gekk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38437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Приклад </a:t>
            </a:r>
            <a:r>
              <a:rPr lang="ru-RU" dirty="0" err="1" smtClean="0"/>
              <a:t>кладограм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36004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148478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Графічне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родинних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зв’язків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групами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комп’ютерних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аналізують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подібності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відмінності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ними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кладограми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852936"/>
            <a:ext cx="4032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кладограм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родинні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зв’язки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таксонами: А, В та С (D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предковий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таксон,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дав початок таксонам А, В та С).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осей,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таксона,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таксон: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довша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вісь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таксон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Приклад </a:t>
            </a:r>
            <a:r>
              <a:rPr lang="ru-RU" dirty="0" err="1" smtClean="0"/>
              <a:t>кладограм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089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 smtClean="0"/>
              <a:t>еукаріотів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628800"/>
            <a:ext cx="3995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Уперше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поділяти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еукаріотів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давньогрецький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учений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Арістотель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неживого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наявністю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ступенем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розвинена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 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ріст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а 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воля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38437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 smtClean="0"/>
              <a:t>еукаріотів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556792"/>
            <a:ext cx="3960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систему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царств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визнавав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Лінней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найвідоміший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шведський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вчений-натураліст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головною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працею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«Система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виданою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1735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Лінней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істотний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біології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представив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прогресивну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той час систему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органічного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dovidka.biz.ua/wp-content/uploads/2016/02/Linnej-Ka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432048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 smtClean="0"/>
              <a:t>еукаріотів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554162"/>
            <a:ext cx="5400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окреме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царство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еукаріотів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уперше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виокремив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шведський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ботанік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Е.М.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Фріз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указуючи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відмінності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Цей учений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започаткував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науку про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мікологію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ХХ ст.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учених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розглядали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еукаріоти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царств: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0963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626</TotalTime>
  <Words>379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Пригадайте</vt:lpstr>
      <vt:lpstr>Виникнення видів і таксонів вищого рангу внаслідок дивергенці</vt:lpstr>
      <vt:lpstr>ПРО спорідненість організмів</vt:lpstr>
      <vt:lpstr>Приклад кладограм</vt:lpstr>
      <vt:lpstr>Приклад кладограм</vt:lpstr>
      <vt:lpstr>Класифікація еукаріотів.</vt:lpstr>
      <vt:lpstr>Класифікація еукаріотів.</vt:lpstr>
      <vt:lpstr>Класифікація еукаріотів</vt:lpstr>
      <vt:lpstr>Класифікація еукаріотів</vt:lpstr>
      <vt:lpstr>Класифікація еукаріотів</vt:lpstr>
      <vt:lpstr>Сучасна система еукаріотичних організмів</vt:lpstr>
      <vt:lpstr>Домашня робота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Олена</dc:creator>
  <cp:lastModifiedBy>Олена</cp:lastModifiedBy>
  <cp:revision>37</cp:revision>
  <dcterms:created xsi:type="dcterms:W3CDTF">2022-10-23T18:37:01Z</dcterms:created>
  <dcterms:modified xsi:type="dcterms:W3CDTF">2022-10-24T18:34:56Z</dcterms:modified>
</cp:coreProperties>
</file>