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5" r:id="rId4"/>
    <p:sldId id="266" r:id="rId5"/>
    <p:sldId id="263" r:id="rId6"/>
    <p:sldId id="268" r:id="rId7"/>
    <p:sldId id="269" r:id="rId8"/>
    <p:sldId id="256" r:id="rId9"/>
    <p:sldId id="257" r:id="rId10"/>
    <p:sldId id="258" r:id="rId11"/>
    <p:sldId id="270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65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EAFA6-E551-429B-A9FD-D09CFD40263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BB509-0B08-458D-95F0-5DF723631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системі</a:t>
            </a:r>
            <a:endParaRPr lang="ru-RU" dirty="0">
              <a:ln>
                <a:solidFill>
                  <a:schemeClr val="bg2">
                    <a:lumMod val="2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776864" cy="51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 характеристики: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(за номером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неспарених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(метал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неметал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 характеристики 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Максимальне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Фосфору — 5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3 (такою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неспарених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7. Фосфор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утворює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неметалами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них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червоний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фосфор.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фосфор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планом,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наведеним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параграфі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охарактеризуйте: 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Оксиген;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Сульфур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вкажіть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ядрі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максимальні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Оксигена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збігаються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851920" y="476672"/>
            <a:ext cx="4822304" cy="1470025"/>
          </a:xfrm>
        </p:spPr>
        <p:txBody>
          <a:bodyPr/>
          <a:lstStyle/>
          <a:p>
            <a:r>
              <a:rPr lang="ru-RU" dirty="0" err="1" smtClean="0"/>
              <a:t>Домашне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endParaRPr lang="ru-RU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779912" y="1772816"/>
            <a:ext cx="5144616" cy="1512168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Опрацювати</a:t>
            </a:r>
            <a:r>
              <a:rPr lang="ru-RU" dirty="0" smtClean="0">
                <a:solidFill>
                  <a:schemeClr val="tx1"/>
                </a:solidFill>
              </a:rPr>
              <a:t> §9 завд.52-56(за </a:t>
            </a:r>
            <a:r>
              <a:rPr lang="ru-RU" dirty="0" err="1" smtClean="0">
                <a:solidFill>
                  <a:schemeClr val="tx1"/>
                </a:solidFill>
              </a:rPr>
              <a:t>вибором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5242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Пригадаємо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Р; в) H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б) СІ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г)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Проаналізуйте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рядах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— K — Ca, Na — Mg — Ca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вкажіть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вашу думку,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найменший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обґрунтуйте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Пригадаємо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формулу: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2s²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2s² 2p⁵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s² 2s² 2p⁶ 3s¹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[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Ne]3s²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⁶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атомах кожного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l="1018" t="2000"/>
          <a:stretch>
            <a:fillRect/>
          </a:stretch>
        </p:blipFill>
        <p:spPr bwMode="auto">
          <a:xfrm>
            <a:off x="899592" y="1628800"/>
            <a:ext cx="7704856" cy="44644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Пригадаємо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Пригадаймо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13681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Установіть відповідність між хімічними елементами і будовою зовнішніх енергетичних рівнів їхніх атомів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745736"/>
            <a:ext cx="662473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9920" algn="just">
              <a:lnSpc>
                <a:spcPct val="115000"/>
              </a:lnSpc>
              <a:spcAft>
                <a:spcPts val="0"/>
              </a:spcAft>
            </a:pP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А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… 4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S</a:t>
            </a:r>
            <a:r>
              <a:rPr lang="uk-UA" sz="3600" baseline="30000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  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	                </a:t>
            </a: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1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dirty="0" smtClean="0">
                <a:latin typeface="Times New Roman"/>
                <a:ea typeface="Calibri"/>
                <a:cs typeface="Times New Roman"/>
              </a:rPr>
              <a:t>Si</a:t>
            </a:r>
            <a:r>
              <a:rPr lang="uk-UA" sz="3600" dirty="0" smtClean="0">
                <a:latin typeface="Times New Roman"/>
                <a:ea typeface="Calibri"/>
                <a:cs typeface="Times New Roman"/>
              </a:rPr>
              <a:t>	</a:t>
            </a:r>
            <a:endParaRPr lang="ru-RU" sz="2800" dirty="0" smtClean="0">
              <a:effectLst/>
              <a:latin typeface="Calibri"/>
              <a:ea typeface="Calibri"/>
              <a:cs typeface="Times New Roman"/>
            </a:endParaRPr>
          </a:p>
          <a:p>
            <a:pPr marL="629920" algn="just">
              <a:lnSpc>
                <a:spcPct val="115000"/>
              </a:lnSpc>
              <a:spcAft>
                <a:spcPts val="0"/>
              </a:spcAft>
            </a:pP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Б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…2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S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uk-UA" sz="3600" dirty="0" smtClean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P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5		</a:t>
            </a: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F</a:t>
            </a:r>
            <a:endParaRPr lang="ru-RU" sz="2800" dirty="0" smtClean="0">
              <a:effectLst/>
              <a:latin typeface="Calibri"/>
              <a:ea typeface="Calibri"/>
              <a:cs typeface="Times New Roman"/>
            </a:endParaRPr>
          </a:p>
          <a:p>
            <a:pPr marL="629920" algn="just">
              <a:lnSpc>
                <a:spcPct val="115000"/>
              </a:lnSpc>
              <a:spcAft>
                <a:spcPts val="0"/>
              </a:spcAft>
            </a:pP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В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… 3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S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3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P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2		</a:t>
            </a: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3 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C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	</a:t>
            </a:r>
            <a:endParaRPr lang="ru-RU" sz="2800" dirty="0" smtClean="0">
              <a:effectLst/>
              <a:latin typeface="Calibri"/>
              <a:ea typeface="Calibri"/>
              <a:cs typeface="Times New Roman"/>
            </a:endParaRPr>
          </a:p>
          <a:p>
            <a:pPr marL="629920" algn="just">
              <a:lnSpc>
                <a:spcPct val="115000"/>
              </a:lnSpc>
              <a:spcAft>
                <a:spcPts val="0"/>
              </a:spcAft>
            </a:pP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Г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… 2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S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dirty="0" smtClean="0">
                <a:effectLst/>
                <a:latin typeface="Times New Roman"/>
                <a:ea typeface="Calibri"/>
                <a:cs typeface="Times New Roman"/>
              </a:rPr>
              <a:t>P</a:t>
            </a:r>
            <a:r>
              <a:rPr lang="en-US" sz="3600" baseline="300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uk-UA" sz="3600" baseline="30000" dirty="0" smtClean="0">
                <a:effectLst/>
                <a:latin typeface="Times New Roman"/>
                <a:ea typeface="Calibri"/>
                <a:cs typeface="Times New Roman"/>
              </a:rPr>
              <a:t>		</a:t>
            </a:r>
            <a:r>
              <a:rPr lang="uk-UA" sz="3600" b="1" dirty="0" smtClean="0">
                <a:effectLst/>
                <a:latin typeface="Times New Roman"/>
                <a:ea typeface="Calibri"/>
                <a:cs typeface="Times New Roman"/>
              </a:rPr>
              <a:t>4  </a:t>
            </a:r>
            <a:r>
              <a:rPr lang="uk-UA" sz="3600" dirty="0" smtClean="0">
                <a:effectLst/>
                <a:latin typeface="Times New Roman"/>
                <a:ea typeface="Calibri"/>
                <a:cs typeface="Times New Roman"/>
              </a:rPr>
              <a:t>К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3495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закону: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спричиняє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813690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охарактеризувати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нам треба знати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символ,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порядковий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номер,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склад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дозволить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вивчимо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утворює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з‘ясуємо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 характеристики: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символ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(номер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Склад атома,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нейтронів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 характеристики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Символ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Фосфор.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Фосфор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3-му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V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підгрупі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30,974.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Порядковий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номер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протонне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число) — 15.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число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 Фосфору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31-15=16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4038600" cy="456937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 характеристики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енергетичних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підрівнях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орбіталях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металічним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неметалічним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 характеристики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формула атома Фосфору —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Фосфор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р-елементів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заповнення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орбіталей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р-орбіталь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Фосфор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неметалічний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contrast="-40000"/>
          </a:blip>
          <a:srcRect/>
          <a:stretch>
            <a:fillRect/>
          </a:stretch>
        </p:blipFill>
        <p:spPr bwMode="auto">
          <a:xfrm>
            <a:off x="4932040" y="2636912"/>
            <a:ext cx="3600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contrast="-40000"/>
          </a:blip>
          <a:srcRect/>
          <a:stretch>
            <a:fillRect/>
          </a:stretch>
        </p:blipFill>
        <p:spPr bwMode="auto">
          <a:xfrm>
            <a:off x="6516216" y="2132856"/>
            <a:ext cx="1836000" cy="408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720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Характеристика хімічного елемента за місцем в періодичній системі</vt:lpstr>
      <vt:lpstr>Пригадаємо:</vt:lpstr>
      <vt:lpstr>Пригадаємо:</vt:lpstr>
      <vt:lpstr>Пригадаємо:</vt:lpstr>
      <vt:lpstr>Пригадаймо:</vt:lpstr>
      <vt:lpstr>Фізична суть періодичного закону:</vt:lpstr>
      <vt:lpstr>Характеристика хімічного елемента за місцем в періодичній системі:</vt:lpstr>
      <vt:lpstr>Характеристика хімічного елемента за місцем в періодичній системі</vt:lpstr>
      <vt:lpstr>Характеристика хімічного елемента за місцем в періодичній системі</vt:lpstr>
      <vt:lpstr>Характеристика хімічного елемента за місцем в періодичній системі</vt:lpstr>
      <vt:lpstr>Працюємо самостійно</vt:lpstr>
      <vt:lpstr>Домашне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Олена</dc:creator>
  <cp:lastModifiedBy>Олена</cp:lastModifiedBy>
  <cp:revision>38</cp:revision>
  <dcterms:created xsi:type="dcterms:W3CDTF">2022-10-28T10:27:44Z</dcterms:created>
  <dcterms:modified xsi:type="dcterms:W3CDTF">2022-10-31T18:46:16Z</dcterms:modified>
</cp:coreProperties>
</file>