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1" r:id="rId3"/>
    <p:sldId id="273" r:id="rId4"/>
    <p:sldId id="277" r:id="rId5"/>
    <p:sldId id="275" r:id="rId6"/>
    <p:sldId id="272" r:id="rId7"/>
    <p:sldId id="278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5E5E7-A556-4771-AB74-4B45C26AB61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2A717-D62F-4FD3-B826-53FA860E1AFF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tx2"/>
              </a:solidFill>
            </a:rPr>
            <a:t>На коврику  </a:t>
          </a:r>
          <a:r>
            <a:rPr lang="ru-RU" sz="1600" b="1" i="1" dirty="0" err="1" smtClean="0">
              <a:solidFill>
                <a:schemeClr val="tx2"/>
              </a:solidFill>
            </a:rPr>
            <a:t>багато</a:t>
          </a:r>
          <a:r>
            <a:rPr lang="ru-RU" sz="1600" b="1" i="1" dirty="0" smtClean="0">
              <a:solidFill>
                <a:schemeClr val="tx2"/>
              </a:solidFill>
            </a:rPr>
            <a:t> </a:t>
          </a:r>
          <a:r>
            <a:rPr lang="ru-RU" sz="1600" b="1" i="1" dirty="0" err="1" smtClean="0">
              <a:solidFill>
                <a:schemeClr val="tx2"/>
              </a:solidFill>
            </a:rPr>
            <a:t>багато</a:t>
          </a:r>
          <a:r>
            <a:rPr lang="ru-RU" sz="1600" b="1" i="1" dirty="0" smtClean="0">
              <a:solidFill>
                <a:schemeClr val="tx2"/>
              </a:solidFill>
            </a:rPr>
            <a:t> </a:t>
          </a:r>
          <a:r>
            <a:rPr lang="ru-RU" sz="1600" b="1" i="1" dirty="0" err="1" smtClean="0">
              <a:solidFill>
                <a:schemeClr val="tx2"/>
              </a:solidFill>
            </a:rPr>
            <a:t>лежить</a:t>
          </a:r>
          <a:r>
            <a:rPr lang="ru-RU" sz="1600" b="1" i="1" dirty="0" smtClean="0">
              <a:solidFill>
                <a:schemeClr val="tx2"/>
              </a:solidFill>
            </a:rPr>
            <a:t> </a:t>
          </a:r>
          <a:r>
            <a:rPr lang="ru-RU" sz="1600" b="1" i="1" dirty="0" err="1" smtClean="0">
              <a:solidFill>
                <a:schemeClr val="tx2"/>
              </a:solidFill>
            </a:rPr>
            <a:t>листя</a:t>
          </a:r>
          <a:r>
            <a:rPr lang="ru-RU" sz="1600" b="1" i="1" dirty="0" smtClean="0">
              <a:solidFill>
                <a:schemeClr val="tx2"/>
              </a:solidFill>
            </a:rPr>
            <a:t>. </a:t>
          </a:r>
          <a:r>
            <a:rPr lang="ru-RU" sz="1600" b="1" i="1" dirty="0" err="1" smtClean="0">
              <a:solidFill>
                <a:schemeClr val="tx2"/>
              </a:solidFill>
            </a:rPr>
            <a:t>Звідкіля</a:t>
          </a:r>
          <a:r>
            <a:rPr lang="ru-RU" sz="1600" b="1" i="1" dirty="0" smtClean="0">
              <a:solidFill>
                <a:schemeClr val="tx2"/>
              </a:solidFill>
            </a:rPr>
            <a:t> вони? Про </a:t>
          </a:r>
          <a:r>
            <a:rPr lang="ru-RU" sz="1600" b="1" i="1" dirty="0" err="1" smtClean="0">
              <a:solidFill>
                <a:schemeClr val="tx2"/>
              </a:solidFill>
            </a:rPr>
            <a:t>що</a:t>
          </a:r>
          <a:r>
            <a:rPr lang="ru-RU" sz="1600" b="1" i="1" dirty="0" smtClean="0">
              <a:solidFill>
                <a:schemeClr val="tx2"/>
              </a:solidFill>
            </a:rPr>
            <a:t> </a:t>
          </a:r>
          <a:r>
            <a:rPr lang="ru-RU" sz="1600" b="1" i="1" dirty="0" err="1" smtClean="0">
              <a:solidFill>
                <a:schemeClr val="tx2"/>
              </a:solidFill>
            </a:rPr>
            <a:t>може</a:t>
          </a:r>
          <a:r>
            <a:rPr lang="ru-RU" sz="1600" b="1" i="1" dirty="0" smtClean="0">
              <a:solidFill>
                <a:schemeClr val="tx2"/>
              </a:solidFill>
            </a:rPr>
            <a:t> </a:t>
          </a:r>
          <a:r>
            <a:rPr lang="ru-RU" sz="1600" b="1" i="1" dirty="0" err="1" smtClean="0">
              <a:solidFill>
                <a:schemeClr val="tx2"/>
              </a:solidFill>
            </a:rPr>
            <a:t>розповісти</a:t>
          </a:r>
          <a:r>
            <a:rPr lang="ru-RU" sz="1600" b="1" i="1" dirty="0" smtClean="0">
              <a:solidFill>
                <a:schemeClr val="tx2"/>
              </a:solidFill>
            </a:rPr>
            <a:t> </a:t>
          </a:r>
          <a:r>
            <a:rPr lang="ru-RU" sz="1600" b="1" i="1" dirty="0" err="1" smtClean="0">
              <a:solidFill>
                <a:schemeClr val="tx2"/>
              </a:solidFill>
            </a:rPr>
            <a:t>осінній</a:t>
          </a:r>
          <a:r>
            <a:rPr lang="ru-RU" sz="1600" b="1" i="1" dirty="0" smtClean="0">
              <a:solidFill>
                <a:schemeClr val="tx2"/>
              </a:solidFill>
            </a:rPr>
            <a:t> </a:t>
          </a:r>
          <a:r>
            <a:rPr lang="ru-RU" sz="1600" b="1" i="1" dirty="0" err="1" smtClean="0">
              <a:solidFill>
                <a:schemeClr val="tx2"/>
              </a:solidFill>
            </a:rPr>
            <a:t>листочок</a:t>
          </a:r>
          <a:r>
            <a:rPr lang="ru-RU" sz="1600" b="1" i="1" dirty="0" smtClean="0">
              <a:solidFill>
                <a:schemeClr val="tx2"/>
              </a:solidFill>
            </a:rPr>
            <a:t>? </a:t>
          </a:r>
          <a:r>
            <a:rPr lang="ru-RU" sz="1600" b="1" i="1" dirty="0" err="1" smtClean="0">
              <a:solidFill>
                <a:schemeClr val="tx2"/>
              </a:solidFill>
            </a:rPr>
            <a:t>Якому</a:t>
          </a:r>
          <a:r>
            <a:rPr lang="ru-RU" sz="1600" b="1" i="1" dirty="0" smtClean="0">
              <a:solidFill>
                <a:schemeClr val="tx2"/>
              </a:solidFill>
            </a:rPr>
            <a:t> дереву </a:t>
          </a:r>
          <a:r>
            <a:rPr lang="ru-RU" sz="1600" b="1" i="1" dirty="0" err="1" smtClean="0">
              <a:solidFill>
                <a:schemeClr val="tx2"/>
              </a:solidFill>
            </a:rPr>
            <a:t>належить</a:t>
          </a:r>
          <a:r>
            <a:rPr lang="ru-RU" sz="1600" b="1" i="1" dirty="0" smtClean="0">
              <a:solidFill>
                <a:schemeClr val="tx2"/>
              </a:solidFill>
            </a:rPr>
            <a:t> </a:t>
          </a:r>
          <a:r>
            <a:rPr lang="ru-RU" sz="1600" b="1" i="1" dirty="0" err="1" smtClean="0">
              <a:solidFill>
                <a:schemeClr val="tx2"/>
              </a:solidFill>
            </a:rPr>
            <a:t>листя</a:t>
          </a:r>
          <a:r>
            <a:rPr lang="ru-RU" sz="1600" b="1" i="1" dirty="0" smtClean="0">
              <a:solidFill>
                <a:schemeClr val="tx2"/>
              </a:solidFill>
            </a:rPr>
            <a:t>?</a:t>
          </a:r>
          <a:endParaRPr lang="ru-RU" sz="1600" b="1" i="1" dirty="0">
            <a:solidFill>
              <a:schemeClr val="tx2"/>
            </a:solidFill>
          </a:endParaRPr>
        </a:p>
      </dgm:t>
    </dgm:pt>
    <dgm:pt modelId="{673232F9-CBFA-4AF7-A4AF-AAA8CF36C667}" type="parTrans" cxnId="{0EC249B3-14BC-438C-A69E-8EE3BCF7761A}">
      <dgm:prSet/>
      <dgm:spPr/>
      <dgm:t>
        <a:bodyPr/>
        <a:lstStyle/>
        <a:p>
          <a:endParaRPr lang="ru-RU"/>
        </a:p>
      </dgm:t>
    </dgm:pt>
    <dgm:pt modelId="{27C2B5BE-EDE1-464D-9B5D-BC19196445AB}" type="sibTrans" cxnId="{0EC249B3-14BC-438C-A69E-8EE3BCF7761A}">
      <dgm:prSet/>
      <dgm:spPr/>
      <dgm:t>
        <a:bodyPr/>
        <a:lstStyle/>
        <a:p>
          <a:endParaRPr lang="ru-RU"/>
        </a:p>
      </dgm:t>
    </dgm:pt>
    <dgm:pt modelId="{9E1BA405-FDAC-4EA0-95DA-50B8FEBB1618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2"/>
              </a:solidFill>
            </a:rPr>
            <a:t>Розповідь казки </a:t>
          </a:r>
          <a:r>
            <a:rPr lang="uk-UA" sz="1600" b="1" i="1" dirty="0" err="1" smtClean="0">
              <a:solidFill>
                <a:schemeClr val="tx2"/>
              </a:solidFill>
            </a:rPr>
            <a:t>В.Сухомлинського</a:t>
          </a:r>
          <a:r>
            <a:rPr lang="uk-UA" sz="1600" b="1" i="1" dirty="0" smtClean="0">
              <a:solidFill>
                <a:schemeClr val="tx2"/>
              </a:solidFill>
            </a:rPr>
            <a:t> «Осінні сни клена».</a:t>
          </a:r>
          <a:endParaRPr lang="ru-RU" sz="1600" b="1" i="1" dirty="0">
            <a:solidFill>
              <a:schemeClr val="tx2"/>
            </a:solidFill>
          </a:endParaRPr>
        </a:p>
      </dgm:t>
    </dgm:pt>
    <dgm:pt modelId="{1E3791B2-D9BA-4DFF-B6DC-449BD7AB4754}" type="parTrans" cxnId="{9536304E-F66C-45FB-A01A-C8B4C1E24D9F}">
      <dgm:prSet/>
      <dgm:spPr/>
      <dgm:t>
        <a:bodyPr/>
        <a:lstStyle/>
        <a:p>
          <a:endParaRPr lang="ru-RU"/>
        </a:p>
      </dgm:t>
    </dgm:pt>
    <dgm:pt modelId="{59D93171-F4E8-4860-BDF0-5DFD8ACCEE74}" type="sibTrans" cxnId="{9536304E-F66C-45FB-A01A-C8B4C1E24D9F}">
      <dgm:prSet/>
      <dgm:spPr/>
      <dgm:t>
        <a:bodyPr/>
        <a:lstStyle/>
        <a:p>
          <a:endParaRPr lang="ru-RU"/>
        </a:p>
      </dgm:t>
    </dgm:pt>
    <dgm:pt modelId="{1A9CF4A5-9459-46DD-A050-1EC1D88EDF57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2"/>
              </a:solidFill>
            </a:rPr>
            <a:t>Що ми можемо знайти поміж опалого листя? (діти занурюють руки і дістають предмети: жолуді, камінчики, грибок, каштан…).</a:t>
          </a:r>
          <a:endParaRPr lang="ru-RU" sz="1600" b="1" i="1" dirty="0">
            <a:solidFill>
              <a:schemeClr val="tx2"/>
            </a:solidFill>
          </a:endParaRPr>
        </a:p>
      </dgm:t>
    </dgm:pt>
    <dgm:pt modelId="{3096C01C-4A9D-4598-BE03-33162AA94E11}" type="parTrans" cxnId="{69DD533E-6DEF-4A2F-AFF2-A7AD37F9D257}">
      <dgm:prSet/>
      <dgm:spPr/>
      <dgm:t>
        <a:bodyPr/>
        <a:lstStyle/>
        <a:p>
          <a:endParaRPr lang="ru-RU"/>
        </a:p>
      </dgm:t>
    </dgm:pt>
    <dgm:pt modelId="{CE5CD9E8-FFBF-45B8-BC5C-09FADBF5E51C}" type="sibTrans" cxnId="{69DD533E-6DEF-4A2F-AFF2-A7AD37F9D257}">
      <dgm:prSet/>
      <dgm:spPr/>
      <dgm:t>
        <a:bodyPr/>
        <a:lstStyle/>
        <a:p>
          <a:endParaRPr lang="ru-RU"/>
        </a:p>
      </dgm:t>
    </dgm:pt>
    <dgm:pt modelId="{4FE8C68A-F85E-4BCB-9A6A-D02BC49CF79A}" type="pres">
      <dgm:prSet presAssocID="{7545E5E7-A556-4771-AB74-4B45C26AB6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E0767-1771-4D57-8BDA-002C61927910}" type="pres">
      <dgm:prSet presAssocID="{7545E5E7-A556-4771-AB74-4B45C26AB61D}" presName="dummyMaxCanvas" presStyleCnt="0">
        <dgm:presLayoutVars/>
      </dgm:prSet>
      <dgm:spPr/>
    </dgm:pt>
    <dgm:pt modelId="{9C9FE87B-9D54-4762-930F-056453BEECA0}" type="pres">
      <dgm:prSet presAssocID="{7545E5E7-A556-4771-AB74-4B45C26AB61D}" presName="ThreeNodes_1" presStyleLbl="node1" presStyleIdx="0" presStyleCnt="3" custScaleX="60142" custLinFactNeighborX="-19608" custLinFactNeighborY="5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71579-AF43-4A46-BED7-DDAF9E259D6A}" type="pres">
      <dgm:prSet presAssocID="{7545E5E7-A556-4771-AB74-4B45C26AB61D}" presName="ThreeNodes_2" presStyleLbl="node1" presStyleIdx="1" presStyleCnt="3" custScaleX="50921" custLinFactNeighborX="-27386" custLinFactNeighborY="-8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6AFCB-955A-41D1-A527-2D12C5CF7B7A}" type="pres">
      <dgm:prSet presAssocID="{7545E5E7-A556-4771-AB74-4B45C26AB61D}" presName="ThreeNodes_3" presStyleLbl="node1" presStyleIdx="2" presStyleCnt="3" custScaleX="55313" custScaleY="119383" custLinFactNeighborX="-28845" custLinFactNeighborY="-19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C9EA4-9CFC-484C-8273-D4AD7E6B2BD9}" type="pres">
      <dgm:prSet presAssocID="{7545E5E7-A556-4771-AB74-4B45C26AB61D}" presName="ThreeConn_1-2" presStyleLbl="fgAccFollowNode1" presStyleIdx="0" presStyleCnt="2" custLinFactX="-196648" custLinFactNeighborX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D323D-8D3F-40CE-A5B7-BE2D5417F34C}" type="pres">
      <dgm:prSet presAssocID="{7545E5E7-A556-4771-AB74-4B45C26AB61D}" presName="ThreeConn_2-3" presStyleLbl="fgAccFollowNode1" presStyleIdx="1" presStyleCnt="2" custLinFactX="-200000" custLinFactNeighborX="-288124" custLinFactNeighborY="-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7A4BE-009F-4295-81B2-DD1B49EFCAFD}" type="pres">
      <dgm:prSet presAssocID="{7545E5E7-A556-4771-AB74-4B45C26AB61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9C364-1F6F-4692-8A73-36AA808BF29D}" type="pres">
      <dgm:prSet presAssocID="{7545E5E7-A556-4771-AB74-4B45C26AB61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188FA-136E-47CA-8FE4-ADAA35A8DF03}" type="pres">
      <dgm:prSet presAssocID="{7545E5E7-A556-4771-AB74-4B45C26AB61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2346B-8498-415F-9946-6223E79017DE}" type="presOf" srcId="{1A9CF4A5-9459-46DD-A050-1EC1D88EDF57}" destId="{3436AFCB-955A-41D1-A527-2D12C5CF7B7A}" srcOrd="0" destOrd="0" presId="urn:microsoft.com/office/officeart/2005/8/layout/vProcess5"/>
    <dgm:cxn modelId="{3AF80429-CF0C-455E-83B4-63DCCEC9FF18}" type="presOf" srcId="{7545E5E7-A556-4771-AB74-4B45C26AB61D}" destId="{4FE8C68A-F85E-4BCB-9A6A-D02BC49CF79A}" srcOrd="0" destOrd="0" presId="urn:microsoft.com/office/officeart/2005/8/layout/vProcess5"/>
    <dgm:cxn modelId="{70D1CFB0-7EE2-4B34-9848-976E474ECC0B}" type="presOf" srcId="{59D93171-F4E8-4860-BDF0-5DFD8ACCEE74}" destId="{7E6D323D-8D3F-40CE-A5B7-BE2D5417F34C}" srcOrd="0" destOrd="0" presId="urn:microsoft.com/office/officeart/2005/8/layout/vProcess5"/>
    <dgm:cxn modelId="{FC5ED5DE-79F7-41A5-93C2-DF3AE42DF3B9}" type="presOf" srcId="{60D2A717-D62F-4FD3-B826-53FA860E1AFF}" destId="{9B87A4BE-009F-4295-81B2-DD1B49EFCAFD}" srcOrd="1" destOrd="0" presId="urn:microsoft.com/office/officeart/2005/8/layout/vProcess5"/>
    <dgm:cxn modelId="{0EC249B3-14BC-438C-A69E-8EE3BCF7761A}" srcId="{7545E5E7-A556-4771-AB74-4B45C26AB61D}" destId="{60D2A717-D62F-4FD3-B826-53FA860E1AFF}" srcOrd="0" destOrd="0" parTransId="{673232F9-CBFA-4AF7-A4AF-AAA8CF36C667}" sibTransId="{27C2B5BE-EDE1-464D-9B5D-BC19196445AB}"/>
    <dgm:cxn modelId="{64C46131-23CC-4DC6-9044-9BC9347F19D3}" type="presOf" srcId="{60D2A717-D62F-4FD3-B826-53FA860E1AFF}" destId="{9C9FE87B-9D54-4762-930F-056453BEECA0}" srcOrd="0" destOrd="0" presId="urn:microsoft.com/office/officeart/2005/8/layout/vProcess5"/>
    <dgm:cxn modelId="{CAF8AB4B-B7D0-490E-B3D8-2C66B4F9BD12}" type="presOf" srcId="{1A9CF4A5-9459-46DD-A050-1EC1D88EDF57}" destId="{3C0188FA-136E-47CA-8FE4-ADAA35A8DF03}" srcOrd="1" destOrd="0" presId="urn:microsoft.com/office/officeart/2005/8/layout/vProcess5"/>
    <dgm:cxn modelId="{69DD533E-6DEF-4A2F-AFF2-A7AD37F9D257}" srcId="{7545E5E7-A556-4771-AB74-4B45C26AB61D}" destId="{1A9CF4A5-9459-46DD-A050-1EC1D88EDF57}" srcOrd="2" destOrd="0" parTransId="{3096C01C-4A9D-4598-BE03-33162AA94E11}" sibTransId="{CE5CD9E8-FFBF-45B8-BC5C-09FADBF5E51C}"/>
    <dgm:cxn modelId="{5BDDC736-4C00-4879-9B84-32CA52B02B1E}" type="presOf" srcId="{27C2B5BE-EDE1-464D-9B5D-BC19196445AB}" destId="{E7AC9EA4-9CFC-484C-8273-D4AD7E6B2BD9}" srcOrd="0" destOrd="0" presId="urn:microsoft.com/office/officeart/2005/8/layout/vProcess5"/>
    <dgm:cxn modelId="{E438E94B-F4E5-489E-BA39-8959AB375AC7}" type="presOf" srcId="{9E1BA405-FDAC-4EA0-95DA-50B8FEBB1618}" destId="{57071579-AF43-4A46-BED7-DDAF9E259D6A}" srcOrd="0" destOrd="0" presId="urn:microsoft.com/office/officeart/2005/8/layout/vProcess5"/>
    <dgm:cxn modelId="{6514FFC2-95FB-4E9C-B05E-4FB705C90121}" type="presOf" srcId="{9E1BA405-FDAC-4EA0-95DA-50B8FEBB1618}" destId="{3F49C364-1F6F-4692-8A73-36AA808BF29D}" srcOrd="1" destOrd="0" presId="urn:microsoft.com/office/officeart/2005/8/layout/vProcess5"/>
    <dgm:cxn modelId="{9536304E-F66C-45FB-A01A-C8B4C1E24D9F}" srcId="{7545E5E7-A556-4771-AB74-4B45C26AB61D}" destId="{9E1BA405-FDAC-4EA0-95DA-50B8FEBB1618}" srcOrd="1" destOrd="0" parTransId="{1E3791B2-D9BA-4DFF-B6DC-449BD7AB4754}" sibTransId="{59D93171-F4E8-4860-BDF0-5DFD8ACCEE74}"/>
    <dgm:cxn modelId="{58C7660E-5DD0-4D1C-B5C0-7CE378A1C44F}" type="presParOf" srcId="{4FE8C68A-F85E-4BCB-9A6A-D02BC49CF79A}" destId="{4AFE0767-1771-4D57-8BDA-002C61927910}" srcOrd="0" destOrd="0" presId="urn:microsoft.com/office/officeart/2005/8/layout/vProcess5"/>
    <dgm:cxn modelId="{60803678-44CF-4475-8479-27A4DE027713}" type="presParOf" srcId="{4FE8C68A-F85E-4BCB-9A6A-D02BC49CF79A}" destId="{9C9FE87B-9D54-4762-930F-056453BEECA0}" srcOrd="1" destOrd="0" presId="urn:microsoft.com/office/officeart/2005/8/layout/vProcess5"/>
    <dgm:cxn modelId="{0671D5F8-5DB3-4761-99BD-FEC8B6C4D9E3}" type="presParOf" srcId="{4FE8C68A-F85E-4BCB-9A6A-D02BC49CF79A}" destId="{57071579-AF43-4A46-BED7-DDAF9E259D6A}" srcOrd="2" destOrd="0" presId="urn:microsoft.com/office/officeart/2005/8/layout/vProcess5"/>
    <dgm:cxn modelId="{1ED7BC85-258A-4A54-AB0D-B627A24E4B15}" type="presParOf" srcId="{4FE8C68A-F85E-4BCB-9A6A-D02BC49CF79A}" destId="{3436AFCB-955A-41D1-A527-2D12C5CF7B7A}" srcOrd="3" destOrd="0" presId="urn:microsoft.com/office/officeart/2005/8/layout/vProcess5"/>
    <dgm:cxn modelId="{4E7DB038-5FC2-4A92-A8CC-2D426C2D3137}" type="presParOf" srcId="{4FE8C68A-F85E-4BCB-9A6A-D02BC49CF79A}" destId="{E7AC9EA4-9CFC-484C-8273-D4AD7E6B2BD9}" srcOrd="4" destOrd="0" presId="urn:microsoft.com/office/officeart/2005/8/layout/vProcess5"/>
    <dgm:cxn modelId="{252878D4-53F9-4153-B49D-D532B7CEEB36}" type="presParOf" srcId="{4FE8C68A-F85E-4BCB-9A6A-D02BC49CF79A}" destId="{7E6D323D-8D3F-40CE-A5B7-BE2D5417F34C}" srcOrd="5" destOrd="0" presId="urn:microsoft.com/office/officeart/2005/8/layout/vProcess5"/>
    <dgm:cxn modelId="{31C00981-302D-49BA-8600-B01127A847B3}" type="presParOf" srcId="{4FE8C68A-F85E-4BCB-9A6A-D02BC49CF79A}" destId="{9B87A4BE-009F-4295-81B2-DD1B49EFCAFD}" srcOrd="6" destOrd="0" presId="urn:microsoft.com/office/officeart/2005/8/layout/vProcess5"/>
    <dgm:cxn modelId="{F11C6EEB-F22E-4FEB-B9C3-2480A51CC793}" type="presParOf" srcId="{4FE8C68A-F85E-4BCB-9A6A-D02BC49CF79A}" destId="{3F49C364-1F6F-4692-8A73-36AA808BF29D}" srcOrd="7" destOrd="0" presId="urn:microsoft.com/office/officeart/2005/8/layout/vProcess5"/>
    <dgm:cxn modelId="{31A61DDB-5660-417D-8F33-A6CC6BF7A205}" type="presParOf" srcId="{4FE8C68A-F85E-4BCB-9A6A-D02BC49CF79A}" destId="{3C0188FA-136E-47CA-8FE4-ADAA35A8DF0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850BB-80A2-4A4F-AD8A-0034A651563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3D9EFD-24E7-4BD2-9AE9-B6CC6D60C6FF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2"/>
              </a:solidFill>
            </a:rPr>
            <a:t>Вправа «Асоціативний кущ».</a:t>
          </a:r>
        </a:p>
        <a:p>
          <a:r>
            <a:rPr lang="uk-UA" sz="1600" b="1" i="1" dirty="0" smtClean="0">
              <a:solidFill>
                <a:schemeClr val="tx2"/>
              </a:solidFill>
            </a:rPr>
            <a:t>Що ви відчуваєте, коли чуєте </a:t>
          </a:r>
          <a:r>
            <a:rPr lang="uk-UA" sz="1600" b="1" i="1" dirty="0" err="1" smtClean="0">
              <a:solidFill>
                <a:schemeClr val="tx2"/>
              </a:solidFill>
            </a:rPr>
            <a:t>слоао</a:t>
          </a:r>
          <a:r>
            <a:rPr lang="uk-UA" sz="1600" b="1" i="1" dirty="0" smtClean="0">
              <a:solidFill>
                <a:schemeClr val="tx2"/>
              </a:solidFill>
            </a:rPr>
            <a:t> «листопад»</a:t>
          </a:r>
          <a:endParaRPr lang="ru-RU" sz="1600" b="1" i="1" dirty="0">
            <a:solidFill>
              <a:schemeClr val="tx2"/>
            </a:solidFill>
          </a:endParaRPr>
        </a:p>
      </dgm:t>
    </dgm:pt>
    <dgm:pt modelId="{D56FCC8A-D659-4C00-A602-5212FA99D967}" type="parTrans" cxnId="{327D7C0F-E128-4356-89AC-955840608627}">
      <dgm:prSet/>
      <dgm:spPr/>
      <dgm:t>
        <a:bodyPr/>
        <a:lstStyle/>
        <a:p>
          <a:endParaRPr lang="ru-RU"/>
        </a:p>
      </dgm:t>
    </dgm:pt>
    <dgm:pt modelId="{0E2FE227-0F01-4DCF-8B3B-4A230B82EE2F}" type="sibTrans" cxnId="{327D7C0F-E128-4356-89AC-955840608627}">
      <dgm:prSet/>
      <dgm:spPr/>
      <dgm:t>
        <a:bodyPr/>
        <a:lstStyle/>
        <a:p>
          <a:endParaRPr lang="ru-RU"/>
        </a:p>
      </dgm:t>
    </dgm:pt>
    <dgm:pt modelId="{66082E35-59E2-481F-9B5D-2FC7816A3555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2"/>
              </a:solidFill>
            </a:rPr>
            <a:t>Робота в парах: «Кольорові сни дерев»; «Мрії осіннього листочка».</a:t>
          </a:r>
          <a:endParaRPr lang="ru-RU" sz="1600" b="1" i="1" dirty="0">
            <a:solidFill>
              <a:schemeClr val="tx2"/>
            </a:solidFill>
          </a:endParaRPr>
        </a:p>
      </dgm:t>
    </dgm:pt>
    <dgm:pt modelId="{675B4B8A-D61F-4A93-85E3-786076DD8F41}" type="parTrans" cxnId="{8B413C12-A356-4A97-AD8C-61CBDABA6CB4}">
      <dgm:prSet/>
      <dgm:spPr/>
      <dgm:t>
        <a:bodyPr/>
        <a:lstStyle/>
        <a:p>
          <a:endParaRPr lang="ru-RU"/>
        </a:p>
      </dgm:t>
    </dgm:pt>
    <dgm:pt modelId="{5A420B4A-977A-4638-8D3E-3BF8B93BAB1C}" type="sibTrans" cxnId="{8B413C12-A356-4A97-AD8C-61CBDABA6CB4}">
      <dgm:prSet/>
      <dgm:spPr/>
      <dgm:t>
        <a:bodyPr/>
        <a:lstStyle/>
        <a:p>
          <a:endParaRPr lang="ru-RU"/>
        </a:p>
      </dgm:t>
    </dgm:pt>
    <dgm:pt modelId="{027D02D1-14EF-4A98-BA5A-03121E84AFA7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2"/>
              </a:solidFill>
            </a:rPr>
            <a:t>Робота в малих групах «листопад» : завдання: із букв слова «листопад» скласти якомога більше нових слів.</a:t>
          </a:r>
          <a:endParaRPr lang="ru-RU" sz="1600" b="1" i="1" dirty="0">
            <a:solidFill>
              <a:schemeClr val="tx2"/>
            </a:solidFill>
          </a:endParaRPr>
        </a:p>
      </dgm:t>
    </dgm:pt>
    <dgm:pt modelId="{E547E6CE-B7D3-4ED7-94DA-5A257A59B170}" type="parTrans" cxnId="{155CCFB8-80A6-4FC0-82F4-105C2C266F49}">
      <dgm:prSet/>
      <dgm:spPr/>
      <dgm:t>
        <a:bodyPr/>
        <a:lstStyle/>
        <a:p>
          <a:endParaRPr lang="ru-RU"/>
        </a:p>
      </dgm:t>
    </dgm:pt>
    <dgm:pt modelId="{AAE76FC7-C851-4BDC-8DB3-589B3168DE3E}" type="sibTrans" cxnId="{155CCFB8-80A6-4FC0-82F4-105C2C266F49}">
      <dgm:prSet/>
      <dgm:spPr/>
      <dgm:t>
        <a:bodyPr/>
        <a:lstStyle/>
        <a:p>
          <a:endParaRPr lang="ru-RU"/>
        </a:p>
      </dgm:t>
    </dgm:pt>
    <dgm:pt modelId="{5D8C176C-ADA5-4120-BD92-C53739C96252}" type="pres">
      <dgm:prSet presAssocID="{E96850BB-80A2-4A4F-AD8A-0034A65156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D531B-1134-48F6-B3E0-7EBF2BD67994}" type="pres">
      <dgm:prSet presAssocID="{E96850BB-80A2-4A4F-AD8A-0034A651563B}" presName="dummyMaxCanvas" presStyleCnt="0">
        <dgm:presLayoutVars/>
      </dgm:prSet>
      <dgm:spPr/>
    </dgm:pt>
    <dgm:pt modelId="{134D9A60-A079-4B26-88D9-4575E397CC1D}" type="pres">
      <dgm:prSet presAssocID="{E96850BB-80A2-4A4F-AD8A-0034A651563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2BA51-D361-43BB-A0B1-F7850F759D7C}" type="pres">
      <dgm:prSet presAssocID="{E96850BB-80A2-4A4F-AD8A-0034A651563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DE2C0-B862-4BAF-A94F-55F04D933658}" type="pres">
      <dgm:prSet presAssocID="{E96850BB-80A2-4A4F-AD8A-0034A651563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526FF-AFE1-4301-80EB-D2D5A306FA60}" type="pres">
      <dgm:prSet presAssocID="{E96850BB-80A2-4A4F-AD8A-0034A651563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C5263-E991-4A09-9E72-B3F6D19C7A71}" type="pres">
      <dgm:prSet presAssocID="{E96850BB-80A2-4A4F-AD8A-0034A651563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47067-F6A5-40AC-A365-AFCC09502C21}" type="pres">
      <dgm:prSet presAssocID="{E96850BB-80A2-4A4F-AD8A-0034A651563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B1D50-D523-41A1-963F-56C7595C4E45}" type="pres">
      <dgm:prSet presAssocID="{E96850BB-80A2-4A4F-AD8A-0034A651563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D145A-ACDA-455A-918B-42F4980AA9BF}" type="pres">
      <dgm:prSet presAssocID="{E96850BB-80A2-4A4F-AD8A-0034A651563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D1C98-190E-412C-8007-DF0FD5B3252E}" type="presOf" srcId="{483D9EFD-24E7-4BD2-9AE9-B6CC6D60C6FF}" destId="{70747067-F6A5-40AC-A365-AFCC09502C21}" srcOrd="1" destOrd="0" presId="urn:microsoft.com/office/officeart/2005/8/layout/vProcess5"/>
    <dgm:cxn modelId="{C197BDF4-9F87-4860-B093-21DC1B2C1EF6}" type="presOf" srcId="{027D02D1-14EF-4A98-BA5A-03121E84AFA7}" destId="{003DE2C0-B862-4BAF-A94F-55F04D933658}" srcOrd="0" destOrd="0" presId="urn:microsoft.com/office/officeart/2005/8/layout/vProcess5"/>
    <dgm:cxn modelId="{5BE40C42-F9CD-4DB1-91AA-9CA76EC04F32}" type="presOf" srcId="{66082E35-59E2-481F-9B5D-2FC7816A3555}" destId="{2F12BA51-D361-43BB-A0B1-F7850F759D7C}" srcOrd="0" destOrd="0" presId="urn:microsoft.com/office/officeart/2005/8/layout/vProcess5"/>
    <dgm:cxn modelId="{4AC5BD6D-8727-402E-B1DD-C8FD07D6CD6A}" type="presOf" srcId="{027D02D1-14EF-4A98-BA5A-03121E84AFA7}" destId="{D2ED145A-ACDA-455A-918B-42F4980AA9BF}" srcOrd="1" destOrd="0" presId="urn:microsoft.com/office/officeart/2005/8/layout/vProcess5"/>
    <dgm:cxn modelId="{155CCFB8-80A6-4FC0-82F4-105C2C266F49}" srcId="{E96850BB-80A2-4A4F-AD8A-0034A651563B}" destId="{027D02D1-14EF-4A98-BA5A-03121E84AFA7}" srcOrd="2" destOrd="0" parTransId="{E547E6CE-B7D3-4ED7-94DA-5A257A59B170}" sibTransId="{AAE76FC7-C851-4BDC-8DB3-589B3168DE3E}"/>
    <dgm:cxn modelId="{7893957D-F94A-4B59-8E20-37E58EB1AE5F}" type="presOf" srcId="{E96850BB-80A2-4A4F-AD8A-0034A651563B}" destId="{5D8C176C-ADA5-4120-BD92-C53739C96252}" srcOrd="0" destOrd="0" presId="urn:microsoft.com/office/officeart/2005/8/layout/vProcess5"/>
    <dgm:cxn modelId="{5C5FBEF2-D91B-4252-BD61-488D01A4BB59}" type="presOf" srcId="{0E2FE227-0F01-4DCF-8B3B-4A230B82EE2F}" destId="{B92526FF-AFE1-4301-80EB-D2D5A306FA60}" srcOrd="0" destOrd="0" presId="urn:microsoft.com/office/officeart/2005/8/layout/vProcess5"/>
    <dgm:cxn modelId="{AEA790B8-E0D5-40F6-9429-AA38C25EB4A7}" type="presOf" srcId="{483D9EFD-24E7-4BD2-9AE9-B6CC6D60C6FF}" destId="{134D9A60-A079-4B26-88D9-4575E397CC1D}" srcOrd="0" destOrd="0" presId="urn:microsoft.com/office/officeart/2005/8/layout/vProcess5"/>
    <dgm:cxn modelId="{0DA21BBD-D84F-409D-A540-215EDDC1204A}" type="presOf" srcId="{5A420B4A-977A-4638-8D3E-3BF8B93BAB1C}" destId="{717C5263-E991-4A09-9E72-B3F6D19C7A71}" srcOrd="0" destOrd="0" presId="urn:microsoft.com/office/officeart/2005/8/layout/vProcess5"/>
    <dgm:cxn modelId="{8B413C12-A356-4A97-AD8C-61CBDABA6CB4}" srcId="{E96850BB-80A2-4A4F-AD8A-0034A651563B}" destId="{66082E35-59E2-481F-9B5D-2FC7816A3555}" srcOrd="1" destOrd="0" parTransId="{675B4B8A-D61F-4A93-85E3-786076DD8F41}" sibTransId="{5A420B4A-977A-4638-8D3E-3BF8B93BAB1C}"/>
    <dgm:cxn modelId="{3B742852-FC20-44C7-A1C3-914DAA910449}" type="presOf" srcId="{66082E35-59E2-481F-9B5D-2FC7816A3555}" destId="{C0EB1D50-D523-41A1-963F-56C7595C4E45}" srcOrd="1" destOrd="0" presId="urn:microsoft.com/office/officeart/2005/8/layout/vProcess5"/>
    <dgm:cxn modelId="{327D7C0F-E128-4356-89AC-955840608627}" srcId="{E96850BB-80A2-4A4F-AD8A-0034A651563B}" destId="{483D9EFD-24E7-4BD2-9AE9-B6CC6D60C6FF}" srcOrd="0" destOrd="0" parTransId="{D56FCC8A-D659-4C00-A602-5212FA99D967}" sibTransId="{0E2FE227-0F01-4DCF-8B3B-4A230B82EE2F}"/>
    <dgm:cxn modelId="{69EEE87D-6CA7-4C2F-92DA-8AA86B8E94A7}" type="presParOf" srcId="{5D8C176C-ADA5-4120-BD92-C53739C96252}" destId="{B49D531B-1134-48F6-B3E0-7EBF2BD67994}" srcOrd="0" destOrd="0" presId="urn:microsoft.com/office/officeart/2005/8/layout/vProcess5"/>
    <dgm:cxn modelId="{72DC8FF7-BA59-48BA-B90F-14FADF23F3C1}" type="presParOf" srcId="{5D8C176C-ADA5-4120-BD92-C53739C96252}" destId="{134D9A60-A079-4B26-88D9-4575E397CC1D}" srcOrd="1" destOrd="0" presId="urn:microsoft.com/office/officeart/2005/8/layout/vProcess5"/>
    <dgm:cxn modelId="{F937B00D-149A-43FD-B6DB-C5748955F88C}" type="presParOf" srcId="{5D8C176C-ADA5-4120-BD92-C53739C96252}" destId="{2F12BA51-D361-43BB-A0B1-F7850F759D7C}" srcOrd="2" destOrd="0" presId="urn:microsoft.com/office/officeart/2005/8/layout/vProcess5"/>
    <dgm:cxn modelId="{B3347980-603D-4DF4-884E-F8B85D21A849}" type="presParOf" srcId="{5D8C176C-ADA5-4120-BD92-C53739C96252}" destId="{003DE2C0-B862-4BAF-A94F-55F04D933658}" srcOrd="3" destOrd="0" presId="urn:microsoft.com/office/officeart/2005/8/layout/vProcess5"/>
    <dgm:cxn modelId="{BAD88FB9-0EDD-4A79-9518-746854CFFEC1}" type="presParOf" srcId="{5D8C176C-ADA5-4120-BD92-C53739C96252}" destId="{B92526FF-AFE1-4301-80EB-D2D5A306FA60}" srcOrd="4" destOrd="0" presId="urn:microsoft.com/office/officeart/2005/8/layout/vProcess5"/>
    <dgm:cxn modelId="{5F3E94AC-402F-41BD-AAA7-24959B5331A5}" type="presParOf" srcId="{5D8C176C-ADA5-4120-BD92-C53739C96252}" destId="{717C5263-E991-4A09-9E72-B3F6D19C7A71}" srcOrd="5" destOrd="0" presId="urn:microsoft.com/office/officeart/2005/8/layout/vProcess5"/>
    <dgm:cxn modelId="{4674337A-128B-48D5-BBBD-8C1A801096C7}" type="presParOf" srcId="{5D8C176C-ADA5-4120-BD92-C53739C96252}" destId="{70747067-F6A5-40AC-A365-AFCC09502C21}" srcOrd="6" destOrd="0" presId="urn:microsoft.com/office/officeart/2005/8/layout/vProcess5"/>
    <dgm:cxn modelId="{ED5000FA-1608-4D18-B239-71BA94464FA1}" type="presParOf" srcId="{5D8C176C-ADA5-4120-BD92-C53739C96252}" destId="{C0EB1D50-D523-41A1-963F-56C7595C4E45}" srcOrd="7" destOrd="0" presId="urn:microsoft.com/office/officeart/2005/8/layout/vProcess5"/>
    <dgm:cxn modelId="{8C82D3BE-442D-4FDC-BB25-5F9F2C341FB0}" type="presParOf" srcId="{5D8C176C-ADA5-4120-BD92-C53739C96252}" destId="{D2ED145A-ACDA-455A-918B-42F4980AA9B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850BB-80A2-4A4F-AD8A-0034A651563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7D02D1-14EF-4A98-BA5A-03121E84AFA7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2"/>
              </a:solidFill>
            </a:rPr>
            <a:t>Гра «Інтер*ю».</a:t>
          </a:r>
        </a:p>
        <a:p>
          <a:r>
            <a:rPr lang="uk-UA" sz="1600" b="1" i="1" dirty="0" err="1" smtClean="0">
              <a:solidFill>
                <a:schemeClr val="tx2"/>
              </a:solidFill>
            </a:rPr>
            <a:t>Психогімнастика</a:t>
          </a:r>
          <a:r>
            <a:rPr lang="uk-UA" sz="1600" b="1" i="1" dirty="0" smtClean="0">
              <a:solidFill>
                <a:schemeClr val="tx2"/>
              </a:solidFill>
            </a:rPr>
            <a:t>, гра-емпатія.</a:t>
          </a:r>
          <a:endParaRPr lang="ru-RU" sz="1600" b="1" i="1" dirty="0">
            <a:solidFill>
              <a:schemeClr val="tx2"/>
            </a:solidFill>
          </a:endParaRPr>
        </a:p>
      </dgm:t>
    </dgm:pt>
    <dgm:pt modelId="{E547E6CE-B7D3-4ED7-94DA-5A257A59B170}" type="parTrans" cxnId="{155CCFB8-80A6-4FC0-82F4-105C2C266F49}">
      <dgm:prSet/>
      <dgm:spPr/>
      <dgm:t>
        <a:bodyPr/>
        <a:lstStyle/>
        <a:p>
          <a:endParaRPr lang="ru-RU"/>
        </a:p>
      </dgm:t>
    </dgm:pt>
    <dgm:pt modelId="{AAE76FC7-C851-4BDC-8DB3-589B3168DE3E}" type="sibTrans" cxnId="{155CCFB8-80A6-4FC0-82F4-105C2C266F49}">
      <dgm:prSet/>
      <dgm:spPr/>
      <dgm:t>
        <a:bodyPr/>
        <a:lstStyle/>
        <a:p>
          <a:endParaRPr lang="ru-RU"/>
        </a:p>
      </dgm:t>
    </dgm:pt>
    <dgm:pt modelId="{483D9EFD-24E7-4BD2-9AE9-B6CC6D60C6FF}">
      <dgm:prSet phldrT="[Текст]" custT="1"/>
      <dgm:spPr/>
      <dgm:t>
        <a:bodyPr/>
        <a:lstStyle/>
        <a:p>
          <a:r>
            <a:rPr lang="uk-UA" sz="1600" b="1" i="1" dirty="0" smtClean="0">
              <a:solidFill>
                <a:schemeClr val="tx2"/>
              </a:solidFill>
            </a:rPr>
            <a:t>Зустріч у саду Мудрості: народні прикмети, </a:t>
          </a:r>
          <a:r>
            <a:rPr lang="uk-UA" sz="1600" b="1" i="1" dirty="0" err="1" smtClean="0">
              <a:solidFill>
                <a:schemeClr val="tx2"/>
              </a:solidFill>
            </a:rPr>
            <a:t>прислівя</a:t>
          </a:r>
          <a:endParaRPr lang="ru-RU" sz="1600" b="1" i="1" dirty="0">
            <a:solidFill>
              <a:schemeClr val="tx2"/>
            </a:solidFill>
          </a:endParaRPr>
        </a:p>
      </dgm:t>
    </dgm:pt>
    <dgm:pt modelId="{0E2FE227-0F01-4DCF-8B3B-4A230B82EE2F}" type="sibTrans" cxnId="{327D7C0F-E128-4356-89AC-955840608627}">
      <dgm:prSet/>
      <dgm:spPr/>
      <dgm:t>
        <a:bodyPr/>
        <a:lstStyle/>
        <a:p>
          <a:endParaRPr lang="ru-RU"/>
        </a:p>
      </dgm:t>
    </dgm:pt>
    <dgm:pt modelId="{D56FCC8A-D659-4C00-A602-5212FA99D967}" type="parTrans" cxnId="{327D7C0F-E128-4356-89AC-955840608627}">
      <dgm:prSet/>
      <dgm:spPr/>
      <dgm:t>
        <a:bodyPr/>
        <a:lstStyle/>
        <a:p>
          <a:endParaRPr lang="ru-RU"/>
        </a:p>
      </dgm:t>
    </dgm:pt>
    <dgm:pt modelId="{5D8C176C-ADA5-4120-BD92-C53739C96252}" type="pres">
      <dgm:prSet presAssocID="{E96850BB-80A2-4A4F-AD8A-0034A65156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D531B-1134-48F6-B3E0-7EBF2BD67994}" type="pres">
      <dgm:prSet presAssocID="{E96850BB-80A2-4A4F-AD8A-0034A651563B}" presName="dummyMaxCanvas" presStyleCnt="0">
        <dgm:presLayoutVars/>
      </dgm:prSet>
      <dgm:spPr/>
    </dgm:pt>
    <dgm:pt modelId="{3DF2A480-3258-4A22-A40D-4A3A57B6192E}" type="pres">
      <dgm:prSet presAssocID="{E96850BB-80A2-4A4F-AD8A-0034A651563B}" presName="TwoNodes_1" presStyleLbl="node1" presStyleIdx="0" presStyleCnt="2" custScaleX="41375" custLinFactNeighborX="-29313" custLinFactNeighborY="-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C7C3E-200F-4CE7-8BAD-F8B9E2C8E7F6}" type="pres">
      <dgm:prSet presAssocID="{E96850BB-80A2-4A4F-AD8A-0034A651563B}" presName="TwoNodes_2" presStyleLbl="node1" presStyleIdx="1" presStyleCnt="2" custScaleX="48610" custLinFactNeighborX="-35928" custLinFactNeighborY="-19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BAFCC-13D8-4237-86CD-FB4AAAA4DF8F}" type="pres">
      <dgm:prSet presAssocID="{E96850BB-80A2-4A4F-AD8A-0034A651563B}" presName="TwoConn_1-2" presStyleLbl="fgAccFollowNode1" presStyleIdx="0" presStyleCnt="1" custLinFactX="-171728" custLinFactNeighborX="-200000" custLinFactNeighborY="-3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BB8D4-4CF4-4217-9298-51BBCC643459}" type="pres">
      <dgm:prSet presAssocID="{E96850BB-80A2-4A4F-AD8A-0034A651563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3566B-A8E4-4350-B8E0-A3E639F33E79}" type="pres">
      <dgm:prSet presAssocID="{E96850BB-80A2-4A4F-AD8A-0034A651563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E8ABE-D3A0-4C75-8EC8-68D1A8D67181}" type="presOf" srcId="{027D02D1-14EF-4A98-BA5A-03121E84AFA7}" destId="{1ED3566B-A8E4-4350-B8E0-A3E639F33E79}" srcOrd="1" destOrd="0" presId="urn:microsoft.com/office/officeart/2005/8/layout/vProcess5"/>
    <dgm:cxn modelId="{155CCFB8-80A6-4FC0-82F4-105C2C266F49}" srcId="{E96850BB-80A2-4A4F-AD8A-0034A651563B}" destId="{027D02D1-14EF-4A98-BA5A-03121E84AFA7}" srcOrd="1" destOrd="0" parTransId="{E547E6CE-B7D3-4ED7-94DA-5A257A59B170}" sibTransId="{AAE76FC7-C851-4BDC-8DB3-589B3168DE3E}"/>
    <dgm:cxn modelId="{D1B35DD5-6787-41BB-A16C-CA1B3B280328}" type="presOf" srcId="{0E2FE227-0F01-4DCF-8B3B-4A230B82EE2F}" destId="{849BAFCC-13D8-4237-86CD-FB4AAAA4DF8F}" srcOrd="0" destOrd="0" presId="urn:microsoft.com/office/officeart/2005/8/layout/vProcess5"/>
    <dgm:cxn modelId="{327D7C0F-E128-4356-89AC-955840608627}" srcId="{E96850BB-80A2-4A4F-AD8A-0034A651563B}" destId="{483D9EFD-24E7-4BD2-9AE9-B6CC6D60C6FF}" srcOrd="0" destOrd="0" parTransId="{D56FCC8A-D659-4C00-A602-5212FA99D967}" sibTransId="{0E2FE227-0F01-4DCF-8B3B-4A230B82EE2F}"/>
    <dgm:cxn modelId="{BBDE280A-8FC0-496D-87F2-15F42969DF7B}" type="presOf" srcId="{483D9EFD-24E7-4BD2-9AE9-B6CC6D60C6FF}" destId="{5C2BB8D4-4CF4-4217-9298-51BBCC643459}" srcOrd="1" destOrd="0" presId="urn:microsoft.com/office/officeart/2005/8/layout/vProcess5"/>
    <dgm:cxn modelId="{3223FC50-E871-40D1-A260-C982B985DEA1}" type="presOf" srcId="{027D02D1-14EF-4A98-BA5A-03121E84AFA7}" destId="{B05C7C3E-200F-4CE7-8BAD-F8B9E2C8E7F6}" srcOrd="0" destOrd="0" presId="urn:microsoft.com/office/officeart/2005/8/layout/vProcess5"/>
    <dgm:cxn modelId="{AA075478-1D6A-4106-8383-CC34024F7873}" type="presOf" srcId="{483D9EFD-24E7-4BD2-9AE9-B6CC6D60C6FF}" destId="{3DF2A480-3258-4A22-A40D-4A3A57B6192E}" srcOrd="0" destOrd="0" presId="urn:microsoft.com/office/officeart/2005/8/layout/vProcess5"/>
    <dgm:cxn modelId="{7893957D-F94A-4B59-8E20-37E58EB1AE5F}" type="presOf" srcId="{E96850BB-80A2-4A4F-AD8A-0034A651563B}" destId="{5D8C176C-ADA5-4120-BD92-C53739C96252}" srcOrd="0" destOrd="0" presId="urn:microsoft.com/office/officeart/2005/8/layout/vProcess5"/>
    <dgm:cxn modelId="{69EEE87D-6CA7-4C2F-92DA-8AA86B8E94A7}" type="presParOf" srcId="{5D8C176C-ADA5-4120-BD92-C53739C96252}" destId="{B49D531B-1134-48F6-B3E0-7EBF2BD67994}" srcOrd="0" destOrd="0" presId="urn:microsoft.com/office/officeart/2005/8/layout/vProcess5"/>
    <dgm:cxn modelId="{CC6FA9C1-F576-4D21-B832-F4EE56E51D2A}" type="presParOf" srcId="{5D8C176C-ADA5-4120-BD92-C53739C96252}" destId="{3DF2A480-3258-4A22-A40D-4A3A57B6192E}" srcOrd="1" destOrd="0" presId="urn:microsoft.com/office/officeart/2005/8/layout/vProcess5"/>
    <dgm:cxn modelId="{DE83A61A-2D6F-44F4-8164-DCDA10121DAF}" type="presParOf" srcId="{5D8C176C-ADA5-4120-BD92-C53739C96252}" destId="{B05C7C3E-200F-4CE7-8BAD-F8B9E2C8E7F6}" srcOrd="2" destOrd="0" presId="urn:microsoft.com/office/officeart/2005/8/layout/vProcess5"/>
    <dgm:cxn modelId="{D7101F7B-9010-4C2F-9D4D-511BF3EBD580}" type="presParOf" srcId="{5D8C176C-ADA5-4120-BD92-C53739C96252}" destId="{849BAFCC-13D8-4237-86CD-FB4AAAA4DF8F}" srcOrd="3" destOrd="0" presId="urn:microsoft.com/office/officeart/2005/8/layout/vProcess5"/>
    <dgm:cxn modelId="{BFE7C812-8CE9-4550-812C-37212AF1945C}" type="presParOf" srcId="{5D8C176C-ADA5-4120-BD92-C53739C96252}" destId="{5C2BB8D4-4CF4-4217-9298-51BBCC643459}" srcOrd="4" destOrd="0" presId="urn:microsoft.com/office/officeart/2005/8/layout/vProcess5"/>
    <dgm:cxn modelId="{7935B89B-2A47-4D3D-B7FB-81D153E66DE0}" type="presParOf" srcId="{5D8C176C-ADA5-4120-BD92-C53739C96252}" destId="{1ED3566B-A8E4-4350-B8E0-A3E639F33E7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FE87B-9D54-4762-930F-056453BEECA0}">
      <dsp:nvSpPr>
        <dsp:cNvPr id="0" name=""/>
        <dsp:cNvSpPr/>
      </dsp:nvSpPr>
      <dsp:spPr>
        <a:xfrm>
          <a:off x="27444" y="7793"/>
          <a:ext cx="5141924" cy="126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/>
              </a:solidFill>
            </a:rPr>
            <a:t>На коврику  </a:t>
          </a:r>
          <a:r>
            <a:rPr lang="ru-RU" sz="1600" b="1" i="1" kern="1200" dirty="0" err="1" smtClean="0">
              <a:solidFill>
                <a:schemeClr val="tx2"/>
              </a:solidFill>
            </a:rPr>
            <a:t>багато</a:t>
          </a:r>
          <a:r>
            <a:rPr lang="ru-RU" sz="1600" b="1" i="1" kern="1200" dirty="0" smtClean="0">
              <a:solidFill>
                <a:schemeClr val="tx2"/>
              </a:solidFill>
            </a:rPr>
            <a:t> </a:t>
          </a:r>
          <a:r>
            <a:rPr lang="ru-RU" sz="1600" b="1" i="1" kern="1200" dirty="0" err="1" smtClean="0">
              <a:solidFill>
                <a:schemeClr val="tx2"/>
              </a:solidFill>
            </a:rPr>
            <a:t>багато</a:t>
          </a:r>
          <a:r>
            <a:rPr lang="ru-RU" sz="1600" b="1" i="1" kern="1200" dirty="0" smtClean="0">
              <a:solidFill>
                <a:schemeClr val="tx2"/>
              </a:solidFill>
            </a:rPr>
            <a:t> </a:t>
          </a:r>
          <a:r>
            <a:rPr lang="ru-RU" sz="1600" b="1" i="1" kern="1200" dirty="0" err="1" smtClean="0">
              <a:solidFill>
                <a:schemeClr val="tx2"/>
              </a:solidFill>
            </a:rPr>
            <a:t>лежить</a:t>
          </a:r>
          <a:r>
            <a:rPr lang="ru-RU" sz="1600" b="1" i="1" kern="1200" dirty="0" smtClean="0">
              <a:solidFill>
                <a:schemeClr val="tx2"/>
              </a:solidFill>
            </a:rPr>
            <a:t> </a:t>
          </a:r>
          <a:r>
            <a:rPr lang="ru-RU" sz="1600" b="1" i="1" kern="1200" dirty="0" err="1" smtClean="0">
              <a:solidFill>
                <a:schemeClr val="tx2"/>
              </a:solidFill>
            </a:rPr>
            <a:t>листя</a:t>
          </a:r>
          <a:r>
            <a:rPr lang="ru-RU" sz="1600" b="1" i="1" kern="1200" dirty="0" smtClean="0">
              <a:solidFill>
                <a:schemeClr val="tx2"/>
              </a:solidFill>
            </a:rPr>
            <a:t>. </a:t>
          </a:r>
          <a:r>
            <a:rPr lang="ru-RU" sz="1600" b="1" i="1" kern="1200" dirty="0" err="1" smtClean="0">
              <a:solidFill>
                <a:schemeClr val="tx2"/>
              </a:solidFill>
            </a:rPr>
            <a:t>Звідкіля</a:t>
          </a:r>
          <a:r>
            <a:rPr lang="ru-RU" sz="1600" b="1" i="1" kern="1200" dirty="0" smtClean="0">
              <a:solidFill>
                <a:schemeClr val="tx2"/>
              </a:solidFill>
            </a:rPr>
            <a:t> вони? Про </a:t>
          </a:r>
          <a:r>
            <a:rPr lang="ru-RU" sz="1600" b="1" i="1" kern="1200" dirty="0" err="1" smtClean="0">
              <a:solidFill>
                <a:schemeClr val="tx2"/>
              </a:solidFill>
            </a:rPr>
            <a:t>що</a:t>
          </a:r>
          <a:r>
            <a:rPr lang="ru-RU" sz="1600" b="1" i="1" kern="1200" dirty="0" smtClean="0">
              <a:solidFill>
                <a:schemeClr val="tx2"/>
              </a:solidFill>
            </a:rPr>
            <a:t> </a:t>
          </a:r>
          <a:r>
            <a:rPr lang="ru-RU" sz="1600" b="1" i="1" kern="1200" dirty="0" err="1" smtClean="0">
              <a:solidFill>
                <a:schemeClr val="tx2"/>
              </a:solidFill>
            </a:rPr>
            <a:t>може</a:t>
          </a:r>
          <a:r>
            <a:rPr lang="ru-RU" sz="1600" b="1" i="1" kern="1200" dirty="0" smtClean="0">
              <a:solidFill>
                <a:schemeClr val="tx2"/>
              </a:solidFill>
            </a:rPr>
            <a:t> </a:t>
          </a:r>
          <a:r>
            <a:rPr lang="ru-RU" sz="1600" b="1" i="1" kern="1200" dirty="0" err="1" smtClean="0">
              <a:solidFill>
                <a:schemeClr val="tx2"/>
              </a:solidFill>
            </a:rPr>
            <a:t>розповісти</a:t>
          </a:r>
          <a:r>
            <a:rPr lang="ru-RU" sz="1600" b="1" i="1" kern="1200" dirty="0" smtClean="0">
              <a:solidFill>
                <a:schemeClr val="tx2"/>
              </a:solidFill>
            </a:rPr>
            <a:t> </a:t>
          </a:r>
          <a:r>
            <a:rPr lang="ru-RU" sz="1600" b="1" i="1" kern="1200" dirty="0" err="1" smtClean="0">
              <a:solidFill>
                <a:schemeClr val="tx2"/>
              </a:solidFill>
            </a:rPr>
            <a:t>осінній</a:t>
          </a:r>
          <a:r>
            <a:rPr lang="ru-RU" sz="1600" b="1" i="1" kern="1200" dirty="0" smtClean="0">
              <a:solidFill>
                <a:schemeClr val="tx2"/>
              </a:solidFill>
            </a:rPr>
            <a:t> </a:t>
          </a:r>
          <a:r>
            <a:rPr lang="ru-RU" sz="1600" b="1" i="1" kern="1200" dirty="0" err="1" smtClean="0">
              <a:solidFill>
                <a:schemeClr val="tx2"/>
              </a:solidFill>
            </a:rPr>
            <a:t>листочок</a:t>
          </a:r>
          <a:r>
            <a:rPr lang="ru-RU" sz="1600" b="1" i="1" kern="1200" dirty="0" smtClean="0">
              <a:solidFill>
                <a:schemeClr val="tx2"/>
              </a:solidFill>
            </a:rPr>
            <a:t>? </a:t>
          </a:r>
          <a:r>
            <a:rPr lang="ru-RU" sz="1600" b="1" i="1" kern="1200" dirty="0" err="1" smtClean="0">
              <a:solidFill>
                <a:schemeClr val="tx2"/>
              </a:solidFill>
            </a:rPr>
            <a:t>Якому</a:t>
          </a:r>
          <a:r>
            <a:rPr lang="ru-RU" sz="1600" b="1" i="1" kern="1200" dirty="0" smtClean="0">
              <a:solidFill>
                <a:schemeClr val="tx2"/>
              </a:solidFill>
            </a:rPr>
            <a:t> дереву </a:t>
          </a:r>
          <a:r>
            <a:rPr lang="ru-RU" sz="1600" b="1" i="1" kern="1200" dirty="0" err="1" smtClean="0">
              <a:solidFill>
                <a:schemeClr val="tx2"/>
              </a:solidFill>
            </a:rPr>
            <a:t>належить</a:t>
          </a:r>
          <a:r>
            <a:rPr lang="ru-RU" sz="1600" b="1" i="1" kern="1200" dirty="0" smtClean="0">
              <a:solidFill>
                <a:schemeClr val="tx2"/>
              </a:solidFill>
            </a:rPr>
            <a:t> </a:t>
          </a:r>
          <a:r>
            <a:rPr lang="ru-RU" sz="1600" b="1" i="1" kern="1200" dirty="0" err="1" smtClean="0">
              <a:solidFill>
                <a:schemeClr val="tx2"/>
              </a:solidFill>
            </a:rPr>
            <a:t>листя</a:t>
          </a:r>
          <a:r>
            <a:rPr lang="ru-RU" sz="1600" b="1" i="1" kern="1200" dirty="0" smtClean="0">
              <a:solidFill>
                <a:schemeClr val="tx2"/>
              </a:solidFill>
            </a:rPr>
            <a:t>?</a:t>
          </a:r>
          <a:endParaRPr lang="ru-RU" sz="1600" b="1" i="1" kern="1200" dirty="0">
            <a:solidFill>
              <a:schemeClr val="tx2"/>
            </a:solidFill>
          </a:endParaRPr>
        </a:p>
      </dsp:txBody>
      <dsp:txXfrm>
        <a:off x="64604" y="44953"/>
        <a:ext cx="4288922" cy="1194410"/>
      </dsp:txXfrm>
    </dsp:sp>
    <dsp:sp modelId="{57071579-AF43-4A46-BED7-DDAF9E259D6A}">
      <dsp:nvSpPr>
        <dsp:cNvPr id="0" name=""/>
        <dsp:cNvSpPr/>
      </dsp:nvSpPr>
      <dsp:spPr>
        <a:xfrm>
          <a:off x="511014" y="1307869"/>
          <a:ext cx="4353562" cy="126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</a:rPr>
            <a:t>Розповідь казки </a:t>
          </a:r>
          <a:r>
            <a:rPr lang="uk-UA" sz="1600" b="1" i="1" kern="1200" dirty="0" err="1" smtClean="0">
              <a:solidFill>
                <a:schemeClr val="tx2"/>
              </a:solidFill>
            </a:rPr>
            <a:t>В.Сухомлинського</a:t>
          </a:r>
          <a:r>
            <a:rPr lang="uk-UA" sz="1600" b="1" i="1" kern="1200" dirty="0" smtClean="0">
              <a:solidFill>
                <a:schemeClr val="tx2"/>
              </a:solidFill>
            </a:rPr>
            <a:t> «Осінні сни клена».</a:t>
          </a:r>
          <a:endParaRPr lang="ru-RU" sz="1600" b="1" i="1" kern="1200" dirty="0">
            <a:solidFill>
              <a:schemeClr val="tx2"/>
            </a:solidFill>
          </a:endParaRPr>
        </a:p>
      </dsp:txBody>
      <dsp:txXfrm>
        <a:off x="548174" y="1345029"/>
        <a:ext cx="3475171" cy="1194410"/>
      </dsp:txXfrm>
    </dsp:sp>
    <dsp:sp modelId="{3436AFCB-955A-41D1-A527-2D12C5CF7B7A}">
      <dsp:nvSpPr>
        <dsp:cNvPr id="0" name=""/>
        <dsp:cNvSpPr/>
      </dsp:nvSpPr>
      <dsp:spPr>
        <a:xfrm>
          <a:off x="952905" y="2526549"/>
          <a:ext cx="4729062" cy="1514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</a:rPr>
            <a:t>Що ми можемо знайти поміж опалого листя? (діти занурюють руки і дістають предмети: жолуді, камінчики, грибок, каштан…).</a:t>
          </a:r>
          <a:endParaRPr lang="ru-RU" sz="1600" b="1" i="1" kern="1200" dirty="0">
            <a:solidFill>
              <a:schemeClr val="tx2"/>
            </a:solidFill>
          </a:endParaRPr>
        </a:p>
      </dsp:txBody>
      <dsp:txXfrm>
        <a:off x="997267" y="2570911"/>
        <a:ext cx="3766915" cy="1425923"/>
      </dsp:txXfrm>
    </dsp:sp>
    <dsp:sp modelId="{E7AC9EA4-9CFC-484C-8273-D4AD7E6B2BD9}">
      <dsp:nvSpPr>
        <dsp:cNvPr id="0" name=""/>
        <dsp:cNvSpPr/>
      </dsp:nvSpPr>
      <dsp:spPr>
        <a:xfrm>
          <a:off x="4453910" y="900640"/>
          <a:ext cx="824674" cy="8246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639462" y="900640"/>
        <a:ext cx="453570" cy="620567"/>
      </dsp:txXfrm>
    </dsp:sp>
    <dsp:sp modelId="{7E6D323D-8D3F-40CE-A5B7-BE2D5417F34C}">
      <dsp:nvSpPr>
        <dsp:cNvPr id="0" name=""/>
        <dsp:cNvSpPr/>
      </dsp:nvSpPr>
      <dsp:spPr>
        <a:xfrm>
          <a:off x="4453911" y="2303094"/>
          <a:ext cx="824674" cy="8246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639463" y="2303094"/>
        <a:ext cx="453570" cy="620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D9A60-A079-4B26-88D9-4575E397CC1D}">
      <dsp:nvSpPr>
        <dsp:cNvPr id="0" name=""/>
        <dsp:cNvSpPr/>
      </dsp:nvSpPr>
      <dsp:spPr>
        <a:xfrm>
          <a:off x="0" y="0"/>
          <a:ext cx="8549640" cy="126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</a:rPr>
            <a:t>Вправа «Асоціативний кущ».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</a:rPr>
            <a:t>Що ви відчуваєте, коли чуєте </a:t>
          </a:r>
          <a:r>
            <a:rPr lang="uk-UA" sz="1600" b="1" i="1" kern="1200" dirty="0" err="1" smtClean="0">
              <a:solidFill>
                <a:schemeClr val="tx2"/>
              </a:solidFill>
            </a:rPr>
            <a:t>слоао</a:t>
          </a:r>
          <a:r>
            <a:rPr lang="uk-UA" sz="1600" b="1" i="1" kern="1200" dirty="0" smtClean="0">
              <a:solidFill>
                <a:schemeClr val="tx2"/>
              </a:solidFill>
            </a:rPr>
            <a:t> «листопад»</a:t>
          </a:r>
          <a:endParaRPr lang="ru-RU" sz="1600" b="1" i="1" kern="1200" dirty="0">
            <a:solidFill>
              <a:schemeClr val="tx2"/>
            </a:solidFill>
          </a:endParaRPr>
        </a:p>
      </dsp:txBody>
      <dsp:txXfrm>
        <a:off x="37160" y="37160"/>
        <a:ext cx="7180581" cy="1194410"/>
      </dsp:txXfrm>
    </dsp:sp>
    <dsp:sp modelId="{2F12BA51-D361-43BB-A0B1-F7850F759D7C}">
      <dsp:nvSpPr>
        <dsp:cNvPr id="0" name=""/>
        <dsp:cNvSpPr/>
      </dsp:nvSpPr>
      <dsp:spPr>
        <a:xfrm>
          <a:off x="754379" y="1480184"/>
          <a:ext cx="8549640" cy="126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</a:rPr>
            <a:t>Робота в парах: «Кольорові сни дерев»; «Мрії осіннього листочка».</a:t>
          </a:r>
          <a:endParaRPr lang="ru-RU" sz="1600" b="1" i="1" kern="1200" dirty="0">
            <a:solidFill>
              <a:schemeClr val="tx2"/>
            </a:solidFill>
          </a:endParaRPr>
        </a:p>
      </dsp:txBody>
      <dsp:txXfrm>
        <a:off x="791539" y="1517344"/>
        <a:ext cx="6896265" cy="1194410"/>
      </dsp:txXfrm>
    </dsp:sp>
    <dsp:sp modelId="{003DE2C0-B862-4BAF-A94F-55F04D933658}">
      <dsp:nvSpPr>
        <dsp:cNvPr id="0" name=""/>
        <dsp:cNvSpPr/>
      </dsp:nvSpPr>
      <dsp:spPr>
        <a:xfrm>
          <a:off x="1508759" y="2960369"/>
          <a:ext cx="8549640" cy="126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</a:rPr>
            <a:t>Робота в малих групах «листопад» : завдання: із букв слова «листопад» скласти якомога більше нових слів.</a:t>
          </a:r>
          <a:endParaRPr lang="ru-RU" sz="1600" b="1" i="1" kern="1200" dirty="0">
            <a:solidFill>
              <a:schemeClr val="tx2"/>
            </a:solidFill>
          </a:endParaRPr>
        </a:p>
      </dsp:txBody>
      <dsp:txXfrm>
        <a:off x="1545919" y="2997529"/>
        <a:ext cx="6896265" cy="1194410"/>
      </dsp:txXfrm>
    </dsp:sp>
    <dsp:sp modelId="{B92526FF-AFE1-4301-80EB-D2D5A306FA60}">
      <dsp:nvSpPr>
        <dsp:cNvPr id="0" name=""/>
        <dsp:cNvSpPr/>
      </dsp:nvSpPr>
      <dsp:spPr>
        <a:xfrm>
          <a:off x="7724965" y="962120"/>
          <a:ext cx="824674" cy="8246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910517" y="962120"/>
        <a:ext cx="453570" cy="620567"/>
      </dsp:txXfrm>
    </dsp:sp>
    <dsp:sp modelId="{717C5263-E991-4A09-9E72-B3F6D19C7A71}">
      <dsp:nvSpPr>
        <dsp:cNvPr id="0" name=""/>
        <dsp:cNvSpPr/>
      </dsp:nvSpPr>
      <dsp:spPr>
        <a:xfrm>
          <a:off x="8479345" y="2433847"/>
          <a:ext cx="824674" cy="8246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8664897" y="2433847"/>
        <a:ext cx="453570" cy="620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2A480-3258-4A22-A40D-4A3A57B6192E}">
      <dsp:nvSpPr>
        <dsp:cNvPr id="0" name=""/>
        <dsp:cNvSpPr/>
      </dsp:nvSpPr>
      <dsp:spPr>
        <a:xfrm>
          <a:off x="0" y="0"/>
          <a:ext cx="3537413" cy="190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</a:rPr>
            <a:t>Зустріч у саду Мудрості: народні прикмети, </a:t>
          </a:r>
          <a:r>
            <a:rPr lang="uk-UA" sz="1600" b="1" i="1" kern="1200" dirty="0" err="1" smtClean="0">
              <a:solidFill>
                <a:schemeClr val="tx2"/>
              </a:solidFill>
            </a:rPr>
            <a:t>прислівя</a:t>
          </a:r>
          <a:endParaRPr lang="ru-RU" sz="1600" b="1" i="1" kern="1200" dirty="0">
            <a:solidFill>
              <a:schemeClr val="tx2"/>
            </a:solidFill>
          </a:endParaRPr>
        </a:p>
      </dsp:txBody>
      <dsp:txXfrm>
        <a:off x="55740" y="55740"/>
        <a:ext cx="2658213" cy="1791615"/>
      </dsp:txXfrm>
    </dsp:sp>
    <dsp:sp modelId="{B05C7C3E-200F-4CE7-8BAD-F8B9E2C8E7F6}">
      <dsp:nvSpPr>
        <dsp:cNvPr id="0" name=""/>
        <dsp:cNvSpPr/>
      </dsp:nvSpPr>
      <dsp:spPr>
        <a:xfrm>
          <a:off x="633875" y="1957299"/>
          <a:ext cx="4155980" cy="190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/>
              </a:solidFill>
            </a:rPr>
            <a:t>Гра «Інтер*ю».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solidFill>
                <a:schemeClr val="tx2"/>
              </a:solidFill>
            </a:rPr>
            <a:t>Психогімнастика</a:t>
          </a:r>
          <a:r>
            <a:rPr lang="uk-UA" sz="1600" b="1" i="1" kern="1200" dirty="0" smtClean="0">
              <a:solidFill>
                <a:schemeClr val="tx2"/>
              </a:solidFill>
            </a:rPr>
            <a:t>, гра-емпатія.</a:t>
          </a:r>
          <a:endParaRPr lang="ru-RU" sz="1600" b="1" i="1" kern="1200" dirty="0">
            <a:solidFill>
              <a:schemeClr val="tx2"/>
            </a:solidFill>
          </a:endParaRPr>
        </a:p>
      </dsp:txBody>
      <dsp:txXfrm>
        <a:off x="689615" y="2013039"/>
        <a:ext cx="2709780" cy="1791615"/>
      </dsp:txXfrm>
    </dsp:sp>
    <dsp:sp modelId="{849BAFCC-13D8-4237-86CD-FB4AAAA4DF8F}">
      <dsp:nvSpPr>
        <dsp:cNvPr id="0" name=""/>
        <dsp:cNvSpPr/>
      </dsp:nvSpPr>
      <dsp:spPr>
        <a:xfrm>
          <a:off x="2714309" y="1451796"/>
          <a:ext cx="1237011" cy="12370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2992636" y="1451796"/>
        <a:ext cx="680357" cy="93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6229" y="1690255"/>
            <a:ext cx="6858002" cy="90747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" sz="4000" b="1" dirty="0" smtClean="0"/>
              <a:t>ТЕМАТИЧНИЙ ДЕНЬ</a:t>
            </a:r>
            <a:br>
              <a:rPr lang="ru" sz="4000" b="1" dirty="0" smtClean="0"/>
            </a:br>
            <a:r>
              <a:rPr lang="ru" sz="4000" b="1" dirty="0"/>
              <a:t/>
            </a:r>
            <a:br>
              <a:rPr lang="ru" sz="4000" b="1" dirty="0"/>
            </a:br>
            <a:r>
              <a:rPr lang="ru" sz="4000" b="1" dirty="0" smtClean="0"/>
              <a:t>         </a:t>
            </a:r>
            <a:r>
              <a:rPr lang="ru" sz="2000" b="1" dirty="0" smtClean="0"/>
              <a:t>«</a:t>
            </a:r>
            <a:r>
              <a:rPr lang="ru" sz="3200" b="1" dirty="0" smtClean="0"/>
              <a:t>ЛИСТОПАД</a:t>
            </a:r>
            <a:r>
              <a:rPr lang="ru" sz="2000" b="1" dirty="0" smtClean="0"/>
              <a:t>»        </a:t>
            </a:r>
            <a:endParaRPr lang="ru" sz="2000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594" y="193964"/>
            <a:ext cx="10058402" cy="1219200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tx2"/>
                </a:solidFill>
              </a:rPr>
              <a:t>РАНКОВА ЗУСТРІЧ «КАРНАВАЛ ОСІННІХ БАРВ».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945680"/>
              </p:ext>
            </p:extLst>
          </p:nvPr>
        </p:nvGraphicFramePr>
        <p:xfrm>
          <a:off x="1065213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7935" y="1516402"/>
            <a:ext cx="3675677" cy="360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6665624" cy="581891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tx2"/>
                </a:solidFill>
              </a:rPr>
              <a:t>                  </a:t>
            </a:r>
            <a:r>
              <a:rPr lang="uk-UA" sz="2400" b="1" dirty="0" smtClean="0">
                <a:solidFill>
                  <a:schemeClr val="tx2"/>
                </a:solidFill>
              </a:rPr>
              <a:t>Практична діяльність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136034"/>
              </p:ext>
            </p:extLst>
          </p:nvPr>
        </p:nvGraphicFramePr>
        <p:xfrm>
          <a:off x="1065213" y="1752600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6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935465"/>
              </p:ext>
            </p:extLst>
          </p:nvPr>
        </p:nvGraphicFramePr>
        <p:xfrm>
          <a:off x="973395" y="1424366"/>
          <a:ext cx="100584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6665624" cy="581891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tx2"/>
                </a:solidFill>
              </a:rPr>
              <a:t>                  </a:t>
            </a:r>
            <a:r>
              <a:rPr lang="uk-UA" sz="2400" b="1" dirty="0" smtClean="0">
                <a:solidFill>
                  <a:schemeClr val="tx2"/>
                </a:solidFill>
              </a:rPr>
              <a:t>Практична діяльність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9316" y="3965082"/>
            <a:ext cx="2584298" cy="1688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2595" y="1578077"/>
            <a:ext cx="28464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Осінь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збирає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, а весна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з'їдає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Осінь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каже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: «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Берися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бо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як зима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прийде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хоч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схочеш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узяти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, то не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візьмеш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Осінь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строкатому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коні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їздить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Осінь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сумна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, а весело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жити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Осінь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усьому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рахунок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101F0B"/>
                </a:solidFill>
                <a:latin typeface="Arial" panose="020B0604020202020204" pitchFamily="34" charset="0"/>
              </a:rPr>
              <a:t>веде</a:t>
            </a:r>
            <a:r>
              <a:rPr lang="ru-RU" dirty="0">
                <a:solidFill>
                  <a:srgbClr val="101F0B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101F0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6" y="-147484"/>
            <a:ext cx="9645445" cy="71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err="1">
                <a:solidFill>
                  <a:schemeClr val="tx2"/>
                </a:solidFill>
              </a:rPr>
              <a:t>Пізнавально-інтегрована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>
                <a:solidFill>
                  <a:schemeClr val="tx2"/>
                </a:solidFill>
              </a:rPr>
              <a:t>діяльність</a:t>
            </a:r>
            <a:r>
              <a:rPr lang="ru-RU" sz="1600" b="1" dirty="0">
                <a:solidFill>
                  <a:schemeClr val="tx2"/>
                </a:solidFill>
              </a:rPr>
              <a:t> з </a:t>
            </a:r>
            <a:r>
              <a:rPr lang="ru-RU" sz="1600" b="1" dirty="0" err="1">
                <a:solidFill>
                  <a:schemeClr val="tx2"/>
                </a:solidFill>
              </a:rPr>
              <a:t>елементами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>
                <a:solidFill>
                  <a:schemeClr val="tx2"/>
                </a:solidFill>
              </a:rPr>
              <a:t>творчості</a:t>
            </a:r>
            <a:r>
              <a:rPr lang="ru-RU" sz="1600" b="1" dirty="0">
                <a:solidFill>
                  <a:schemeClr val="tx2"/>
                </a:solidFill>
              </a:rPr>
              <a:t> за </a:t>
            </a:r>
            <a:r>
              <a:rPr lang="ru-RU" sz="1600" b="1" dirty="0" err="1">
                <a:solidFill>
                  <a:schemeClr val="tx2"/>
                </a:solidFill>
              </a:rPr>
              <a:t>освітнім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>
                <a:solidFill>
                  <a:schemeClr val="tx2"/>
                </a:solidFill>
              </a:rPr>
              <a:t>напрямом</a:t>
            </a:r>
            <a:r>
              <a:rPr lang="ru-RU" sz="1600" b="1" dirty="0">
                <a:solidFill>
                  <a:schemeClr val="tx2"/>
                </a:solidFill>
              </a:rPr>
              <a:t> «</a:t>
            </a:r>
            <a:r>
              <a:rPr lang="ru-RU" sz="1600" b="1" dirty="0" err="1">
                <a:solidFill>
                  <a:schemeClr val="tx2"/>
                </a:solidFill>
              </a:rPr>
              <a:t>Дитина</a:t>
            </a:r>
            <a:r>
              <a:rPr lang="ru-RU" sz="1600" b="1" dirty="0">
                <a:solidFill>
                  <a:schemeClr val="tx2"/>
                </a:solidFill>
              </a:rPr>
              <a:t> в </a:t>
            </a:r>
            <a:r>
              <a:rPr lang="ru-RU" sz="1600" b="1" dirty="0" err="1">
                <a:solidFill>
                  <a:schemeClr val="tx2"/>
                </a:solidFill>
              </a:rPr>
              <a:t>світі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>
                <a:solidFill>
                  <a:schemeClr val="tx2"/>
                </a:solidFill>
              </a:rPr>
              <a:t>природи</a:t>
            </a:r>
            <a:r>
              <a:rPr lang="ru-RU" sz="1600" b="1" dirty="0">
                <a:solidFill>
                  <a:schemeClr val="tx2"/>
                </a:solidFill>
              </a:rPr>
              <a:t>»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       на тему:   «З </a:t>
            </a:r>
            <a:r>
              <a:rPr lang="ru-RU" sz="1600" b="1" dirty="0" err="1">
                <a:solidFill>
                  <a:schemeClr val="tx2"/>
                </a:solidFill>
              </a:rPr>
              <a:t>Осінню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>
                <a:solidFill>
                  <a:schemeClr val="tx2"/>
                </a:solidFill>
              </a:rPr>
              <a:t>гуляємо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 err="1">
                <a:solidFill>
                  <a:schemeClr val="tx2"/>
                </a:solidFill>
              </a:rPr>
              <a:t>цікавинки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>
                <a:solidFill>
                  <a:schemeClr val="tx2"/>
                </a:solidFill>
              </a:rPr>
              <a:t>збираємо</a:t>
            </a:r>
            <a:r>
              <a:rPr lang="ru-RU" sz="1600" b="1" dirty="0">
                <a:solidFill>
                  <a:schemeClr val="tx2"/>
                </a:solidFill>
              </a:rPr>
              <a:t>».</a:t>
            </a:r>
            <a:r>
              <a:rPr lang="ru-RU" sz="1400" dirty="0">
                <a:solidFill>
                  <a:schemeClr val="tx2"/>
                </a:solidFill>
              </a:rPr>
              <a:t/>
            </a:r>
            <a:br>
              <a:rPr lang="ru-RU" sz="1400" dirty="0">
                <a:solidFill>
                  <a:schemeClr val="tx2"/>
                </a:solidFill>
              </a:rPr>
            </a:b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65" y="1524000"/>
            <a:ext cx="3171825" cy="4229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2257" y="2595411"/>
            <a:ext cx="4616247" cy="3171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8561" y="2209800"/>
            <a:ext cx="5176684" cy="38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162232"/>
            <a:ext cx="5737123" cy="4041058"/>
          </a:xfrm>
          <a:prstGeom prst="rect">
            <a:avLst/>
          </a:prstGeom>
        </p:spPr>
      </p:pic>
      <p:pic>
        <p:nvPicPr>
          <p:cNvPr id="1026" name="Picture 2" descr="FB_IMG_166646592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31" y="815924"/>
            <a:ext cx="4972050" cy="527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изображением природы</Template>
  <TotalTime>86</TotalTime>
  <Words>196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Природа 16 х 9</vt:lpstr>
      <vt:lpstr>ТЕМАТИЧНИЙ ДЕНЬ           «ЛИСТОПАД»        </vt:lpstr>
      <vt:lpstr>РАНКОВА ЗУСТРІЧ «КАРНАВАЛ ОСІННІХ БАРВ».</vt:lpstr>
      <vt:lpstr>                  Практична діяльність</vt:lpstr>
      <vt:lpstr>                  Практична діяльність</vt:lpstr>
      <vt:lpstr>Презентация PowerPoint</vt:lpstr>
      <vt:lpstr>Пізнавально-інтегрована діяльність з елементами творчості за освітнім напрямом «Дитина в світі природи»        на тему:   «З Осінню гуляємо, цікавинки збираємо».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ТЕМАТИЧНИЙ ДЕНЬ           «ЛИСТОПАД»        </dc:title>
  <dc:creator>Asus</dc:creator>
  <cp:lastModifiedBy>Asus</cp:lastModifiedBy>
  <cp:revision>10</cp:revision>
  <dcterms:created xsi:type="dcterms:W3CDTF">2022-12-31T09:17:48Z</dcterms:created>
  <dcterms:modified xsi:type="dcterms:W3CDTF">2022-12-31T16:41:33Z</dcterms:modified>
</cp:coreProperties>
</file>