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57" r:id="rId4"/>
    <p:sldId id="258" r:id="rId5"/>
    <p:sldId id="259" r:id="rId6"/>
    <p:sldId id="260" r:id="rId7"/>
    <p:sldId id="262" r:id="rId8"/>
    <p:sldId id="263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uk.wikipedia.org/wiki/%D0%A4%D0%BE%D1%80%D0%BC%D0%B0" TargetMode="External"/><Relationship Id="rId13" Type="http://schemas.openxmlformats.org/officeDocument/2006/relationships/hyperlink" Target="https://uk.wikipedia.org/wiki/%D0%A1%D0%B8%D1%81%D1%82%D0%B5%D0%BC%D0%B0%D1%82%D0%B8%D0%BA%D0%B0" TargetMode="External"/><Relationship Id="rId18" Type="http://schemas.openxmlformats.org/officeDocument/2006/relationships/hyperlink" Target="https://uk.wikipedia.org/wiki/%D0%A1%D0%B8%D0%B1%D1%96%D1%80" TargetMode="External"/><Relationship Id="rId26" Type="http://schemas.openxmlformats.org/officeDocument/2006/relationships/hyperlink" Target="https://uk.wikipedia.org/wiki/%D0%9F%D0%BE%D0%BB%D1%96%D1%81%D1%81%D1%8F" TargetMode="External"/><Relationship Id="rId3" Type="http://schemas.openxmlformats.org/officeDocument/2006/relationships/hyperlink" Target="https://uk.wikipedia.org/wiki/%D0%91%D0%B5%D1%80%D0%B5%D0%B7%D0%BD%D0%B5" TargetMode="External"/><Relationship Id="rId21" Type="http://schemas.openxmlformats.org/officeDocument/2006/relationships/hyperlink" Target="https://uk.wikipedia.org/wiki/%D0%96%D0%B0%D1%81%D0%BC%D0%B8%D0%BD" TargetMode="External"/><Relationship Id="rId7" Type="http://schemas.openxmlformats.org/officeDocument/2006/relationships/hyperlink" Target="https://uk.wikipedia.org/wiki/%D0%92%D0%B8%D0%B4" TargetMode="External"/><Relationship Id="rId12" Type="http://schemas.openxmlformats.org/officeDocument/2006/relationships/hyperlink" Target="https://uk.wikipedia.org/wiki/%D0%91%D0%BE%D1%82%D0%B0%D0%BD%D1%96%D0%BA%D0%B0" TargetMode="External"/><Relationship Id="rId17" Type="http://schemas.openxmlformats.org/officeDocument/2006/relationships/hyperlink" Target="https://uk.wikipedia.org/wiki/%D0%94%D0%B0%D0%BB%D0%B5%D0%BA%D0%B8%D0%B9_%D0%A1%D1%85%D1%96%D0%B4" TargetMode="External"/><Relationship Id="rId25" Type="http://schemas.openxmlformats.org/officeDocument/2006/relationships/hyperlink" Target="https://uk.wikipedia.org/wiki/%D0%A3%D0%BA%D1%80%D0%B0%D1%97%D0%BD%D0%B0" TargetMode="External"/><Relationship Id="rId2" Type="http://schemas.openxmlformats.org/officeDocument/2006/relationships/hyperlink" Target="https://uk.wikipedia.org/wiki/%D0%94%D0%B5%D0%BD%D0%B4%D1%80%D0%BE%D0%BB%D0%BE%D0%B3%D1%96%D1%87%D0%BD%D0%B8%D0%B9_%D0%BF%D0%B0%D1%80%D0%BA" TargetMode="External"/><Relationship Id="rId16" Type="http://schemas.openxmlformats.org/officeDocument/2006/relationships/hyperlink" Target="https://uk.wikipedia.org/wiki/%D0%90%D0%B7%D1%96%D1%8F" TargetMode="External"/><Relationship Id="rId20" Type="http://schemas.openxmlformats.org/officeDocument/2006/relationships/hyperlink" Target="https://uk.wikipedia.org/wiki/%D0%9A%D1%80%D0%B8%D0%BC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uk.wikipedia.org/wiki/%D0%94%D0%B5%D0%BD%D0%B4%D1%80%D0%B0%D1%80%D1%96%D0%B9" TargetMode="External"/><Relationship Id="rId11" Type="http://schemas.openxmlformats.org/officeDocument/2006/relationships/hyperlink" Target="https://uk.wikipedia.org/wiki/%D0%9A%D0%BE%D0%BD%D1%82%D0%B8%D0%BD%D0%B5%D0%BD%D1%82" TargetMode="External"/><Relationship Id="rId24" Type="http://schemas.openxmlformats.org/officeDocument/2006/relationships/hyperlink" Target="https://uk.wikipedia.org/wiki/%D0%A4%D0%BB%D0%BE%D1%80%D0%B0" TargetMode="External"/><Relationship Id="rId5" Type="http://schemas.openxmlformats.org/officeDocument/2006/relationships/hyperlink" Target="https://uk.wikipedia.org/wiki/%D0%91%D0%B5%D1%80%D0%B5%D0%B7%D0%BD%D1%96%D0%B2%D1%81%D1%8C%D0%BA%D0%B8%D0%B9_%D0%BB%D1%96%D1%81%D0%BE%D0%B2%D0%B8%D0%B9_%D0%BA%D0%BE%D0%BB%D0%B5%D0%B4%D0%B6" TargetMode="External"/><Relationship Id="rId15" Type="http://schemas.openxmlformats.org/officeDocument/2006/relationships/hyperlink" Target="https://uk.wikipedia.org/wiki/%D0%9A%D0%B0%D0%B2%D0%BA%D0%B0%D0%B7" TargetMode="External"/><Relationship Id="rId23" Type="http://schemas.openxmlformats.org/officeDocument/2006/relationships/hyperlink" Target="https://uk.wikipedia.org/wiki/%D0%94%D0%B5%D0%BD%D0%B4%D1%80%D0%BE%D0%BF%D0%B0%D1%80%D0%BA" TargetMode="External"/><Relationship Id="rId10" Type="http://schemas.openxmlformats.org/officeDocument/2006/relationships/hyperlink" Target="https://uk.wikipedia.org/wiki/%D0%A0%D0%BE%D1%81%D0%BB%D0%B8%D0%BD%D0%B0" TargetMode="External"/><Relationship Id="rId19" Type="http://schemas.openxmlformats.org/officeDocument/2006/relationships/hyperlink" Target="https://uk.wikipedia.org/wiki/%D0%9A%D0%B0%D1%80%D0%BF%D0%B0%D1%82%D0%B8" TargetMode="External"/><Relationship Id="rId4" Type="http://schemas.openxmlformats.org/officeDocument/2006/relationships/hyperlink" Target="https://uk.wikipedia.org/wiki/%D0%A0%D1%96%D0%B2%D0%BD%D0%B5%D0%BD%D1%81%D1%8C%D0%BA%D0%B0_%D0%BE%D0%B1%D0%BB%D0%B0%D1%81%D1%82%D1%8C" TargetMode="External"/><Relationship Id="rId9" Type="http://schemas.openxmlformats.org/officeDocument/2006/relationships/hyperlink" Target="https://uk.wikipedia.org/wiki/%D0%94%D0%B5%D1%80%D0%B5%D0%B2%D0%BE" TargetMode="External"/><Relationship Id="rId14" Type="http://schemas.openxmlformats.org/officeDocument/2006/relationships/hyperlink" Target="https://uk.wikipedia.org/wiki/%D0%90%D0%BC%D0%B5%D1%80%D0%B8%D0%BA%D0%B0" TargetMode="External"/><Relationship Id="rId22" Type="http://schemas.openxmlformats.org/officeDocument/2006/relationships/hyperlink" Target="https://uk.wikipedia.org/wiki/%D0%A0%D0%BE%D0%B7%D0%B0%D1%80%D1%96%D0%B9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187624" y="-354325"/>
            <a:ext cx="568863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b="1" dirty="0" smtClean="0"/>
              <a:t/>
            </a:r>
            <a:br>
              <a:rPr lang="uk-UA" sz="3600" b="1" dirty="0" smtClean="0"/>
            </a:br>
            <a:r>
              <a:rPr lang="uk-UA" sz="3600" b="1" dirty="0" smtClean="0"/>
              <a:t>Шкільна екскурсія </a:t>
            </a:r>
          </a:p>
          <a:p>
            <a:pPr algn="ctr"/>
            <a:r>
              <a:rPr lang="uk-UA" sz="3600" b="1" dirty="0" smtClean="0"/>
              <a:t>“</a:t>
            </a:r>
            <a:r>
              <a:rPr lang="vi-VN" sz="3600" b="1" dirty="0" smtClean="0"/>
              <a:t>Бере́знівський </a:t>
            </a:r>
            <a:r>
              <a:rPr lang="vi-VN" sz="3600" b="1" dirty="0" smtClean="0"/>
              <a:t>держа́вний </a:t>
            </a:r>
            <a:r>
              <a:rPr lang="uk-UA" sz="3600" b="1" dirty="0" smtClean="0"/>
              <a:t>     </a:t>
            </a:r>
            <a:br>
              <a:rPr lang="uk-UA" sz="3600" b="1" dirty="0" smtClean="0"/>
            </a:br>
            <a:r>
              <a:rPr lang="uk-UA" sz="3600" b="1" dirty="0" smtClean="0"/>
              <a:t> </a:t>
            </a:r>
            <a:r>
              <a:rPr lang="uk-UA" sz="3600" b="1" dirty="0" smtClean="0"/>
              <a:t>              </a:t>
            </a:r>
            <a:r>
              <a:rPr lang="vi-VN" sz="3600" b="1" dirty="0" smtClean="0"/>
              <a:t>дендрологі́чний </a:t>
            </a:r>
            <a:r>
              <a:rPr lang="uk-UA" sz="3600" b="1" dirty="0" smtClean="0"/>
              <a:t/>
            </a:r>
            <a:br>
              <a:rPr lang="uk-UA" sz="3600" b="1" dirty="0" smtClean="0"/>
            </a:br>
            <a:r>
              <a:rPr lang="uk-UA" sz="3600" b="1" dirty="0" smtClean="0"/>
              <a:t>                  </a:t>
            </a:r>
            <a:r>
              <a:rPr lang="vi-VN" sz="3600" b="1" dirty="0" smtClean="0"/>
              <a:t>па́рк</a:t>
            </a:r>
            <a:r>
              <a:rPr lang="uk-UA" sz="3600" b="1" dirty="0" smtClean="0"/>
              <a:t>”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6632"/>
            <a:ext cx="8229600" cy="6009531"/>
          </a:xfrm>
        </p:spPr>
        <p:txBody>
          <a:bodyPr>
            <a:normAutofit fontScale="70000" lnSpcReduction="20000"/>
          </a:bodyPr>
          <a:lstStyle/>
          <a:p>
            <a:r>
              <a:rPr lang="ru-RU" dirty="0" err="1" smtClean="0">
                <a:solidFill>
                  <a:schemeClr val="bg1"/>
                </a:solidFill>
                <a:hlinkClick r:id="rId2" tooltip="Дендрологічний парк"/>
              </a:rPr>
              <a:t>Дендрологічний</a:t>
            </a:r>
            <a:r>
              <a:rPr lang="ru-RU" dirty="0" smtClean="0">
                <a:solidFill>
                  <a:schemeClr val="bg1"/>
                </a:solidFill>
                <a:hlinkClick r:id="rId2" tooltip="Дендрологічний парк"/>
              </a:rPr>
              <a:t> </a:t>
            </a:r>
            <a:r>
              <a:rPr lang="ru-RU" dirty="0" smtClean="0">
                <a:solidFill>
                  <a:schemeClr val="bg1"/>
                </a:solidFill>
                <a:hlinkClick r:id="rId2" tooltip="Дендрологічний парк"/>
              </a:rPr>
              <a:t>парк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загальнодержавного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значення</a:t>
            </a:r>
            <a:r>
              <a:rPr lang="ru-RU" dirty="0" smtClean="0">
                <a:solidFill>
                  <a:schemeClr val="bg1"/>
                </a:solidFill>
              </a:rPr>
              <a:t> в </a:t>
            </a:r>
            <a:r>
              <a:rPr lang="ru-RU" dirty="0" err="1" smtClean="0">
                <a:solidFill>
                  <a:schemeClr val="bg1"/>
                </a:solidFill>
              </a:rPr>
              <a:t>Україні</a:t>
            </a:r>
            <a:r>
              <a:rPr lang="ru-RU" dirty="0" smtClean="0">
                <a:solidFill>
                  <a:schemeClr val="bg1"/>
                </a:solidFill>
              </a:rPr>
              <a:t>. </a:t>
            </a:r>
            <a:r>
              <a:rPr lang="ru-RU" dirty="0" err="1" smtClean="0">
                <a:solidFill>
                  <a:schemeClr val="bg1"/>
                </a:solidFill>
              </a:rPr>
              <a:t>Розташований</a:t>
            </a:r>
            <a:r>
              <a:rPr lang="ru-RU" dirty="0" smtClean="0">
                <a:solidFill>
                  <a:schemeClr val="bg1"/>
                </a:solidFill>
              </a:rPr>
              <a:t> у </a:t>
            </a:r>
            <a:r>
              <a:rPr lang="ru-RU" dirty="0" err="1" smtClean="0">
                <a:solidFill>
                  <a:schemeClr val="bg1"/>
                </a:solidFill>
              </a:rPr>
              <a:t>місті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  <a:hlinkClick r:id="rId3" tooltip="Березне"/>
              </a:rPr>
              <a:t>Березне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  <a:hlinkClick r:id="rId4" tooltip="Рівненська область"/>
              </a:rPr>
              <a:t>Рівненської</a:t>
            </a:r>
            <a:r>
              <a:rPr lang="ru-RU" dirty="0" smtClean="0">
                <a:solidFill>
                  <a:schemeClr val="bg1"/>
                </a:solidFill>
                <a:hlinkClick r:id="rId4" tooltip="Рівненська область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hlinkClick r:id="rId4" tooltip="Рівненська область"/>
              </a:rPr>
              <a:t>області</a:t>
            </a:r>
            <a:r>
              <a:rPr lang="ru-RU" dirty="0" smtClean="0">
                <a:solidFill>
                  <a:schemeClr val="bg1"/>
                </a:solidFill>
              </a:rPr>
              <a:t>. </a:t>
            </a:r>
          </a:p>
          <a:p>
            <a:r>
              <a:rPr lang="ru-RU" dirty="0" err="1" smtClean="0">
                <a:solidFill>
                  <a:schemeClr val="bg1"/>
                </a:solidFill>
              </a:rPr>
              <a:t>Площа</a:t>
            </a:r>
            <a:r>
              <a:rPr lang="ru-RU" dirty="0" smtClean="0">
                <a:solidFill>
                  <a:schemeClr val="bg1"/>
                </a:solidFill>
              </a:rPr>
              <a:t> 30 га. </a:t>
            </a:r>
            <a:r>
              <a:rPr lang="ru-RU" dirty="0" err="1" smtClean="0">
                <a:solidFill>
                  <a:schemeClr val="bg1"/>
                </a:solidFill>
              </a:rPr>
              <a:t>Закладено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неподалік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  <a:hlinkClick r:id="rId5" tooltip="Березнівський лісовий коледж"/>
              </a:rPr>
              <a:t>Березнівського</a:t>
            </a:r>
            <a:r>
              <a:rPr lang="ru-RU" dirty="0" smtClean="0">
                <a:solidFill>
                  <a:schemeClr val="bg1"/>
                </a:solidFill>
                <a:hlinkClick r:id="rId5" tooltip="Березнівський лісовий коледж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hlinkClick r:id="rId5" tooltip="Березнівський лісовий коледж"/>
              </a:rPr>
              <a:t>лісового</a:t>
            </a:r>
            <a:r>
              <a:rPr lang="ru-RU" dirty="0" smtClean="0">
                <a:solidFill>
                  <a:schemeClr val="bg1"/>
                </a:solidFill>
                <a:hlinkClick r:id="rId5" tooltip="Березнівський лісовий коледж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hlinkClick r:id="rId5" tooltip="Березнівський лісовий коледж"/>
              </a:rPr>
              <a:t>коледжу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ініціативи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колишнього</a:t>
            </a:r>
            <a:r>
              <a:rPr lang="ru-RU" dirty="0" smtClean="0">
                <a:solidFill>
                  <a:schemeClr val="bg1"/>
                </a:solidFill>
              </a:rPr>
              <a:t> директора М. М. </a:t>
            </a:r>
            <a:r>
              <a:rPr lang="ru-RU" dirty="0" err="1" smtClean="0">
                <a:solidFill>
                  <a:schemeClr val="bg1"/>
                </a:solidFill>
              </a:rPr>
              <a:t>Новосада</a:t>
            </a:r>
            <a:r>
              <a:rPr lang="ru-RU" dirty="0" smtClean="0">
                <a:solidFill>
                  <a:schemeClr val="bg1"/>
                </a:solidFill>
              </a:rPr>
              <a:t>, коли </a:t>
            </a:r>
            <a:r>
              <a:rPr lang="ru-RU" dirty="0" err="1" smtClean="0">
                <a:solidFill>
                  <a:schemeClr val="bg1"/>
                </a:solidFill>
              </a:rPr>
              <a:t>були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розпочаті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роботи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створення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  <a:hlinkClick r:id="rId6" tooltip="Дендрарій"/>
              </a:rPr>
              <a:t>дендрарію</a:t>
            </a:r>
            <a:r>
              <a:rPr lang="ru-RU" dirty="0" smtClean="0">
                <a:solidFill>
                  <a:schemeClr val="bg1"/>
                </a:solidFill>
              </a:rPr>
              <a:t>. </a:t>
            </a:r>
          </a:p>
          <a:p>
            <a:r>
              <a:rPr lang="ru-RU" dirty="0" err="1" smtClean="0">
                <a:solidFill>
                  <a:schemeClr val="bg1"/>
                </a:solidFill>
              </a:rPr>
              <a:t>Нині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нараховує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бл</a:t>
            </a:r>
            <a:r>
              <a:rPr lang="ru-RU" dirty="0" smtClean="0">
                <a:solidFill>
                  <a:schemeClr val="bg1"/>
                </a:solidFill>
              </a:rPr>
              <a:t>. 900 </a:t>
            </a:r>
            <a:r>
              <a:rPr lang="ru-RU" dirty="0" err="1" smtClean="0">
                <a:solidFill>
                  <a:schemeClr val="bg1"/>
                </a:solidFill>
                <a:hlinkClick r:id="rId7" tooltip="Вид"/>
              </a:rPr>
              <a:t>видів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  <a:hlinkClick r:id="rId8" tooltip="Форма"/>
              </a:rPr>
              <a:t>форм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  <a:hlinkClick r:id="rId9" tooltip="Дерево"/>
              </a:rPr>
              <a:t>деревних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  <a:hlinkClick r:id="rId10" tooltip="Рослина"/>
              </a:rPr>
              <a:t>рослин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серед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яких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чимало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представників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різних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  <a:hlinkClick r:id="rId11" tooltip="Континент"/>
              </a:rPr>
              <a:t>континентів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що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розміщені</a:t>
            </a:r>
            <a:r>
              <a:rPr lang="ru-RU" dirty="0" smtClean="0">
                <a:solidFill>
                  <a:schemeClr val="bg1"/>
                </a:solidFill>
              </a:rPr>
              <a:t> по </a:t>
            </a:r>
            <a:r>
              <a:rPr lang="ru-RU" dirty="0" err="1" smtClean="0">
                <a:solidFill>
                  <a:schemeClr val="bg1"/>
                </a:solidFill>
                <a:hlinkClick r:id="rId12" tooltip="Ботаніка"/>
              </a:rPr>
              <a:t>ботаніко</a:t>
            </a:r>
            <a:r>
              <a:rPr lang="ru-RU" dirty="0" err="1" smtClean="0">
                <a:solidFill>
                  <a:schemeClr val="bg1"/>
                </a:solidFill>
              </a:rPr>
              <a:t>-географічних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  <a:hlinkClick r:id="rId13" tooltip="Систематика"/>
              </a:rPr>
              <a:t>систематичних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ділянках</a:t>
            </a:r>
            <a:r>
              <a:rPr lang="ru-RU" dirty="0" smtClean="0">
                <a:solidFill>
                  <a:schemeClr val="bg1"/>
                </a:solidFill>
              </a:rPr>
              <a:t>. </a:t>
            </a:r>
          </a:p>
          <a:p>
            <a:r>
              <a:rPr lang="ru-RU" dirty="0" err="1" smtClean="0">
                <a:solidFill>
                  <a:schemeClr val="bg1"/>
                </a:solidFill>
              </a:rPr>
              <a:t>Географічні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ділянки</a:t>
            </a:r>
            <a:r>
              <a:rPr lang="ru-RU" dirty="0" smtClean="0">
                <a:solidFill>
                  <a:schemeClr val="bg1"/>
                </a:solidFill>
              </a:rPr>
              <a:t>: </a:t>
            </a:r>
            <a:r>
              <a:rPr lang="ru-RU" dirty="0" smtClean="0">
                <a:solidFill>
                  <a:schemeClr val="bg1"/>
                </a:solidFill>
                <a:hlinkClick r:id="rId14" tooltip="Америка"/>
              </a:rPr>
              <a:t>Америка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smtClean="0">
                <a:solidFill>
                  <a:schemeClr val="bg1"/>
                </a:solidFill>
                <a:hlinkClick r:id="rId15" tooltip="Кавказ"/>
              </a:rPr>
              <a:t>Кавказ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Середня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  <a:hlinkClick r:id="rId16" tooltip="Азія"/>
              </a:rPr>
              <a:t>Азія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smtClean="0">
                <a:solidFill>
                  <a:schemeClr val="bg1"/>
                </a:solidFill>
                <a:hlinkClick r:id="rId17" tooltip="Далекий Схід"/>
              </a:rPr>
              <a:t>Далекий </a:t>
            </a:r>
            <a:r>
              <a:rPr lang="ru-RU" dirty="0" err="1" smtClean="0">
                <a:solidFill>
                  <a:schemeClr val="bg1"/>
                </a:solidFill>
                <a:hlinkClick r:id="rId17" tooltip="Далекий Схід"/>
              </a:rPr>
              <a:t>Схід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  <a:hlinkClick r:id="rId18" tooltip="Сибір"/>
              </a:rPr>
              <a:t>Сибір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  <a:hlinkClick r:id="rId19" tooltip="Карпати"/>
              </a:rPr>
              <a:t>Карпати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  <a:hlinkClick r:id="rId20" tooltip="Крим"/>
              </a:rPr>
              <a:t>Крим</a:t>
            </a:r>
            <a:r>
              <a:rPr lang="ru-RU" dirty="0" smtClean="0">
                <a:solidFill>
                  <a:schemeClr val="bg1"/>
                </a:solidFill>
              </a:rPr>
              <a:t> та </a:t>
            </a:r>
            <a:r>
              <a:rPr lang="ru-RU" dirty="0" err="1" smtClean="0">
                <a:solidFill>
                  <a:schemeClr val="bg1"/>
                </a:solidFill>
              </a:rPr>
              <a:t>ін</a:t>
            </a:r>
            <a:r>
              <a:rPr lang="ru-RU" dirty="0" smtClean="0">
                <a:solidFill>
                  <a:schemeClr val="bg1"/>
                </a:solidFill>
              </a:rPr>
              <a:t>.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У парку </a:t>
            </a:r>
            <a:r>
              <a:rPr lang="ru-RU" dirty="0" err="1" smtClean="0">
                <a:solidFill>
                  <a:schemeClr val="bg1"/>
                </a:solidFill>
              </a:rPr>
              <a:t>прокладені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прогулянкові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доріжки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споруджений</a:t>
            </a:r>
            <a:r>
              <a:rPr lang="ru-RU" dirty="0" smtClean="0">
                <a:solidFill>
                  <a:schemeClr val="bg1"/>
                </a:solidFill>
              </a:rPr>
              <a:t> каскад </a:t>
            </a:r>
            <a:r>
              <a:rPr lang="ru-RU" dirty="0" err="1" smtClean="0">
                <a:solidFill>
                  <a:schemeClr val="bg1"/>
                </a:solidFill>
              </a:rPr>
              <a:t>ставків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обладнані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альтанки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й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оглядові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майданчики</a:t>
            </a:r>
            <a:r>
              <a:rPr lang="ru-RU" dirty="0" smtClean="0">
                <a:solidFill>
                  <a:schemeClr val="bg1"/>
                </a:solidFill>
              </a:rPr>
              <a:t>; </a:t>
            </a:r>
            <a:r>
              <a:rPr lang="ru-RU" dirty="0" err="1" smtClean="0">
                <a:solidFill>
                  <a:schemeClr val="bg1"/>
                </a:solidFill>
              </a:rPr>
              <a:t>є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окрема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ділянка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декоративних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рослин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березовий</a:t>
            </a:r>
            <a:r>
              <a:rPr lang="ru-RU" dirty="0" smtClean="0">
                <a:solidFill>
                  <a:schemeClr val="bg1"/>
                </a:solidFill>
              </a:rPr>
              <a:t> гай (</a:t>
            </a:r>
            <a:r>
              <a:rPr lang="ru-RU" dirty="0" err="1" smtClean="0">
                <a:solidFill>
                  <a:schemeClr val="bg1"/>
                </a:solidFill>
              </a:rPr>
              <a:t>понад</a:t>
            </a:r>
            <a:r>
              <a:rPr lang="ru-RU" dirty="0" smtClean="0">
                <a:solidFill>
                  <a:schemeClr val="bg1"/>
                </a:solidFill>
              </a:rPr>
              <a:t> 40 </a:t>
            </a:r>
            <a:r>
              <a:rPr lang="ru-RU" dirty="0" err="1" smtClean="0">
                <a:solidFill>
                  <a:schemeClr val="bg1"/>
                </a:solidFill>
              </a:rPr>
              <a:t>видів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берези</a:t>
            </a:r>
            <a:r>
              <a:rPr lang="ru-RU" dirty="0" smtClean="0">
                <a:solidFill>
                  <a:schemeClr val="bg1"/>
                </a:solidFill>
              </a:rPr>
              <a:t>), сади </a:t>
            </a:r>
            <a:r>
              <a:rPr lang="ru-RU" dirty="0" smtClean="0">
                <a:solidFill>
                  <a:schemeClr val="bg1"/>
                </a:solidFill>
                <a:hlinkClick r:id="rId21" tooltip="Жасмин"/>
              </a:rPr>
              <a:t>жасмину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  <a:hlinkClick r:id="rId22" tooltip="Розарій"/>
              </a:rPr>
              <a:t>розарій</a:t>
            </a:r>
            <a:r>
              <a:rPr lang="ru-RU" dirty="0" smtClean="0">
                <a:solidFill>
                  <a:schemeClr val="bg1"/>
                </a:solidFill>
              </a:rPr>
              <a:t>. </a:t>
            </a:r>
            <a:r>
              <a:rPr lang="ru-RU" dirty="0" smtClean="0">
                <a:solidFill>
                  <a:schemeClr val="bg1"/>
                </a:solidFill>
                <a:hlinkClick r:id="rId23" tooltip="Дендропарк"/>
              </a:rPr>
              <a:t>Дендропарк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є</a:t>
            </a:r>
            <a:r>
              <a:rPr lang="ru-RU" dirty="0" smtClean="0">
                <a:solidFill>
                  <a:schemeClr val="bg1"/>
                </a:solidFill>
              </a:rPr>
              <a:t> базою </a:t>
            </a:r>
            <a:r>
              <a:rPr lang="ru-RU" dirty="0" err="1" smtClean="0">
                <a:solidFill>
                  <a:schemeClr val="bg1"/>
                </a:solidFill>
              </a:rPr>
              <a:t>науково-дослідницьких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робіт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вивчення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збагачення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лісової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  <a:hlinkClick r:id="rId24" tooltip="Флора"/>
              </a:rPr>
              <a:t>флори</a:t>
            </a:r>
            <a:r>
              <a:rPr lang="ru-RU" dirty="0" smtClean="0">
                <a:solidFill>
                  <a:schemeClr val="bg1"/>
                </a:solidFill>
              </a:rPr>
              <a:t> в </a:t>
            </a:r>
            <a:r>
              <a:rPr lang="ru-RU" dirty="0" err="1" smtClean="0">
                <a:solidFill>
                  <a:schemeClr val="bg1"/>
                </a:solidFill>
                <a:hlinkClick r:id="rId25" tooltip="Україна"/>
              </a:rPr>
              <a:t>Українському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  <a:hlinkClick r:id="rId26" tooltip="Полісся"/>
              </a:rPr>
              <a:t>Поліссі</a:t>
            </a:r>
            <a:r>
              <a:rPr lang="ru-RU" dirty="0" smtClean="0">
                <a:solidFill>
                  <a:schemeClr val="bg1"/>
                </a:solidFill>
              </a:rPr>
              <a:t>. Дендропарк — одна </a:t>
            </a:r>
            <a:r>
              <a:rPr lang="ru-RU" dirty="0" err="1" smtClean="0">
                <a:solidFill>
                  <a:schemeClr val="bg1"/>
                </a:solidFill>
              </a:rPr>
              <a:t>з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головних</a:t>
            </a:r>
            <a:r>
              <a:rPr lang="ru-RU" dirty="0" smtClean="0">
                <a:solidFill>
                  <a:schemeClr val="bg1"/>
                </a:solidFill>
              </a:rPr>
              <a:t> зон </a:t>
            </a:r>
            <a:r>
              <a:rPr lang="ru-RU" dirty="0" err="1" smtClean="0">
                <a:solidFill>
                  <a:schemeClr val="bg1"/>
                </a:solidFill>
              </a:rPr>
              <a:t>відпочинку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жителів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міста</a:t>
            </a:r>
            <a:r>
              <a:rPr lang="ru-RU" dirty="0" smtClean="0">
                <a:solidFill>
                  <a:schemeClr val="bg1"/>
                </a:solidFill>
              </a:rPr>
              <a:t> Березне.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f\1 клас було\випускний\IMG_742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3072341" cy="2304256"/>
          </a:xfrm>
          <a:prstGeom prst="rect">
            <a:avLst/>
          </a:prstGeom>
          <a:noFill/>
        </p:spPr>
      </p:pic>
      <p:pic>
        <p:nvPicPr>
          <p:cNvPr id="1027" name="Picture 3" descr="E:\f\1 клас було\випускний\IMG_74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264" y="332656"/>
            <a:ext cx="1873857" cy="2498618"/>
          </a:xfrm>
          <a:prstGeom prst="rect">
            <a:avLst/>
          </a:prstGeom>
          <a:noFill/>
        </p:spPr>
      </p:pic>
      <p:pic>
        <p:nvPicPr>
          <p:cNvPr id="1028" name="Picture 4" descr="E:\f\1 клас було\випускний\IMG_742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260648"/>
            <a:ext cx="3264550" cy="2448272"/>
          </a:xfrm>
          <a:prstGeom prst="rect">
            <a:avLst/>
          </a:prstGeom>
          <a:noFill/>
        </p:spPr>
      </p:pic>
      <p:pic>
        <p:nvPicPr>
          <p:cNvPr id="1029" name="Picture 5" descr="E:\f\1 клас було\випускний\IMG_743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3212976"/>
            <a:ext cx="3552598" cy="2664296"/>
          </a:xfrm>
          <a:prstGeom prst="rect">
            <a:avLst/>
          </a:prstGeom>
          <a:noFill/>
        </p:spPr>
      </p:pic>
      <p:pic>
        <p:nvPicPr>
          <p:cNvPr id="1030" name="Picture 6" descr="E:\f\1 клас було\випускний\IMG_743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86060" y="3429000"/>
            <a:ext cx="3457940" cy="2593307"/>
          </a:xfrm>
          <a:prstGeom prst="rect">
            <a:avLst/>
          </a:prstGeom>
          <a:noFill/>
        </p:spPr>
      </p:pic>
      <p:pic>
        <p:nvPicPr>
          <p:cNvPr id="1031" name="Picture 7" descr="E:\f\1 клас було\випускний\IMG_743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51920" y="2996952"/>
            <a:ext cx="1801910" cy="24026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f\1 клас було\випускний\IMG_74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04664"/>
            <a:ext cx="2882008" cy="2161382"/>
          </a:xfrm>
          <a:prstGeom prst="rect">
            <a:avLst/>
          </a:prstGeom>
          <a:noFill/>
        </p:spPr>
      </p:pic>
      <p:pic>
        <p:nvPicPr>
          <p:cNvPr id="2051" name="Picture 3" descr="E:\f\1 клас було\випускний\IMG_745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404664"/>
            <a:ext cx="2179709" cy="2906444"/>
          </a:xfrm>
          <a:prstGeom prst="rect">
            <a:avLst/>
          </a:prstGeom>
          <a:noFill/>
        </p:spPr>
      </p:pic>
      <p:pic>
        <p:nvPicPr>
          <p:cNvPr id="2052" name="Picture 4" descr="E:\f\1 клас було\випускний\IMG_745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3356992"/>
            <a:ext cx="4211960" cy="3158790"/>
          </a:xfrm>
          <a:prstGeom prst="rect">
            <a:avLst/>
          </a:prstGeom>
          <a:noFill/>
        </p:spPr>
      </p:pic>
      <p:pic>
        <p:nvPicPr>
          <p:cNvPr id="2053" name="Picture 5" descr="E:\f\1 клас було\випускний\IMG_745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3284984"/>
            <a:ext cx="4130053" cy="3097363"/>
          </a:xfrm>
          <a:prstGeom prst="rect">
            <a:avLst/>
          </a:prstGeom>
          <a:noFill/>
        </p:spPr>
      </p:pic>
      <p:pic>
        <p:nvPicPr>
          <p:cNvPr id="2054" name="Picture 6" descr="E:\f\1 клас було\випускний\IMG_746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96136" y="548680"/>
            <a:ext cx="3074172" cy="23054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f\1 клас було\випускний\IMG_745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1" y="188641"/>
            <a:ext cx="4128458" cy="3096344"/>
          </a:xfrm>
          <a:prstGeom prst="rect">
            <a:avLst/>
          </a:prstGeom>
          <a:noFill/>
        </p:spPr>
      </p:pic>
      <p:pic>
        <p:nvPicPr>
          <p:cNvPr id="3075" name="Picture 3" descr="E:\f\1 клас було\випускний\IMG_748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94028" y="476672"/>
            <a:ext cx="3649972" cy="2737323"/>
          </a:xfrm>
          <a:prstGeom prst="rect">
            <a:avLst/>
          </a:prstGeom>
          <a:noFill/>
        </p:spPr>
      </p:pic>
      <p:pic>
        <p:nvPicPr>
          <p:cNvPr id="3076" name="Picture 4" descr="E:\f\1 клас було\випускний\IMG_748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501008"/>
            <a:ext cx="3722326" cy="2791585"/>
          </a:xfrm>
          <a:prstGeom prst="rect">
            <a:avLst/>
          </a:prstGeom>
          <a:noFill/>
        </p:spPr>
      </p:pic>
      <p:pic>
        <p:nvPicPr>
          <p:cNvPr id="3077" name="Picture 5" descr="E:\f\1 клас було\випускний\IMG_749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5976" y="3212976"/>
            <a:ext cx="2448272" cy="3264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f\1 клас було\випускний\IMG_747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3456384" cy="2592288"/>
          </a:xfrm>
          <a:prstGeom prst="rect">
            <a:avLst/>
          </a:prstGeom>
          <a:noFill/>
        </p:spPr>
      </p:pic>
      <p:pic>
        <p:nvPicPr>
          <p:cNvPr id="4099" name="Picture 3" descr="E:\f\1 клас було\випускний\IMG_748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332656"/>
            <a:ext cx="3361907" cy="2521287"/>
          </a:xfrm>
          <a:prstGeom prst="rect">
            <a:avLst/>
          </a:prstGeom>
          <a:noFill/>
        </p:spPr>
      </p:pic>
      <p:pic>
        <p:nvPicPr>
          <p:cNvPr id="4100" name="Picture 4" descr="E:\f\1 клас було\випускний\IMG_748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9792" y="3212976"/>
            <a:ext cx="3626820" cy="27199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:\k\дендропарк Березне\IMG_722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3404196" cy="2553147"/>
          </a:xfrm>
          <a:prstGeom prst="rect">
            <a:avLst/>
          </a:prstGeom>
          <a:noFill/>
        </p:spPr>
      </p:pic>
      <p:pic>
        <p:nvPicPr>
          <p:cNvPr id="5123" name="Picture 3" descr="E:\k\дендропарк Березне\IMG_72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188640"/>
            <a:ext cx="1998108" cy="2664296"/>
          </a:xfrm>
          <a:prstGeom prst="rect">
            <a:avLst/>
          </a:prstGeom>
          <a:noFill/>
        </p:spPr>
      </p:pic>
      <p:pic>
        <p:nvPicPr>
          <p:cNvPr id="5124" name="Picture 4" descr="E:\k\дендропарк Березне\IMG_723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75467" y="188640"/>
            <a:ext cx="3168533" cy="2376264"/>
          </a:xfrm>
          <a:prstGeom prst="rect">
            <a:avLst/>
          </a:prstGeom>
          <a:noFill/>
        </p:spPr>
      </p:pic>
      <p:pic>
        <p:nvPicPr>
          <p:cNvPr id="5125" name="Picture 5" descr="E:\k\дендропарк Березне\IMG_725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3140968"/>
            <a:ext cx="3649972" cy="2737323"/>
          </a:xfrm>
          <a:prstGeom prst="rect">
            <a:avLst/>
          </a:prstGeom>
          <a:noFill/>
        </p:spPr>
      </p:pic>
      <p:pic>
        <p:nvPicPr>
          <p:cNvPr id="5126" name="Picture 6" descr="E:\k\дендропарк Березне\IMG_726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60032" y="3068960"/>
            <a:ext cx="3553956" cy="26653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E:\k\дендропарк Березне\IMG_726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88640"/>
            <a:ext cx="2924143" cy="2193107"/>
          </a:xfrm>
          <a:prstGeom prst="rect">
            <a:avLst/>
          </a:prstGeom>
          <a:noFill/>
        </p:spPr>
      </p:pic>
      <p:pic>
        <p:nvPicPr>
          <p:cNvPr id="6147" name="Picture 3" descr="E:\k\дендропарк Березне\IMG_729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1526" y="116633"/>
            <a:ext cx="3072517" cy="2304256"/>
          </a:xfrm>
          <a:prstGeom prst="rect">
            <a:avLst/>
          </a:prstGeom>
          <a:noFill/>
        </p:spPr>
      </p:pic>
      <p:pic>
        <p:nvPicPr>
          <p:cNvPr id="6148" name="Picture 4" descr="E:\k\дендропарк Березне\IMG_73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5816" y="0"/>
            <a:ext cx="3456581" cy="2592288"/>
          </a:xfrm>
          <a:prstGeom prst="rect">
            <a:avLst/>
          </a:prstGeom>
          <a:noFill/>
        </p:spPr>
      </p:pic>
      <p:pic>
        <p:nvPicPr>
          <p:cNvPr id="6149" name="Picture 5" descr="E:\k\дендропарк Березне\IMG_727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068960"/>
            <a:ext cx="4034037" cy="3025355"/>
          </a:xfrm>
          <a:prstGeom prst="rect">
            <a:avLst/>
          </a:prstGeom>
          <a:noFill/>
        </p:spPr>
      </p:pic>
      <p:pic>
        <p:nvPicPr>
          <p:cNvPr id="6150" name="Picture 6" descr="E:\k\дендропарк Березне\IMG_730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32040" y="3284984"/>
            <a:ext cx="3756803" cy="28174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88640"/>
            <a:ext cx="7772400" cy="1470025"/>
          </a:xfrm>
        </p:spPr>
        <p:txBody>
          <a:bodyPr/>
          <a:lstStyle/>
          <a:p>
            <a:r>
              <a:rPr lang="uk-UA" dirty="0" smtClean="0"/>
              <a:t>Раджу </a:t>
            </a:r>
            <a:br>
              <a:rPr lang="uk-UA" dirty="0" smtClean="0"/>
            </a:br>
            <a:r>
              <a:rPr lang="uk-UA" dirty="0" smtClean="0"/>
              <a:t>побувати!!!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30</Words>
  <Application>Microsoft Office PowerPoint</Application>
  <PresentationFormat>Экран (4:3)</PresentationFormat>
  <Paragraphs>8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 Шкільна екскурсія  “Бере́знівський держа́вний                      дендрологі́чний                    па́рк”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Раджу  побувати!!!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comp</dc:creator>
  <cp:lastModifiedBy>Finod</cp:lastModifiedBy>
  <cp:revision>6</cp:revision>
  <dcterms:created xsi:type="dcterms:W3CDTF">2023-03-11T13:34:56Z</dcterms:created>
  <dcterms:modified xsi:type="dcterms:W3CDTF">2023-03-11T14:06:43Z</dcterms:modified>
</cp:coreProperties>
</file>