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Екскурсія до 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Музею лісу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м. </a:t>
            </a:r>
            <a:r>
              <a:rPr lang="uk-UA" dirty="0" err="1" smtClean="0">
                <a:solidFill>
                  <a:schemeClr val="bg1"/>
                </a:solidFill>
              </a:rPr>
              <a:t>Костопіль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Одним з цікавих та незвичайних місць в Україні є </a:t>
            </a:r>
            <a:r>
              <a:rPr lang="uk-UA" sz="2000" dirty="0" err="1" smtClean="0">
                <a:solidFill>
                  <a:schemeClr val="bg1"/>
                </a:solidFill>
              </a:rPr>
              <a:t>Костопільський</a:t>
            </a:r>
            <a:r>
              <a:rPr lang="uk-UA" sz="2000" dirty="0" smtClean="0">
                <a:solidFill>
                  <a:schemeClr val="bg1"/>
                </a:solidFill>
              </a:rPr>
              <a:t> Музей лісу, який відкрили у вересні 2011 р.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Розташований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лише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за два </a:t>
            </a:r>
            <a:r>
              <a:rPr lang="ru-RU" sz="2000" dirty="0" err="1" smtClean="0">
                <a:solidFill>
                  <a:schemeClr val="bg1"/>
                </a:solidFill>
              </a:rPr>
              <a:t>кілометри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Костополя  на </a:t>
            </a:r>
            <a:r>
              <a:rPr lang="ru-RU" sz="2000" dirty="0" err="1" smtClean="0">
                <a:solidFill>
                  <a:schemeClr val="bg1"/>
                </a:solidFill>
              </a:rPr>
              <a:t>узбіччі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траси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Костопіль-Сарни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Експозиції</a:t>
            </a:r>
            <a:r>
              <a:rPr lang="ru-RU" sz="2000" dirty="0" smtClean="0">
                <a:solidFill>
                  <a:schemeClr val="bg1"/>
                </a:solidFill>
              </a:rPr>
              <a:t> музею  </a:t>
            </a:r>
            <a:r>
              <a:rPr lang="ru-RU" sz="2000" dirty="0" err="1" smtClean="0">
                <a:solidFill>
                  <a:schemeClr val="bg1"/>
                </a:solidFill>
              </a:rPr>
              <a:t>розповідають</a:t>
            </a:r>
            <a:r>
              <a:rPr lang="ru-RU" sz="2000" dirty="0" smtClean="0">
                <a:solidFill>
                  <a:schemeClr val="bg1"/>
                </a:solidFill>
              </a:rPr>
              <a:t> про </a:t>
            </a:r>
            <a:r>
              <a:rPr lang="ru-RU" sz="2000" dirty="0" err="1" smtClean="0">
                <a:solidFill>
                  <a:schemeClr val="bg1"/>
                </a:solidFill>
              </a:rPr>
              <a:t>історію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галузі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лісового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господарства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України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Рівненщини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зокрема</a:t>
            </a:r>
            <a:r>
              <a:rPr lang="ru-RU" sz="2000" dirty="0" smtClean="0">
                <a:solidFill>
                  <a:schemeClr val="bg1"/>
                </a:solidFill>
              </a:rPr>
              <a:t>. Тут </a:t>
            </a:r>
            <a:r>
              <a:rPr lang="ru-RU" sz="2000" dirty="0" err="1" smtClean="0">
                <a:solidFill>
                  <a:schemeClr val="bg1"/>
                </a:solidFill>
              </a:rPr>
              <a:t>побачите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колекції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флори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фауни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Рівненщини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зразки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народних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промислів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пов`язаних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лісом</a:t>
            </a:r>
            <a:r>
              <a:rPr lang="ru-RU" sz="2000" dirty="0" smtClean="0">
                <a:solidFill>
                  <a:schemeClr val="bg1"/>
                </a:solidFill>
              </a:rPr>
              <a:t>, у планах – </a:t>
            </a:r>
            <a:r>
              <a:rPr lang="ru-RU" sz="2000" dirty="0" err="1" smtClean="0">
                <a:solidFill>
                  <a:schemeClr val="bg1"/>
                </a:solidFill>
              </a:rPr>
              <a:t>відновлення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будинку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лісника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зразка</a:t>
            </a:r>
            <a:r>
              <a:rPr lang="ru-RU" sz="2000" dirty="0" smtClean="0">
                <a:solidFill>
                  <a:schemeClr val="bg1"/>
                </a:solidFill>
              </a:rPr>
              <a:t> початку </a:t>
            </a:r>
            <a:r>
              <a:rPr lang="en-US" sz="2000" dirty="0" smtClean="0">
                <a:solidFill>
                  <a:schemeClr val="bg1"/>
                </a:solidFill>
              </a:rPr>
              <a:t>XX </a:t>
            </a:r>
            <a:r>
              <a:rPr lang="ru-RU" sz="2000" dirty="0" smtClean="0">
                <a:solidFill>
                  <a:schemeClr val="bg1"/>
                </a:solidFill>
              </a:rPr>
              <a:t>ст. </a:t>
            </a:r>
            <a:r>
              <a:rPr lang="ru-RU" sz="2000" dirty="0" err="1" smtClean="0">
                <a:solidFill>
                  <a:schemeClr val="bg1"/>
                </a:solidFill>
              </a:rPr>
              <a:t>Тож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батькам,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дітям</a:t>
            </a:r>
            <a:r>
              <a:rPr lang="ru-RU" sz="2000" dirty="0" smtClean="0">
                <a:solidFill>
                  <a:schemeClr val="bg1"/>
                </a:solidFill>
              </a:rPr>
              <a:t> буде </a:t>
            </a:r>
            <a:r>
              <a:rPr lang="ru-RU" sz="2000" dirty="0" err="1" smtClean="0">
                <a:solidFill>
                  <a:schemeClr val="bg1"/>
                </a:solidFill>
              </a:rPr>
              <a:t>пізнавально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корисно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побувати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Музеї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лісу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Передбачливі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лісівники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облаштували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чудовий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ігровий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майданчик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гойдалками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дітей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місця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бесідками</a:t>
            </a:r>
            <a:r>
              <a:rPr lang="ru-RU" sz="2000" dirty="0" smtClean="0">
                <a:solidFill>
                  <a:schemeClr val="bg1"/>
                </a:solidFill>
              </a:rPr>
              <a:t>, де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перекусити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свіжому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повітрі</a:t>
            </a:r>
            <a:r>
              <a:rPr lang="ru-RU" sz="2000" dirty="0" smtClean="0">
                <a:solidFill>
                  <a:schemeClr val="bg1"/>
                </a:solidFill>
              </a:rPr>
              <a:t>. До того ж, у </a:t>
            </a:r>
            <a:r>
              <a:rPr lang="ru-RU" sz="2000" dirty="0" err="1" smtClean="0">
                <a:solidFill>
                  <a:schemeClr val="bg1"/>
                </a:solidFill>
              </a:rPr>
              <a:t>крамничці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придбати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вироби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виготовлені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місцевими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народними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умільцями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Тож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недаремно</a:t>
            </a:r>
            <a:r>
              <a:rPr lang="ru-RU" sz="2000" dirty="0" smtClean="0">
                <a:solidFill>
                  <a:schemeClr val="bg1"/>
                </a:solidFill>
              </a:rPr>
              <a:t> Музей </a:t>
            </a:r>
            <a:r>
              <a:rPr lang="ru-RU" sz="2000" dirty="0" err="1" smtClean="0">
                <a:solidFill>
                  <a:schemeClr val="bg1"/>
                </a:solidFill>
              </a:rPr>
              <a:t>лісу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територія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навколо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занесені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всіх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туристичних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маршрутів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Рівненщини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uk-UA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k\дендропарк Березне\музей лісу\IMG_7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800533" cy="3600400"/>
          </a:xfrm>
          <a:prstGeom prst="rect">
            <a:avLst/>
          </a:prstGeom>
          <a:noFill/>
        </p:spPr>
      </p:pic>
      <p:pic>
        <p:nvPicPr>
          <p:cNvPr id="6148" name="Picture 4" descr="E:\k\дендропарк Березне\музей лісу\IMG_7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4103910" cy="5472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\1 клас було\випускний\IMG_7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732121" cy="2049091"/>
          </a:xfrm>
          <a:prstGeom prst="rect">
            <a:avLst/>
          </a:prstGeom>
          <a:noFill/>
        </p:spPr>
      </p:pic>
      <p:pic>
        <p:nvPicPr>
          <p:cNvPr id="1027" name="Picture 3" descr="E:\f\1 клас було\випускний\IMG_7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2112998" cy="2817492"/>
          </a:xfrm>
          <a:prstGeom prst="rect">
            <a:avLst/>
          </a:prstGeom>
          <a:noFill/>
        </p:spPr>
      </p:pic>
      <p:pic>
        <p:nvPicPr>
          <p:cNvPr id="1028" name="Picture 4" descr="E:\f\1 клас було\випускний\IMG_7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3290279" cy="2467568"/>
          </a:xfrm>
          <a:prstGeom prst="rect">
            <a:avLst/>
          </a:prstGeom>
          <a:noFill/>
        </p:spPr>
      </p:pic>
      <p:pic>
        <p:nvPicPr>
          <p:cNvPr id="1029" name="Picture 5" descr="E:\f\1 клас було\випускний\IMG_7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3266780" cy="2449945"/>
          </a:xfrm>
          <a:prstGeom prst="rect">
            <a:avLst/>
          </a:prstGeom>
          <a:noFill/>
        </p:spPr>
      </p:pic>
      <p:pic>
        <p:nvPicPr>
          <p:cNvPr id="1030" name="Picture 6" descr="E:\f\1 клас було\випускний\IMG_75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3842285" cy="2881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\дендропарк Березне\музей лісу\IMG_73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7"/>
            <a:ext cx="3168352" cy="2376264"/>
          </a:xfrm>
          <a:prstGeom prst="rect">
            <a:avLst/>
          </a:prstGeom>
          <a:noFill/>
        </p:spPr>
      </p:pic>
      <p:pic>
        <p:nvPicPr>
          <p:cNvPr id="2051" name="Picture 3" descr="E:\k\дендропарк Березне\музей лісу\IMG_7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233723" cy="2978468"/>
          </a:xfrm>
          <a:prstGeom prst="rect">
            <a:avLst/>
          </a:prstGeom>
          <a:noFill/>
        </p:spPr>
      </p:pic>
      <p:pic>
        <p:nvPicPr>
          <p:cNvPr id="2052" name="Picture 4" descr="E:\k\дендропарк Березне\музей лісу\IMG_7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4664"/>
            <a:ext cx="2785975" cy="2089362"/>
          </a:xfrm>
          <a:prstGeom prst="rect">
            <a:avLst/>
          </a:prstGeom>
          <a:noFill/>
        </p:spPr>
      </p:pic>
      <p:pic>
        <p:nvPicPr>
          <p:cNvPr id="2053" name="Picture 5" descr="E:\k\дендропарк Березне\музей лісу\IMG_7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3506368" cy="2629626"/>
          </a:xfrm>
          <a:prstGeom prst="rect">
            <a:avLst/>
          </a:prstGeom>
          <a:noFill/>
        </p:spPr>
      </p:pic>
      <p:pic>
        <p:nvPicPr>
          <p:cNvPr id="2054" name="Picture 6" descr="E:\k\дендропарк Березне\музей лісу\IMG_7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429000"/>
            <a:ext cx="3746629" cy="2809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k\дендропарк Березне\музей лісу\IMG_7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3648405" cy="2736304"/>
          </a:xfrm>
          <a:prstGeom prst="rect">
            <a:avLst/>
          </a:prstGeom>
          <a:noFill/>
        </p:spPr>
      </p:pic>
      <p:pic>
        <p:nvPicPr>
          <p:cNvPr id="3075" name="Picture 3" descr="E:\k\дендропарк Березне\музей лісу\IMG_7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650450" cy="2737680"/>
          </a:xfrm>
          <a:prstGeom prst="rect">
            <a:avLst/>
          </a:prstGeom>
          <a:noFill/>
        </p:spPr>
      </p:pic>
      <p:pic>
        <p:nvPicPr>
          <p:cNvPr id="3076" name="Picture 4" descr="E:\k\дендропарк Березне\музей лісу\IMG_7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60848"/>
            <a:ext cx="2632491" cy="3510188"/>
          </a:xfrm>
          <a:prstGeom prst="rect">
            <a:avLst/>
          </a:prstGeom>
          <a:noFill/>
        </p:spPr>
      </p:pic>
      <p:pic>
        <p:nvPicPr>
          <p:cNvPr id="3077" name="Picture 5" descr="E:\k\дендропарк Березне\музей лісу\IMG_7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429000"/>
            <a:ext cx="3228939" cy="2421566"/>
          </a:xfrm>
          <a:prstGeom prst="rect">
            <a:avLst/>
          </a:prstGeom>
          <a:noFill/>
        </p:spPr>
      </p:pic>
      <p:pic>
        <p:nvPicPr>
          <p:cNvPr id="3078" name="Picture 6" descr="E:\k\дендропарк Березне\музей лісу\IMG_73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284984"/>
            <a:ext cx="3122764" cy="2341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f\1 клас було\випускний\IMG_7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020153" cy="2265115"/>
          </a:xfrm>
          <a:prstGeom prst="rect">
            <a:avLst/>
          </a:prstGeom>
          <a:noFill/>
        </p:spPr>
      </p:pic>
      <p:pic>
        <p:nvPicPr>
          <p:cNvPr id="4099" name="Picture 3" descr="E:\f\1 клас було\випускний\IMG_7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6673"/>
            <a:ext cx="3098591" cy="2323810"/>
          </a:xfrm>
          <a:prstGeom prst="rect">
            <a:avLst/>
          </a:prstGeom>
          <a:noFill/>
        </p:spPr>
      </p:pic>
      <p:pic>
        <p:nvPicPr>
          <p:cNvPr id="4100" name="Picture 4" descr="E:\f\1 клас було\випускний\IMG_7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3602697" cy="2701868"/>
          </a:xfrm>
          <a:prstGeom prst="rect">
            <a:avLst/>
          </a:prstGeom>
          <a:noFill/>
        </p:spPr>
      </p:pic>
      <p:pic>
        <p:nvPicPr>
          <p:cNvPr id="4101" name="Picture 5" descr="E:\f\1 клас було\випускний\IMG_75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861048"/>
            <a:ext cx="3420067" cy="2564904"/>
          </a:xfrm>
          <a:prstGeom prst="rect">
            <a:avLst/>
          </a:prstGeom>
          <a:noFill/>
        </p:spPr>
      </p:pic>
      <p:pic>
        <p:nvPicPr>
          <p:cNvPr id="4102" name="Picture 6" descr="E:\f\1 клас було\випускний\IMG_75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836712"/>
            <a:ext cx="248413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k\дендропарк Березне\музей лісу\IMG_73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828132" cy="2121099"/>
          </a:xfrm>
          <a:prstGeom prst="rect">
            <a:avLst/>
          </a:prstGeom>
          <a:noFill/>
        </p:spPr>
      </p:pic>
      <p:pic>
        <p:nvPicPr>
          <p:cNvPr id="5123" name="Picture 3" descr="E:\k\дендропарк Березне\музей лісу\IMG_7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2656"/>
            <a:ext cx="2125928" cy="2834732"/>
          </a:xfrm>
          <a:prstGeom prst="rect">
            <a:avLst/>
          </a:prstGeom>
          <a:noFill/>
        </p:spPr>
      </p:pic>
      <p:pic>
        <p:nvPicPr>
          <p:cNvPr id="5124" name="Picture 4" descr="E:\k\дендропарк Березне\музей лісу\IMG_7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4664"/>
            <a:ext cx="3170320" cy="2377604"/>
          </a:xfrm>
          <a:prstGeom prst="rect">
            <a:avLst/>
          </a:prstGeom>
          <a:noFill/>
        </p:spPr>
      </p:pic>
      <p:pic>
        <p:nvPicPr>
          <p:cNvPr id="5125" name="Picture 5" descr="E:\k\дендропарк Березне\музей лісу\IMG_7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3563888" cy="2672764"/>
          </a:xfrm>
          <a:prstGeom prst="rect">
            <a:avLst/>
          </a:prstGeom>
          <a:noFill/>
        </p:spPr>
      </p:pic>
      <p:pic>
        <p:nvPicPr>
          <p:cNvPr id="5126" name="Picture 6" descr="E:\k\дендропарк Березне\музей лісу\IMG_73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284984"/>
            <a:ext cx="3780108" cy="2834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uk-UA" dirty="0" smtClean="0">
                <a:solidFill>
                  <a:schemeClr val="bg1"/>
                </a:solidFill>
              </a:rPr>
              <a:t>Не були?</a:t>
            </a:r>
          </a:p>
          <a:p>
            <a:pPr algn="ctr">
              <a:lnSpc>
                <a:spcPct val="200000"/>
              </a:lnSpc>
              <a:buNone/>
            </a:pPr>
            <a:r>
              <a:rPr lang="uk-UA" dirty="0" smtClean="0">
                <a:solidFill>
                  <a:schemeClr val="bg1"/>
                </a:solidFill>
              </a:rPr>
              <a:t>Обов’язково побувайте!!!</a:t>
            </a:r>
          </a:p>
          <a:p>
            <a:pPr algn="ctr">
              <a:lnSpc>
                <a:spcPct val="200000"/>
              </a:lnSpc>
              <a:buNone/>
            </a:pPr>
            <a:r>
              <a:rPr lang="uk-UA" dirty="0" smtClean="0">
                <a:solidFill>
                  <a:schemeClr val="bg1"/>
                </a:solidFill>
              </a:rPr>
              <a:t>Відчуття неймовірні!!!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39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Екскурсія до  Музею лісу м. Костопіль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Екскурсія до  Музею лісу м. Костопіль </dc:title>
  <dc:creator>comp</dc:creator>
  <cp:lastModifiedBy>Finod</cp:lastModifiedBy>
  <cp:revision>7</cp:revision>
  <dcterms:created xsi:type="dcterms:W3CDTF">2023-03-11T14:17:43Z</dcterms:created>
  <dcterms:modified xsi:type="dcterms:W3CDTF">2023-03-11T14:50:56Z</dcterms:modified>
</cp:coreProperties>
</file>