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2" r:id="rId4"/>
    <p:sldId id="267" r:id="rId5"/>
    <p:sldId id="266" r:id="rId6"/>
    <p:sldId id="271" r:id="rId7"/>
    <p:sldId id="265" r:id="rId8"/>
    <p:sldId id="264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Хто сказав, що </a:t>
            </a:r>
            <a:r>
              <a:rPr lang="uk-UA" dirty="0" err="1" smtClean="0">
                <a:solidFill>
                  <a:schemeClr val="tx1"/>
                </a:solidFill>
              </a:rPr>
              <a:t>волонтерство</a:t>
            </a:r>
            <a:r>
              <a:rPr lang="uk-UA" dirty="0" smtClean="0">
                <a:solidFill>
                  <a:schemeClr val="tx1"/>
                </a:solidFill>
              </a:rPr>
              <a:t> –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То дорослих діло?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Бо й малі дитячі ручки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Приготовили уміло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Для військових колобочки –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Від синочка і від дочки.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Нехай ними посмакують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І тепло долонь дитячих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У серцях своїх відчують.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Смаколики</a:t>
            </a:r>
            <a:r>
              <a:rPr lang="uk-UA" dirty="0" smtClean="0"/>
              <a:t> для військових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0119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2477">
        <p:split orient="vert"/>
      </p:transition>
    </mc:Choice>
    <mc:Fallback>
      <p:transition spd="slow" advTm="124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48680"/>
            <a:ext cx="7408333" cy="3450696"/>
          </a:xfrm>
        </p:spPr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Щоб військові смакували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Й знали – їх не забувають.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1339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557">
        <p:split orient="vert"/>
      </p:transition>
    </mc:Choice>
    <mc:Fallback>
      <p:transition spd="slow" advTm="25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32656"/>
            <a:ext cx="7408333" cy="604867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 колобків рецепт такий: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Береш маргарин простий,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Одну пачку, буде досить.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 муки туди досип.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Десь стаканів може два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 руками обома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Перетерти це все в крихту.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Чайну ложку соди погаси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Столову ложку оцту – теж туди.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Все гарненько заміси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 в холодне місце віднеси.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Хвилин 30 почекати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Й можна колобки качати.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1756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5239">
        <p:split orient="vert"/>
      </p:transition>
    </mc:Choice>
    <mc:Fallback>
      <p:transition spd="slow" advTm="1523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AppData\Local\Temp\Rar$DIa0.334\20230101_142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547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037">
        <p:split orient="vert"/>
      </p:transition>
    </mc:Choice>
    <mc:Fallback>
      <p:transition spd="slow" advTm="203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AppData\Local\Temp\Rar$DIa0.225\20230101_142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564220" cy="4923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1882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432">
        <p:split orient="vert"/>
      </p:transition>
    </mc:Choice>
    <mc:Fallback>
      <p:transition spd="slow" advTm="14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AppData\Local\Temp\Rar$DIa0.766\20230101_142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360706" cy="477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3422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477">
        <p:split orient="vert"/>
      </p:transition>
    </mc:Choice>
    <mc:Fallback>
      <p:transition spd="slow" advTm="14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6"/>
            <a:ext cx="7408333" cy="604867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Колобок щоб був смачний,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Ти в начинку положи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Чи горішок, чи родзинку,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Чи сушену </a:t>
            </a:r>
            <a:r>
              <a:rPr lang="uk-UA" dirty="0" err="1" smtClean="0">
                <a:solidFill>
                  <a:schemeClr val="tx1"/>
                </a:solidFill>
              </a:rPr>
              <a:t>журавлинку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Хвилин 20  хай печеться,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А тоді від всього серця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Пересип усе це в миску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Де є вже какао трішки.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Пудри з цукру теж туди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 гарненько покрути.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Гарно все перемішай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 подалі заховай.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Як схолоне, отоді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Можеш пробу зняти ти.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172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4673">
        <p:split orient="vert"/>
      </p:transition>
    </mc:Choice>
    <mc:Fallback>
      <p:transition spd="slow" advTm="1467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AppData\Local\Temp\Rar$DIa0.715\20230101_15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110203" cy="3082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AppData\Local\Temp\Rar$DIa0.331\20230101_151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54" y="2348879"/>
            <a:ext cx="4134206" cy="3100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9875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787">
        <p:split orient="vert"/>
      </p:transition>
    </mc:Choice>
    <mc:Fallback>
      <p:transition spd="slow" advTm="78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AppData\Local\Temp\Rar$DIa0.190\20220813_191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320480" cy="4969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7334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690">
        <p:split orient="vert"/>
      </p:transition>
    </mc:Choice>
    <mc:Fallback>
      <p:transition spd="slow" advTm="69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AppData\Local\Temp\Rar$DIa0.727\изображение_viber_2022-12-15_12-51-34-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9041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588">
        <p:split orient="vert"/>
      </p:transition>
    </mc:Choice>
    <mc:Fallback>
      <p:transition spd="slow" advTm="5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178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Смаколики для військових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Finod</cp:lastModifiedBy>
  <cp:revision>18</cp:revision>
  <dcterms:created xsi:type="dcterms:W3CDTF">2023-01-04T17:03:15Z</dcterms:created>
  <dcterms:modified xsi:type="dcterms:W3CDTF">2023-02-24T18:12:45Z</dcterms:modified>
</cp:coreProperties>
</file>