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77524F-6D44-485C-BD08-514F8DF3A1A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3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2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8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2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7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8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7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1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2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6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1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D96A1D-92C5-4E50-B5D5-42A543C7FD7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DD22D5-886C-4B39-951E-CDE76A1DA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93682" y="536575"/>
            <a:ext cx="10263351" cy="15922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ЗУПИНИСЬ ЛЮДИНО НА МИТЬ…І ВІДЧУЙ. ЯК ПЛАНЕТІ БОЛИТЬ. ЯК ІЗ СЕРЦЯ КРИК ВИРИНА – ЗУПИНИСЯ, ЗЕМЛЯ В НАС ОДНА! ЯК У СЕРЦІ ТЛІЄ ЛЮБОВ,ЩОБ КОЛИСЬ РОЗГОРІТИСЯ ЗНОВ. ЗУПИНИСЯ.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5" y="2358040"/>
            <a:ext cx="7315200" cy="37747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3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822741"/>
            <a:ext cx="5517931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доволі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довга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Засновником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Джона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Мортона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Morton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адміністратора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американського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штату Небраска,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ХІХ ст.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оселився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Дикому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помітив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колоністи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вирубують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дерева, а на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стрімко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виростають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будівлі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Перспектива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залишитися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піску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скель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тішила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Тому Джон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Мортон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землякам один день на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присвячувати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озелененню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їхнього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знайшла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прихильників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дерева (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Arbor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у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висаджено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 та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кущів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Відтак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доброю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щорічною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традицією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Лише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тому, у 1970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День дерева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названий Днем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набув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статусу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свята. А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статусу свято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офіційно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набуло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2009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ініціативи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ООН.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7" y="822741"/>
            <a:ext cx="4729655" cy="51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884" y="840920"/>
            <a:ext cx="5092262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ародна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мудрість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каже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•Природа одному мама, а другому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мачуха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•Той,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дерево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•Земля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забирає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•Земля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народ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•Земля – наша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•Земля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тарілка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покладеш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те 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візьмеш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чиїй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того і воду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п'єш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Доглядаєш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плідну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матір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рідну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сидить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той 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боїться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впаде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землю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вона тому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•Людина і природа – то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єдине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нас природа,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матінка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6" y="1040524"/>
            <a:ext cx="5076496" cy="4808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40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821" y="860846"/>
            <a:ext cx="4445876" cy="375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голос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матінку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-природу,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чистоту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красу і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вроду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душі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Ставай і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верши.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Очистимо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бруду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скверни,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Посіємо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скрізь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квітів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зерна!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буде планета красива й зелена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добра і для тебе й для мене!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860846"/>
            <a:ext cx="5014420" cy="44048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860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4441" y="835573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ПРАЦЯ ДІТЕЙ В ПРИРОДІ                                               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" y="1340069"/>
            <a:ext cx="4887310" cy="4729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2124" y="1133147"/>
            <a:ext cx="4729656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10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690" y="819807"/>
            <a:ext cx="707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               ХУЖОЖНЬО – ПРОДУКТИВНА ДІЯЛЬНІСТЬ ДІТЕЙ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3" y="1189139"/>
            <a:ext cx="4432287" cy="4470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7" y="1189138"/>
            <a:ext cx="5218386" cy="46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86" y="819807"/>
            <a:ext cx="78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            </a:t>
            </a:r>
            <a:r>
              <a:rPr lang="uk-UA" b="1" dirty="0" smtClean="0"/>
              <a:t>ХУДОЖНЬО – ПРОДУКТИВНА ДІЯЛЬНІСТЬ ДІТЕЙ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487">
            <a:off x="1285547" y="1483273"/>
            <a:ext cx="2400300" cy="2284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49" y="1709080"/>
            <a:ext cx="2667000" cy="3629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51" y="3216166"/>
            <a:ext cx="3019635" cy="22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8" y="1307553"/>
            <a:ext cx="5029200" cy="38950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9723" y="1700499"/>
            <a:ext cx="46192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Очистимо</a:t>
            </a:r>
            <a:r>
              <a:rPr lang="ru-RU" sz="2400" dirty="0"/>
              <a:t> Землю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бруду</a:t>
            </a:r>
            <a:r>
              <a:rPr lang="ru-RU" sz="2400" dirty="0"/>
              <a:t> і скверни</a:t>
            </a:r>
            <a:r>
              <a:rPr lang="ru-RU" sz="2400" dirty="0" smtClean="0"/>
              <a:t>, </a:t>
            </a:r>
            <a:r>
              <a:rPr lang="ru-RU" sz="2400" dirty="0" err="1"/>
              <a:t>п</a:t>
            </a:r>
            <a:r>
              <a:rPr lang="ru-RU" sz="2400" dirty="0" err="1" smtClean="0"/>
              <a:t>осіємо</a:t>
            </a:r>
            <a:r>
              <a:rPr lang="ru-RU" sz="2400" dirty="0" smtClean="0"/>
              <a:t> </a:t>
            </a:r>
            <a:r>
              <a:rPr lang="ru-RU" sz="2400" dirty="0" err="1"/>
              <a:t>скрізь</a:t>
            </a:r>
            <a:r>
              <a:rPr lang="ru-RU" sz="2400" dirty="0"/>
              <a:t> </a:t>
            </a:r>
            <a:r>
              <a:rPr lang="ru-RU" sz="2400" dirty="0" err="1"/>
              <a:t>доброти</a:t>
            </a:r>
            <a:r>
              <a:rPr lang="ru-RU" sz="2400" dirty="0"/>
              <a:t> й </a:t>
            </a:r>
            <a:r>
              <a:rPr lang="ru-RU" sz="2400" dirty="0" err="1"/>
              <a:t>квітів</a:t>
            </a:r>
            <a:r>
              <a:rPr lang="ru-RU" sz="2400" dirty="0"/>
              <a:t> зерна</a:t>
            </a:r>
            <a:r>
              <a:rPr lang="ru-RU" sz="2400" dirty="0" smtClean="0"/>
              <a:t>! Хай </a:t>
            </a:r>
            <a:r>
              <a:rPr lang="ru-RU" sz="2400" dirty="0"/>
              <a:t>буде планета красива й </a:t>
            </a:r>
            <a:r>
              <a:rPr lang="ru-RU" sz="2400" dirty="0" smtClean="0"/>
              <a:t>зелена. Для </a:t>
            </a:r>
            <a:r>
              <a:rPr lang="ru-RU" sz="2400" dirty="0" err="1"/>
              <a:t>щастя</a:t>
            </a:r>
            <a:r>
              <a:rPr lang="ru-RU" sz="2400" dirty="0"/>
              <a:t>, добра і для тебе й для мене</a:t>
            </a:r>
            <a:r>
              <a:rPr lang="ru-RU" sz="2400" dirty="0" smtClean="0"/>
              <a:t>! Давайте </a:t>
            </a:r>
            <a:r>
              <a:rPr lang="ru-RU" sz="2400" dirty="0" err="1"/>
              <a:t>боротись</a:t>
            </a:r>
            <a:r>
              <a:rPr lang="ru-RU" sz="2400" dirty="0"/>
              <a:t> за чистоту </a:t>
            </a:r>
            <a:r>
              <a:rPr lang="ru-RU" sz="2400" dirty="0" err="1"/>
              <a:t>природи</a:t>
            </a:r>
            <a:r>
              <a:rPr lang="ru-RU" sz="2400" dirty="0" smtClean="0"/>
              <a:t>. </a:t>
            </a:r>
            <a:r>
              <a:rPr lang="ru-RU" sz="2400" dirty="0" err="1" smtClean="0"/>
              <a:t>Планеті</a:t>
            </a:r>
            <a:r>
              <a:rPr lang="ru-RU" sz="2400" dirty="0" smtClean="0"/>
              <a:t> </a:t>
            </a:r>
            <a:r>
              <a:rPr lang="ru-RU" sz="2400" dirty="0"/>
              <a:t>не будем </a:t>
            </a:r>
            <a:r>
              <a:rPr lang="ru-RU" sz="2400" dirty="0" err="1"/>
              <a:t>наносити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 smtClean="0"/>
              <a:t>. </a:t>
            </a:r>
            <a:r>
              <a:rPr lang="ru-RU" sz="2400" dirty="0" err="1" smtClean="0"/>
              <a:t>Посадимо</a:t>
            </a:r>
            <a:r>
              <a:rPr lang="ru-RU" sz="2400" dirty="0" smtClean="0"/>
              <a:t> </a:t>
            </a:r>
            <a:r>
              <a:rPr lang="ru-RU" sz="2400" dirty="0" err="1"/>
              <a:t>ліс</a:t>
            </a:r>
            <a:r>
              <a:rPr lang="ru-RU" sz="2400" dirty="0"/>
              <a:t> і </a:t>
            </a:r>
            <a:r>
              <a:rPr lang="ru-RU" sz="2400" dirty="0" err="1"/>
              <a:t>гайочки</a:t>
            </a:r>
            <a:r>
              <a:rPr lang="ru-RU" sz="2400" dirty="0"/>
              <a:t> </a:t>
            </a:r>
            <a:r>
              <a:rPr lang="ru-RU" sz="2400" dirty="0" err="1" smtClean="0"/>
              <a:t>зелені</a:t>
            </a:r>
            <a:r>
              <a:rPr lang="ru-RU" sz="2400" dirty="0" smtClean="0"/>
              <a:t>, сади </a:t>
            </a:r>
            <a:r>
              <a:rPr lang="ru-RU" sz="2400" dirty="0"/>
              <a:t>і </a:t>
            </a:r>
            <a:r>
              <a:rPr lang="ru-RU" sz="2400" dirty="0" err="1"/>
              <a:t>діброви</a:t>
            </a:r>
            <a:r>
              <a:rPr lang="ru-RU" sz="2400" dirty="0"/>
              <a:t> — </a:t>
            </a:r>
            <a:r>
              <a:rPr lang="ru-RU" sz="2400" dirty="0" err="1"/>
              <a:t>планети</a:t>
            </a:r>
            <a:r>
              <a:rPr lang="ru-RU" sz="2400" dirty="0"/>
              <a:t> </a:t>
            </a:r>
            <a:r>
              <a:rPr lang="ru-RU" sz="2400" dirty="0" err="1" smtClean="0"/>
              <a:t>легені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292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8" y="898634"/>
            <a:ext cx="4635062" cy="4950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274676" y="2136339"/>
            <a:ext cx="4887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Краса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природи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—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справжнє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диво.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Все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неповторне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живе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Де не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поглянь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скрізь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так красиво: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По небу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сонечко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пливе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Навколо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височіють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гори,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Між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горами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дзюрчить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вода.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А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ліс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зелений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наче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море,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І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всюди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казка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ожива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!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ru-RU" sz="2000" i="1" dirty="0" err="1">
                <a:solidFill>
                  <a:schemeClr val="tx2"/>
                </a:solidFill>
                <a:latin typeface="Arial" panose="020B0604020202020204" pitchFamily="34" charset="0"/>
              </a:rPr>
              <a:t>Надія</a:t>
            </a: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tx2"/>
                </a:solidFill>
                <a:latin typeface="Arial" panose="020B0604020202020204" pitchFamily="34" charset="0"/>
              </a:rPr>
              <a:t>Красоткіна</a:t>
            </a: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7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432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ЗУПИНИСЬ ЛЮДИНО НА МИТЬ…І ВІДЧУЙ. ЯК ПЛАНЕТІ БОЛИТЬ. ЯК ІЗ СЕРЦЯ КРИК ВИРИНА – ЗУПИНИСЯ, ЗЕМЛЯ В НАС ОДНА! ЯК У СЕРЦІ ТЛІЄ ЛЮБОВ,ЩОБ КОЛИСЬ РОЗГОРІТИСЯ ЗНОВ. ЗУПИНИСЯ.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ЗУПИНИСЬ ЛЮДИНО НА МИТЬ…І ВІДЧУЙ. ЯК ПЛАНЕТІ БОЛИТЬ.. ЗУПИНИСЯ, ЛЮДИНО, НА МИТЬ…І ВІДЧУЙ, ЯК ПЛАНЕТІ БОЛИТЬ . ЯК ІЗ СЕРЦЯ КРИК ВИРИНА – ЗУПИНИСЯ, ЗЕМЛЯ В НАС ОДНА! ЯК У СЕРЦІ ТЛІЄ ЛЮБОВ,ЩОБ КОЛИСЬ РОЗГОРІТИСЯ ЗНОВ. ЗУПИНИСЯ.</dc:title>
  <dc:creator>Asus</dc:creator>
  <cp:lastModifiedBy>Asus</cp:lastModifiedBy>
  <cp:revision>10</cp:revision>
  <dcterms:created xsi:type="dcterms:W3CDTF">2023-04-04T10:29:34Z</dcterms:created>
  <dcterms:modified xsi:type="dcterms:W3CDTF">2023-04-05T13:00:28Z</dcterms:modified>
</cp:coreProperties>
</file>