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2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4D0EB-8F49-4E10-834B-1F18FBF885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56B468-D7FF-43E4-993E-2DD23A0DF044}">
      <dgm:prSet phldrT="[Текст]" custT="1"/>
      <dgm:spPr/>
      <dgm:t>
        <a:bodyPr/>
        <a:lstStyle/>
        <a:p>
          <a:r>
            <a:rPr lang="uk-UA" sz="1800" b="1" dirty="0" smtClean="0"/>
            <a:t>Спостереження,</a:t>
          </a:r>
        </a:p>
        <a:p>
          <a:r>
            <a:rPr lang="uk-UA" sz="1800" b="1" dirty="0" smtClean="0"/>
            <a:t>бесіди, дидактичні ігри</a:t>
          </a:r>
          <a:endParaRPr lang="ru-RU" sz="1800" b="1" dirty="0"/>
        </a:p>
      </dgm:t>
    </dgm:pt>
    <dgm:pt modelId="{9F6DA25E-66DC-4D8D-9339-072EEB5A1247}" type="parTrans" cxnId="{FE695DD8-5CEF-436C-A34C-77BA8C45ADA0}">
      <dgm:prSet/>
      <dgm:spPr/>
      <dgm:t>
        <a:bodyPr/>
        <a:lstStyle/>
        <a:p>
          <a:endParaRPr lang="ru-RU"/>
        </a:p>
      </dgm:t>
    </dgm:pt>
    <dgm:pt modelId="{9A5DF36F-8200-4B42-90B1-36A4F98677C9}" type="sibTrans" cxnId="{FE695DD8-5CEF-436C-A34C-77BA8C45ADA0}">
      <dgm:prSet/>
      <dgm:spPr/>
      <dgm:t>
        <a:bodyPr/>
        <a:lstStyle/>
        <a:p>
          <a:endParaRPr lang="ru-RU"/>
        </a:p>
      </dgm:t>
    </dgm:pt>
    <dgm:pt modelId="{ED744949-86FB-4E11-AD72-2A8C1A5DFDAE}">
      <dgm:prSet phldrT="[Текст]" custT="1"/>
      <dgm:spPr/>
      <dgm:t>
        <a:bodyPr/>
        <a:lstStyle/>
        <a:p>
          <a:r>
            <a:rPr lang="uk-UA" sz="1800" b="1" dirty="0" smtClean="0"/>
            <a:t>Художньо-продуктивна діяльність</a:t>
          </a:r>
          <a:endParaRPr lang="ru-RU" sz="1800" b="1" dirty="0"/>
        </a:p>
      </dgm:t>
    </dgm:pt>
    <dgm:pt modelId="{CAC105A7-E828-4954-AE26-D01038E89F6F}" type="parTrans" cxnId="{21157C7B-AF7B-4652-BB7A-1137146AFC72}">
      <dgm:prSet/>
      <dgm:spPr/>
      <dgm:t>
        <a:bodyPr/>
        <a:lstStyle/>
        <a:p>
          <a:endParaRPr lang="ru-RU"/>
        </a:p>
      </dgm:t>
    </dgm:pt>
    <dgm:pt modelId="{7406BC1E-80E9-48EE-A3E1-62CC552B9BA1}" type="sibTrans" cxnId="{21157C7B-AF7B-4652-BB7A-1137146AFC72}">
      <dgm:prSet/>
      <dgm:spPr/>
      <dgm:t>
        <a:bodyPr/>
        <a:lstStyle/>
        <a:p>
          <a:endParaRPr lang="ru-RU"/>
        </a:p>
      </dgm:t>
    </dgm:pt>
    <dgm:pt modelId="{E0E4E2A3-057C-45D3-B3C1-F6756057667E}">
      <dgm:prSet phldrT="[Текст]" custT="1"/>
      <dgm:spPr/>
      <dgm:t>
        <a:bodyPr/>
        <a:lstStyle/>
        <a:p>
          <a:r>
            <a:rPr lang="uk-UA" sz="1800" b="1" dirty="0" err="1" smtClean="0"/>
            <a:t>Пізнавально</a:t>
          </a:r>
          <a:r>
            <a:rPr lang="uk-UA" sz="1800" b="1" dirty="0" smtClean="0"/>
            <a:t>-розвивальна діяльність</a:t>
          </a:r>
          <a:endParaRPr lang="ru-RU" sz="1800" b="1" dirty="0"/>
        </a:p>
      </dgm:t>
    </dgm:pt>
    <dgm:pt modelId="{FDA77661-FAE1-4924-BD00-E5219A4AE397}" type="parTrans" cxnId="{9CEF7017-36EB-4053-8294-082C9CC3966F}">
      <dgm:prSet/>
      <dgm:spPr/>
      <dgm:t>
        <a:bodyPr/>
        <a:lstStyle/>
        <a:p>
          <a:endParaRPr lang="ru-RU"/>
        </a:p>
      </dgm:t>
    </dgm:pt>
    <dgm:pt modelId="{E65B6F65-54A7-4A92-AF2B-169094F5FCBB}" type="sibTrans" cxnId="{9CEF7017-36EB-4053-8294-082C9CC3966F}">
      <dgm:prSet/>
      <dgm:spPr/>
      <dgm:t>
        <a:bodyPr/>
        <a:lstStyle/>
        <a:p>
          <a:endParaRPr lang="ru-RU"/>
        </a:p>
      </dgm:t>
    </dgm:pt>
    <dgm:pt modelId="{0EBA3A6B-9D42-4633-97C8-4DD8E7127A56}">
      <dgm:prSet phldrT="[Текст]" custT="1"/>
      <dgm:spPr/>
      <dgm:t>
        <a:bodyPr/>
        <a:lstStyle/>
        <a:p>
          <a:r>
            <a:rPr lang="uk-UA" sz="1800" b="1" dirty="0" smtClean="0"/>
            <a:t>Мовленнєва діяльність</a:t>
          </a:r>
          <a:endParaRPr lang="ru-RU" sz="1800" b="1" dirty="0"/>
        </a:p>
      </dgm:t>
    </dgm:pt>
    <dgm:pt modelId="{9FD82337-DA37-488F-B283-A88C8E39A4A1}" type="parTrans" cxnId="{0295B580-2683-46C4-8D24-152549521FC2}">
      <dgm:prSet/>
      <dgm:spPr/>
      <dgm:t>
        <a:bodyPr/>
        <a:lstStyle/>
        <a:p>
          <a:endParaRPr lang="ru-RU"/>
        </a:p>
      </dgm:t>
    </dgm:pt>
    <dgm:pt modelId="{19FA8E75-BC3A-472B-8314-F4089C15F3DD}" type="sibTrans" cxnId="{0295B580-2683-46C4-8D24-152549521FC2}">
      <dgm:prSet/>
      <dgm:spPr/>
      <dgm:t>
        <a:bodyPr/>
        <a:lstStyle/>
        <a:p>
          <a:endParaRPr lang="ru-RU"/>
        </a:p>
      </dgm:t>
    </dgm:pt>
    <dgm:pt modelId="{3E11B9DB-6CDA-415F-B7E3-F6E7179D0E82}">
      <dgm:prSet phldrT="[Текст]" custT="1"/>
      <dgm:spPr/>
      <dgm:t>
        <a:bodyPr/>
        <a:lstStyle/>
        <a:p>
          <a:r>
            <a:rPr lang="uk-UA" sz="1800" b="1" dirty="0" smtClean="0"/>
            <a:t>Трудовий десант</a:t>
          </a:r>
          <a:endParaRPr lang="ru-RU" sz="1800" b="1" dirty="0"/>
        </a:p>
      </dgm:t>
    </dgm:pt>
    <dgm:pt modelId="{B2CDA6D8-0548-4EAF-8D08-34CCC0766D4B}" type="parTrans" cxnId="{20A7EAB2-3D13-429F-B77A-503220F3F456}">
      <dgm:prSet/>
      <dgm:spPr/>
      <dgm:t>
        <a:bodyPr/>
        <a:lstStyle/>
        <a:p>
          <a:endParaRPr lang="ru-RU"/>
        </a:p>
      </dgm:t>
    </dgm:pt>
    <dgm:pt modelId="{BF898DB3-45FC-43E6-AD66-4ADD7AFD7D27}" type="sibTrans" cxnId="{20A7EAB2-3D13-429F-B77A-503220F3F456}">
      <dgm:prSet/>
      <dgm:spPr/>
      <dgm:t>
        <a:bodyPr/>
        <a:lstStyle/>
        <a:p>
          <a:endParaRPr lang="ru-RU"/>
        </a:p>
      </dgm:t>
    </dgm:pt>
    <dgm:pt modelId="{44162E72-B8F6-427E-A0FB-0E223303556D}">
      <dgm:prSet phldrT="[Текст]" custT="1"/>
      <dgm:spPr/>
      <dgm:t>
        <a:bodyPr/>
        <a:lstStyle/>
        <a:p>
          <a:r>
            <a:rPr lang="uk-UA" sz="1800" b="1" dirty="0" smtClean="0"/>
            <a:t>Праця в природі</a:t>
          </a:r>
          <a:endParaRPr lang="ru-RU" sz="1800" b="1" dirty="0"/>
        </a:p>
      </dgm:t>
    </dgm:pt>
    <dgm:pt modelId="{77A6DC11-2E91-4982-8640-9C98C83C3F17}" type="parTrans" cxnId="{B346CB10-B146-4F6E-959F-A8FF2B99AFC6}">
      <dgm:prSet/>
      <dgm:spPr/>
      <dgm:t>
        <a:bodyPr/>
        <a:lstStyle/>
        <a:p>
          <a:endParaRPr lang="ru-RU"/>
        </a:p>
      </dgm:t>
    </dgm:pt>
    <dgm:pt modelId="{5DAB19CE-310B-4E16-8D62-140284A96815}" type="sibTrans" cxnId="{B346CB10-B146-4F6E-959F-A8FF2B99AFC6}">
      <dgm:prSet/>
      <dgm:spPr/>
      <dgm:t>
        <a:bodyPr/>
        <a:lstStyle/>
        <a:p>
          <a:endParaRPr lang="ru-RU"/>
        </a:p>
      </dgm:t>
    </dgm:pt>
    <dgm:pt modelId="{5B84601E-B4AE-4550-BA7A-19552CF28C1F}" type="pres">
      <dgm:prSet presAssocID="{BA34D0EB-8F49-4E10-834B-1F18FBF885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3540AA-89B4-4079-B015-8027F7988387}" type="pres">
      <dgm:prSet presAssocID="{5656B468-D7FF-43E4-993E-2DD23A0DF044}" presName="hierRoot1" presStyleCnt="0"/>
      <dgm:spPr/>
    </dgm:pt>
    <dgm:pt modelId="{E46ABF04-A6E3-49E1-91F9-105FCC8E7387}" type="pres">
      <dgm:prSet presAssocID="{5656B468-D7FF-43E4-993E-2DD23A0DF044}" presName="composite" presStyleCnt="0"/>
      <dgm:spPr/>
    </dgm:pt>
    <dgm:pt modelId="{779B1F8F-1991-437C-933A-4EE5141461D3}" type="pres">
      <dgm:prSet presAssocID="{5656B468-D7FF-43E4-993E-2DD23A0DF044}" presName="background" presStyleLbl="node0" presStyleIdx="0" presStyleCnt="1"/>
      <dgm:spPr/>
    </dgm:pt>
    <dgm:pt modelId="{DEB01328-8084-416C-B676-3DFF16BFAAAF}" type="pres">
      <dgm:prSet presAssocID="{5656B468-D7FF-43E4-993E-2DD23A0DF044}" presName="text" presStyleLbl="fgAcc0" presStyleIdx="0" presStyleCnt="1" custScaleX="114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ECA4F-915D-4801-AB18-C07C2E5124F7}" type="pres">
      <dgm:prSet presAssocID="{5656B468-D7FF-43E4-993E-2DD23A0DF044}" presName="hierChild2" presStyleCnt="0"/>
      <dgm:spPr/>
    </dgm:pt>
    <dgm:pt modelId="{55219BAC-592E-46BD-BB17-B021DD924523}" type="pres">
      <dgm:prSet presAssocID="{CAC105A7-E828-4954-AE26-D01038E89F6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B5DCC85-6EBF-481A-99FB-EE2B7ABA219A}" type="pres">
      <dgm:prSet presAssocID="{ED744949-86FB-4E11-AD72-2A8C1A5DFDAE}" presName="hierRoot2" presStyleCnt="0"/>
      <dgm:spPr/>
    </dgm:pt>
    <dgm:pt modelId="{EF1FD079-F609-4EE6-9E7B-788AA62DFBDC}" type="pres">
      <dgm:prSet presAssocID="{ED744949-86FB-4E11-AD72-2A8C1A5DFDAE}" presName="composite2" presStyleCnt="0"/>
      <dgm:spPr/>
    </dgm:pt>
    <dgm:pt modelId="{28345D48-6712-4538-80B1-2B830BA82675}" type="pres">
      <dgm:prSet presAssocID="{ED744949-86FB-4E11-AD72-2A8C1A5DFDAE}" presName="background2" presStyleLbl="node2" presStyleIdx="0" presStyleCnt="2"/>
      <dgm:spPr/>
    </dgm:pt>
    <dgm:pt modelId="{EB20EFE6-2595-4385-8E54-28A191692A17}" type="pres">
      <dgm:prSet presAssocID="{ED744949-86FB-4E11-AD72-2A8C1A5DFDA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3ACDC5-A727-4E20-9B2D-A44FAEAAC36F}" type="pres">
      <dgm:prSet presAssocID="{ED744949-86FB-4E11-AD72-2A8C1A5DFDAE}" presName="hierChild3" presStyleCnt="0"/>
      <dgm:spPr/>
    </dgm:pt>
    <dgm:pt modelId="{067747B6-204F-418E-B490-3688280B24C7}" type="pres">
      <dgm:prSet presAssocID="{FDA77661-FAE1-4924-BD00-E5219A4AE39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7E838907-8308-4903-A4CC-5750B0C12ADB}" type="pres">
      <dgm:prSet presAssocID="{E0E4E2A3-057C-45D3-B3C1-F6756057667E}" presName="hierRoot3" presStyleCnt="0"/>
      <dgm:spPr/>
    </dgm:pt>
    <dgm:pt modelId="{13D3CE2B-4E1C-4233-A590-BF3D8FF66BCF}" type="pres">
      <dgm:prSet presAssocID="{E0E4E2A3-057C-45D3-B3C1-F6756057667E}" presName="composite3" presStyleCnt="0"/>
      <dgm:spPr/>
    </dgm:pt>
    <dgm:pt modelId="{ABE54C42-DC3B-4074-AD94-DE492CB85924}" type="pres">
      <dgm:prSet presAssocID="{E0E4E2A3-057C-45D3-B3C1-F6756057667E}" presName="background3" presStyleLbl="node3" presStyleIdx="0" presStyleCnt="3"/>
      <dgm:spPr/>
    </dgm:pt>
    <dgm:pt modelId="{BB52903B-C927-4C07-B785-AA5869092893}" type="pres">
      <dgm:prSet presAssocID="{E0E4E2A3-057C-45D3-B3C1-F6756057667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AE8EB7-3321-460A-86B7-FC8A48AC31C3}" type="pres">
      <dgm:prSet presAssocID="{E0E4E2A3-057C-45D3-B3C1-F6756057667E}" presName="hierChild4" presStyleCnt="0"/>
      <dgm:spPr/>
    </dgm:pt>
    <dgm:pt modelId="{699E21D5-FD44-4859-99EF-692FB2935394}" type="pres">
      <dgm:prSet presAssocID="{9FD82337-DA37-488F-B283-A88C8E39A4A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55A0A5F-58E1-4745-B6EE-AA7DAC4ED3EF}" type="pres">
      <dgm:prSet presAssocID="{0EBA3A6B-9D42-4633-97C8-4DD8E7127A56}" presName="hierRoot3" presStyleCnt="0"/>
      <dgm:spPr/>
    </dgm:pt>
    <dgm:pt modelId="{E099A06A-C4A5-40AD-B3B6-C0304EE20E5F}" type="pres">
      <dgm:prSet presAssocID="{0EBA3A6B-9D42-4633-97C8-4DD8E7127A56}" presName="composite3" presStyleCnt="0"/>
      <dgm:spPr/>
    </dgm:pt>
    <dgm:pt modelId="{84F293FA-C60C-4C8E-A828-1D53D8C50AD5}" type="pres">
      <dgm:prSet presAssocID="{0EBA3A6B-9D42-4633-97C8-4DD8E7127A56}" presName="background3" presStyleLbl="node3" presStyleIdx="1" presStyleCnt="3"/>
      <dgm:spPr/>
    </dgm:pt>
    <dgm:pt modelId="{46FD373E-D78A-413A-B433-B7BCA8197080}" type="pres">
      <dgm:prSet presAssocID="{0EBA3A6B-9D42-4633-97C8-4DD8E7127A5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70884-1FEA-461F-B765-2BFF4448D6CB}" type="pres">
      <dgm:prSet presAssocID="{0EBA3A6B-9D42-4633-97C8-4DD8E7127A56}" presName="hierChild4" presStyleCnt="0"/>
      <dgm:spPr/>
    </dgm:pt>
    <dgm:pt modelId="{9AEFC44A-2E02-4E37-BE35-DBA2BB89B30C}" type="pres">
      <dgm:prSet presAssocID="{B2CDA6D8-0548-4EAF-8D08-34CCC0766D4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0B85ABD-3A0F-472E-90EB-AD1C63E74D64}" type="pres">
      <dgm:prSet presAssocID="{3E11B9DB-6CDA-415F-B7E3-F6E7179D0E82}" presName="hierRoot2" presStyleCnt="0"/>
      <dgm:spPr/>
    </dgm:pt>
    <dgm:pt modelId="{BAFAE194-D7D4-4DC1-A4DC-D9FF8A1B66CF}" type="pres">
      <dgm:prSet presAssocID="{3E11B9DB-6CDA-415F-B7E3-F6E7179D0E82}" presName="composite2" presStyleCnt="0"/>
      <dgm:spPr/>
    </dgm:pt>
    <dgm:pt modelId="{4AF5B32F-94DD-4E92-A2C7-C4F8E2E5DAE7}" type="pres">
      <dgm:prSet presAssocID="{3E11B9DB-6CDA-415F-B7E3-F6E7179D0E82}" presName="background2" presStyleLbl="node2" presStyleIdx="1" presStyleCnt="2"/>
      <dgm:spPr/>
    </dgm:pt>
    <dgm:pt modelId="{DDCE05EF-3AB6-4D25-975E-99A60EBFE8E7}" type="pres">
      <dgm:prSet presAssocID="{3E11B9DB-6CDA-415F-B7E3-F6E7179D0E8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570507-0246-48B1-AB3D-1219FC104379}" type="pres">
      <dgm:prSet presAssocID="{3E11B9DB-6CDA-415F-B7E3-F6E7179D0E82}" presName="hierChild3" presStyleCnt="0"/>
      <dgm:spPr/>
    </dgm:pt>
    <dgm:pt modelId="{5607DEC7-B5EB-49E5-957A-60AB97B8B99C}" type="pres">
      <dgm:prSet presAssocID="{77A6DC11-2E91-4982-8640-9C98C83C3F1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ACC8B8C-26B9-4FFB-BBCF-7C8D6AC71B64}" type="pres">
      <dgm:prSet presAssocID="{44162E72-B8F6-427E-A0FB-0E223303556D}" presName="hierRoot3" presStyleCnt="0"/>
      <dgm:spPr/>
    </dgm:pt>
    <dgm:pt modelId="{D3F25CAF-4E62-4322-8F7B-4F57EC3E5242}" type="pres">
      <dgm:prSet presAssocID="{44162E72-B8F6-427E-A0FB-0E223303556D}" presName="composite3" presStyleCnt="0"/>
      <dgm:spPr/>
    </dgm:pt>
    <dgm:pt modelId="{6D2D501E-CBEB-49C0-88BB-4422E6A5F181}" type="pres">
      <dgm:prSet presAssocID="{44162E72-B8F6-427E-A0FB-0E223303556D}" presName="background3" presStyleLbl="node3" presStyleIdx="2" presStyleCnt="3"/>
      <dgm:spPr/>
    </dgm:pt>
    <dgm:pt modelId="{06C3F268-228F-46BB-AB7F-FBE2D12CCF4A}" type="pres">
      <dgm:prSet presAssocID="{44162E72-B8F6-427E-A0FB-0E223303556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86140D-A35B-4392-AF24-C0280891510C}" type="pres">
      <dgm:prSet presAssocID="{44162E72-B8F6-427E-A0FB-0E223303556D}" presName="hierChild4" presStyleCnt="0"/>
      <dgm:spPr/>
    </dgm:pt>
  </dgm:ptLst>
  <dgm:cxnLst>
    <dgm:cxn modelId="{C0F8C870-4DBE-4100-B4DB-7926B3165FE6}" type="presOf" srcId="{E0E4E2A3-057C-45D3-B3C1-F6756057667E}" destId="{BB52903B-C927-4C07-B785-AA5869092893}" srcOrd="0" destOrd="0" presId="urn:microsoft.com/office/officeart/2005/8/layout/hierarchy1"/>
    <dgm:cxn modelId="{713D8603-10AE-48D9-827E-4D00F7A42510}" type="presOf" srcId="{FDA77661-FAE1-4924-BD00-E5219A4AE397}" destId="{067747B6-204F-418E-B490-3688280B24C7}" srcOrd="0" destOrd="0" presId="urn:microsoft.com/office/officeart/2005/8/layout/hierarchy1"/>
    <dgm:cxn modelId="{1A7811FD-52D0-499F-A640-3342E12C7C0A}" type="presOf" srcId="{5656B468-D7FF-43E4-993E-2DD23A0DF044}" destId="{DEB01328-8084-416C-B676-3DFF16BFAAAF}" srcOrd="0" destOrd="0" presId="urn:microsoft.com/office/officeart/2005/8/layout/hierarchy1"/>
    <dgm:cxn modelId="{0C7EE138-1CF7-49D5-9865-019FE2EFE7C2}" type="presOf" srcId="{9FD82337-DA37-488F-B283-A88C8E39A4A1}" destId="{699E21D5-FD44-4859-99EF-692FB2935394}" srcOrd="0" destOrd="0" presId="urn:microsoft.com/office/officeart/2005/8/layout/hierarchy1"/>
    <dgm:cxn modelId="{88CBF3F0-2778-4D91-861D-70214374A1A9}" type="presOf" srcId="{B2CDA6D8-0548-4EAF-8D08-34CCC0766D4B}" destId="{9AEFC44A-2E02-4E37-BE35-DBA2BB89B30C}" srcOrd="0" destOrd="0" presId="urn:microsoft.com/office/officeart/2005/8/layout/hierarchy1"/>
    <dgm:cxn modelId="{FE78FAE9-64A7-468A-894F-9B131D0897FA}" type="presOf" srcId="{CAC105A7-E828-4954-AE26-D01038E89F6F}" destId="{55219BAC-592E-46BD-BB17-B021DD924523}" srcOrd="0" destOrd="0" presId="urn:microsoft.com/office/officeart/2005/8/layout/hierarchy1"/>
    <dgm:cxn modelId="{FE695DD8-5CEF-436C-A34C-77BA8C45ADA0}" srcId="{BA34D0EB-8F49-4E10-834B-1F18FBF8850F}" destId="{5656B468-D7FF-43E4-993E-2DD23A0DF044}" srcOrd="0" destOrd="0" parTransId="{9F6DA25E-66DC-4D8D-9339-072EEB5A1247}" sibTransId="{9A5DF36F-8200-4B42-90B1-36A4F98677C9}"/>
    <dgm:cxn modelId="{0295B580-2683-46C4-8D24-152549521FC2}" srcId="{ED744949-86FB-4E11-AD72-2A8C1A5DFDAE}" destId="{0EBA3A6B-9D42-4633-97C8-4DD8E7127A56}" srcOrd="1" destOrd="0" parTransId="{9FD82337-DA37-488F-B283-A88C8E39A4A1}" sibTransId="{19FA8E75-BC3A-472B-8314-F4089C15F3DD}"/>
    <dgm:cxn modelId="{B346CB10-B146-4F6E-959F-A8FF2B99AFC6}" srcId="{3E11B9DB-6CDA-415F-B7E3-F6E7179D0E82}" destId="{44162E72-B8F6-427E-A0FB-0E223303556D}" srcOrd="0" destOrd="0" parTransId="{77A6DC11-2E91-4982-8640-9C98C83C3F17}" sibTransId="{5DAB19CE-310B-4E16-8D62-140284A96815}"/>
    <dgm:cxn modelId="{421EA866-D514-4CE5-B5B5-4A390A5933BF}" type="presOf" srcId="{ED744949-86FB-4E11-AD72-2A8C1A5DFDAE}" destId="{EB20EFE6-2595-4385-8E54-28A191692A17}" srcOrd="0" destOrd="0" presId="urn:microsoft.com/office/officeart/2005/8/layout/hierarchy1"/>
    <dgm:cxn modelId="{20A7EAB2-3D13-429F-B77A-503220F3F456}" srcId="{5656B468-D7FF-43E4-993E-2DD23A0DF044}" destId="{3E11B9DB-6CDA-415F-B7E3-F6E7179D0E82}" srcOrd="1" destOrd="0" parTransId="{B2CDA6D8-0548-4EAF-8D08-34CCC0766D4B}" sibTransId="{BF898DB3-45FC-43E6-AD66-4ADD7AFD7D27}"/>
    <dgm:cxn modelId="{DFEE77E7-A931-4DA0-A2FC-6B9F7DC32649}" type="presOf" srcId="{77A6DC11-2E91-4982-8640-9C98C83C3F17}" destId="{5607DEC7-B5EB-49E5-957A-60AB97B8B99C}" srcOrd="0" destOrd="0" presId="urn:microsoft.com/office/officeart/2005/8/layout/hierarchy1"/>
    <dgm:cxn modelId="{0C1F317F-C528-4BC2-9A6A-5D543D8BFB46}" type="presOf" srcId="{0EBA3A6B-9D42-4633-97C8-4DD8E7127A56}" destId="{46FD373E-D78A-413A-B433-B7BCA8197080}" srcOrd="0" destOrd="0" presId="urn:microsoft.com/office/officeart/2005/8/layout/hierarchy1"/>
    <dgm:cxn modelId="{8E8D1F86-9B44-4836-9B37-38F6756BA212}" type="presOf" srcId="{3E11B9DB-6CDA-415F-B7E3-F6E7179D0E82}" destId="{DDCE05EF-3AB6-4D25-975E-99A60EBFE8E7}" srcOrd="0" destOrd="0" presId="urn:microsoft.com/office/officeart/2005/8/layout/hierarchy1"/>
    <dgm:cxn modelId="{8E29D308-F7B9-4EA5-B079-DB09095E311C}" type="presOf" srcId="{44162E72-B8F6-427E-A0FB-0E223303556D}" destId="{06C3F268-228F-46BB-AB7F-FBE2D12CCF4A}" srcOrd="0" destOrd="0" presId="urn:microsoft.com/office/officeart/2005/8/layout/hierarchy1"/>
    <dgm:cxn modelId="{E17FDB3E-2638-4759-B831-082C84C4E550}" type="presOf" srcId="{BA34D0EB-8F49-4E10-834B-1F18FBF8850F}" destId="{5B84601E-B4AE-4550-BA7A-19552CF28C1F}" srcOrd="0" destOrd="0" presId="urn:microsoft.com/office/officeart/2005/8/layout/hierarchy1"/>
    <dgm:cxn modelId="{21157C7B-AF7B-4652-BB7A-1137146AFC72}" srcId="{5656B468-D7FF-43E4-993E-2DD23A0DF044}" destId="{ED744949-86FB-4E11-AD72-2A8C1A5DFDAE}" srcOrd="0" destOrd="0" parTransId="{CAC105A7-E828-4954-AE26-D01038E89F6F}" sibTransId="{7406BC1E-80E9-48EE-A3E1-62CC552B9BA1}"/>
    <dgm:cxn modelId="{9CEF7017-36EB-4053-8294-082C9CC3966F}" srcId="{ED744949-86FB-4E11-AD72-2A8C1A5DFDAE}" destId="{E0E4E2A3-057C-45D3-B3C1-F6756057667E}" srcOrd="0" destOrd="0" parTransId="{FDA77661-FAE1-4924-BD00-E5219A4AE397}" sibTransId="{E65B6F65-54A7-4A92-AF2B-169094F5FCBB}"/>
    <dgm:cxn modelId="{66E0ED75-D7BA-4B79-97D2-B2AD9D5E7589}" type="presParOf" srcId="{5B84601E-B4AE-4550-BA7A-19552CF28C1F}" destId="{AF3540AA-89B4-4079-B015-8027F7988387}" srcOrd="0" destOrd="0" presId="urn:microsoft.com/office/officeart/2005/8/layout/hierarchy1"/>
    <dgm:cxn modelId="{1BFA5A62-8B9E-4F30-9FCE-281739DB301D}" type="presParOf" srcId="{AF3540AA-89B4-4079-B015-8027F7988387}" destId="{E46ABF04-A6E3-49E1-91F9-105FCC8E7387}" srcOrd="0" destOrd="0" presId="urn:microsoft.com/office/officeart/2005/8/layout/hierarchy1"/>
    <dgm:cxn modelId="{60549EB7-12CE-476D-8C61-512DE53CDF05}" type="presParOf" srcId="{E46ABF04-A6E3-49E1-91F9-105FCC8E7387}" destId="{779B1F8F-1991-437C-933A-4EE5141461D3}" srcOrd="0" destOrd="0" presId="urn:microsoft.com/office/officeart/2005/8/layout/hierarchy1"/>
    <dgm:cxn modelId="{9B6F53F5-E90E-41E9-9F18-3542CDDB3575}" type="presParOf" srcId="{E46ABF04-A6E3-49E1-91F9-105FCC8E7387}" destId="{DEB01328-8084-416C-B676-3DFF16BFAAAF}" srcOrd="1" destOrd="0" presId="urn:microsoft.com/office/officeart/2005/8/layout/hierarchy1"/>
    <dgm:cxn modelId="{9E9A6A1D-074D-462D-91C4-C6D0BAF47D91}" type="presParOf" srcId="{AF3540AA-89B4-4079-B015-8027F7988387}" destId="{42BECA4F-915D-4801-AB18-C07C2E5124F7}" srcOrd="1" destOrd="0" presId="urn:microsoft.com/office/officeart/2005/8/layout/hierarchy1"/>
    <dgm:cxn modelId="{763ECA70-A49B-4123-ABF0-81FD8EB5B20D}" type="presParOf" srcId="{42BECA4F-915D-4801-AB18-C07C2E5124F7}" destId="{55219BAC-592E-46BD-BB17-B021DD924523}" srcOrd="0" destOrd="0" presId="urn:microsoft.com/office/officeart/2005/8/layout/hierarchy1"/>
    <dgm:cxn modelId="{31ACE8F9-A925-4DB5-B7BE-505B45D4AFD3}" type="presParOf" srcId="{42BECA4F-915D-4801-AB18-C07C2E5124F7}" destId="{1B5DCC85-6EBF-481A-99FB-EE2B7ABA219A}" srcOrd="1" destOrd="0" presId="urn:microsoft.com/office/officeart/2005/8/layout/hierarchy1"/>
    <dgm:cxn modelId="{8420AA1B-2330-4100-A7C9-BC7E87E75AFD}" type="presParOf" srcId="{1B5DCC85-6EBF-481A-99FB-EE2B7ABA219A}" destId="{EF1FD079-F609-4EE6-9E7B-788AA62DFBDC}" srcOrd="0" destOrd="0" presId="urn:microsoft.com/office/officeart/2005/8/layout/hierarchy1"/>
    <dgm:cxn modelId="{07FD8AF3-1FBB-4112-A171-1E864B7BB480}" type="presParOf" srcId="{EF1FD079-F609-4EE6-9E7B-788AA62DFBDC}" destId="{28345D48-6712-4538-80B1-2B830BA82675}" srcOrd="0" destOrd="0" presId="urn:microsoft.com/office/officeart/2005/8/layout/hierarchy1"/>
    <dgm:cxn modelId="{66CD4E32-7A00-47AA-A5A4-8DC851074822}" type="presParOf" srcId="{EF1FD079-F609-4EE6-9E7B-788AA62DFBDC}" destId="{EB20EFE6-2595-4385-8E54-28A191692A17}" srcOrd="1" destOrd="0" presId="urn:microsoft.com/office/officeart/2005/8/layout/hierarchy1"/>
    <dgm:cxn modelId="{D7F4E35D-FF8F-4A0E-B03C-BDF1F3BF1E48}" type="presParOf" srcId="{1B5DCC85-6EBF-481A-99FB-EE2B7ABA219A}" destId="{533ACDC5-A727-4E20-9B2D-A44FAEAAC36F}" srcOrd="1" destOrd="0" presId="urn:microsoft.com/office/officeart/2005/8/layout/hierarchy1"/>
    <dgm:cxn modelId="{FB32A77D-EA66-4F3A-A719-B9B09A0E22E0}" type="presParOf" srcId="{533ACDC5-A727-4E20-9B2D-A44FAEAAC36F}" destId="{067747B6-204F-418E-B490-3688280B24C7}" srcOrd="0" destOrd="0" presId="urn:microsoft.com/office/officeart/2005/8/layout/hierarchy1"/>
    <dgm:cxn modelId="{5CE3C700-AEC1-4247-9E7B-AB0B40BF142B}" type="presParOf" srcId="{533ACDC5-A727-4E20-9B2D-A44FAEAAC36F}" destId="{7E838907-8308-4903-A4CC-5750B0C12ADB}" srcOrd="1" destOrd="0" presId="urn:microsoft.com/office/officeart/2005/8/layout/hierarchy1"/>
    <dgm:cxn modelId="{ABFEEC23-1D5F-4CBC-B13D-0DC7CF5C4DA8}" type="presParOf" srcId="{7E838907-8308-4903-A4CC-5750B0C12ADB}" destId="{13D3CE2B-4E1C-4233-A590-BF3D8FF66BCF}" srcOrd="0" destOrd="0" presId="urn:microsoft.com/office/officeart/2005/8/layout/hierarchy1"/>
    <dgm:cxn modelId="{E14FD9B2-33F0-4728-B70A-558CB1E56B36}" type="presParOf" srcId="{13D3CE2B-4E1C-4233-A590-BF3D8FF66BCF}" destId="{ABE54C42-DC3B-4074-AD94-DE492CB85924}" srcOrd="0" destOrd="0" presId="urn:microsoft.com/office/officeart/2005/8/layout/hierarchy1"/>
    <dgm:cxn modelId="{BC6B93BA-7854-43D0-B2D3-01474900027D}" type="presParOf" srcId="{13D3CE2B-4E1C-4233-A590-BF3D8FF66BCF}" destId="{BB52903B-C927-4C07-B785-AA5869092893}" srcOrd="1" destOrd="0" presId="urn:microsoft.com/office/officeart/2005/8/layout/hierarchy1"/>
    <dgm:cxn modelId="{5F254E4E-D489-4ED4-85D8-C930F15BB5B9}" type="presParOf" srcId="{7E838907-8308-4903-A4CC-5750B0C12ADB}" destId="{A8AE8EB7-3321-460A-86B7-FC8A48AC31C3}" srcOrd="1" destOrd="0" presId="urn:microsoft.com/office/officeart/2005/8/layout/hierarchy1"/>
    <dgm:cxn modelId="{C68FB2B7-53DC-48CB-98E8-306B0DE5F810}" type="presParOf" srcId="{533ACDC5-A727-4E20-9B2D-A44FAEAAC36F}" destId="{699E21D5-FD44-4859-99EF-692FB2935394}" srcOrd="2" destOrd="0" presId="urn:microsoft.com/office/officeart/2005/8/layout/hierarchy1"/>
    <dgm:cxn modelId="{D4BE3742-A3DF-4763-9BA5-C70295FEC671}" type="presParOf" srcId="{533ACDC5-A727-4E20-9B2D-A44FAEAAC36F}" destId="{D55A0A5F-58E1-4745-B6EE-AA7DAC4ED3EF}" srcOrd="3" destOrd="0" presId="urn:microsoft.com/office/officeart/2005/8/layout/hierarchy1"/>
    <dgm:cxn modelId="{59ED5562-DE2C-4B5A-9B98-DE0F8C666570}" type="presParOf" srcId="{D55A0A5F-58E1-4745-B6EE-AA7DAC4ED3EF}" destId="{E099A06A-C4A5-40AD-B3B6-C0304EE20E5F}" srcOrd="0" destOrd="0" presId="urn:microsoft.com/office/officeart/2005/8/layout/hierarchy1"/>
    <dgm:cxn modelId="{6147E594-1AE1-42F2-97C2-A63F880CF2E1}" type="presParOf" srcId="{E099A06A-C4A5-40AD-B3B6-C0304EE20E5F}" destId="{84F293FA-C60C-4C8E-A828-1D53D8C50AD5}" srcOrd="0" destOrd="0" presId="urn:microsoft.com/office/officeart/2005/8/layout/hierarchy1"/>
    <dgm:cxn modelId="{B7653EE6-5715-43A0-B0F4-A793EFF471D9}" type="presParOf" srcId="{E099A06A-C4A5-40AD-B3B6-C0304EE20E5F}" destId="{46FD373E-D78A-413A-B433-B7BCA8197080}" srcOrd="1" destOrd="0" presId="urn:microsoft.com/office/officeart/2005/8/layout/hierarchy1"/>
    <dgm:cxn modelId="{AB347DF4-943B-4082-8563-49723E1F3561}" type="presParOf" srcId="{D55A0A5F-58E1-4745-B6EE-AA7DAC4ED3EF}" destId="{92F70884-1FEA-461F-B765-2BFF4448D6CB}" srcOrd="1" destOrd="0" presId="urn:microsoft.com/office/officeart/2005/8/layout/hierarchy1"/>
    <dgm:cxn modelId="{2D7DC8BB-EEE1-41AD-857B-E02D2E722731}" type="presParOf" srcId="{42BECA4F-915D-4801-AB18-C07C2E5124F7}" destId="{9AEFC44A-2E02-4E37-BE35-DBA2BB89B30C}" srcOrd="2" destOrd="0" presId="urn:microsoft.com/office/officeart/2005/8/layout/hierarchy1"/>
    <dgm:cxn modelId="{A38DB45F-0407-4362-A61C-BA87DF0642C1}" type="presParOf" srcId="{42BECA4F-915D-4801-AB18-C07C2E5124F7}" destId="{40B85ABD-3A0F-472E-90EB-AD1C63E74D64}" srcOrd="3" destOrd="0" presId="urn:microsoft.com/office/officeart/2005/8/layout/hierarchy1"/>
    <dgm:cxn modelId="{4D23D9C4-EE55-4900-A47F-68C52EBDB43D}" type="presParOf" srcId="{40B85ABD-3A0F-472E-90EB-AD1C63E74D64}" destId="{BAFAE194-D7D4-4DC1-A4DC-D9FF8A1B66CF}" srcOrd="0" destOrd="0" presId="urn:microsoft.com/office/officeart/2005/8/layout/hierarchy1"/>
    <dgm:cxn modelId="{021EBB8B-E114-4F54-9F22-5E506BFCF0CC}" type="presParOf" srcId="{BAFAE194-D7D4-4DC1-A4DC-D9FF8A1B66CF}" destId="{4AF5B32F-94DD-4E92-A2C7-C4F8E2E5DAE7}" srcOrd="0" destOrd="0" presId="urn:microsoft.com/office/officeart/2005/8/layout/hierarchy1"/>
    <dgm:cxn modelId="{CD873962-0683-4B4F-B04B-F84C0CE92832}" type="presParOf" srcId="{BAFAE194-D7D4-4DC1-A4DC-D9FF8A1B66CF}" destId="{DDCE05EF-3AB6-4D25-975E-99A60EBFE8E7}" srcOrd="1" destOrd="0" presId="urn:microsoft.com/office/officeart/2005/8/layout/hierarchy1"/>
    <dgm:cxn modelId="{907FE37B-0D81-4238-B7BB-9E850EDC2999}" type="presParOf" srcId="{40B85ABD-3A0F-472E-90EB-AD1C63E74D64}" destId="{9A570507-0246-48B1-AB3D-1219FC104379}" srcOrd="1" destOrd="0" presId="urn:microsoft.com/office/officeart/2005/8/layout/hierarchy1"/>
    <dgm:cxn modelId="{897A28C8-384C-441F-AACB-DF7291B924D6}" type="presParOf" srcId="{9A570507-0246-48B1-AB3D-1219FC104379}" destId="{5607DEC7-B5EB-49E5-957A-60AB97B8B99C}" srcOrd="0" destOrd="0" presId="urn:microsoft.com/office/officeart/2005/8/layout/hierarchy1"/>
    <dgm:cxn modelId="{96185BB0-0539-46F4-8844-3C8AE42FB183}" type="presParOf" srcId="{9A570507-0246-48B1-AB3D-1219FC104379}" destId="{1ACC8B8C-26B9-4FFB-BBCF-7C8D6AC71B64}" srcOrd="1" destOrd="0" presId="urn:microsoft.com/office/officeart/2005/8/layout/hierarchy1"/>
    <dgm:cxn modelId="{6EE16AF8-93FF-493E-9A5C-5BD1143376B7}" type="presParOf" srcId="{1ACC8B8C-26B9-4FFB-BBCF-7C8D6AC71B64}" destId="{D3F25CAF-4E62-4322-8F7B-4F57EC3E5242}" srcOrd="0" destOrd="0" presId="urn:microsoft.com/office/officeart/2005/8/layout/hierarchy1"/>
    <dgm:cxn modelId="{C4165F1E-8F3E-4EA9-8E51-8F698F9C16F7}" type="presParOf" srcId="{D3F25CAF-4E62-4322-8F7B-4F57EC3E5242}" destId="{6D2D501E-CBEB-49C0-88BB-4422E6A5F181}" srcOrd="0" destOrd="0" presId="urn:microsoft.com/office/officeart/2005/8/layout/hierarchy1"/>
    <dgm:cxn modelId="{4E7E242F-5BDD-4570-B49D-F11E0A50812B}" type="presParOf" srcId="{D3F25CAF-4E62-4322-8F7B-4F57EC3E5242}" destId="{06C3F268-228F-46BB-AB7F-FBE2D12CCF4A}" srcOrd="1" destOrd="0" presId="urn:microsoft.com/office/officeart/2005/8/layout/hierarchy1"/>
    <dgm:cxn modelId="{2BCA65E5-38DB-4BE9-9C59-F935EA36A0F3}" type="presParOf" srcId="{1ACC8B8C-26B9-4FFB-BBCF-7C8D6AC71B64}" destId="{7586140D-A35B-4392-AF24-C028089151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7DEC7-B5EB-49E5-957A-60AB97B8B99C}">
      <dsp:nvSpPr>
        <dsp:cNvPr id="0" name=""/>
        <dsp:cNvSpPr/>
      </dsp:nvSpPr>
      <dsp:spPr>
        <a:xfrm>
          <a:off x="6536318" y="2718654"/>
          <a:ext cx="91440" cy="5065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5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FC44A-2E02-4E37-BE35-DBA2BB89B30C}">
      <dsp:nvSpPr>
        <dsp:cNvPr id="0" name=""/>
        <dsp:cNvSpPr/>
      </dsp:nvSpPr>
      <dsp:spPr>
        <a:xfrm>
          <a:off x="4985546" y="1106197"/>
          <a:ext cx="1596492" cy="50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181"/>
              </a:lnTo>
              <a:lnTo>
                <a:pt x="1596492" y="345181"/>
              </a:lnTo>
              <a:lnTo>
                <a:pt x="1596492" y="5065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E21D5-FD44-4859-99EF-692FB2935394}">
      <dsp:nvSpPr>
        <dsp:cNvPr id="0" name=""/>
        <dsp:cNvSpPr/>
      </dsp:nvSpPr>
      <dsp:spPr>
        <a:xfrm>
          <a:off x="3389054" y="2718654"/>
          <a:ext cx="1064328" cy="50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181"/>
              </a:lnTo>
              <a:lnTo>
                <a:pt x="1064328" y="345181"/>
              </a:lnTo>
              <a:lnTo>
                <a:pt x="1064328" y="5065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747B6-204F-418E-B490-3688280B24C7}">
      <dsp:nvSpPr>
        <dsp:cNvPr id="0" name=""/>
        <dsp:cNvSpPr/>
      </dsp:nvSpPr>
      <dsp:spPr>
        <a:xfrm>
          <a:off x="2324725" y="2718654"/>
          <a:ext cx="1064328" cy="506523"/>
        </a:xfrm>
        <a:custGeom>
          <a:avLst/>
          <a:gdLst/>
          <a:ahLst/>
          <a:cxnLst/>
          <a:rect l="0" t="0" r="0" b="0"/>
          <a:pathLst>
            <a:path>
              <a:moveTo>
                <a:pt x="1064328" y="0"/>
              </a:moveTo>
              <a:lnTo>
                <a:pt x="1064328" y="345181"/>
              </a:lnTo>
              <a:lnTo>
                <a:pt x="0" y="345181"/>
              </a:lnTo>
              <a:lnTo>
                <a:pt x="0" y="5065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19BAC-592E-46BD-BB17-B021DD924523}">
      <dsp:nvSpPr>
        <dsp:cNvPr id="0" name=""/>
        <dsp:cNvSpPr/>
      </dsp:nvSpPr>
      <dsp:spPr>
        <a:xfrm>
          <a:off x="3389054" y="1106197"/>
          <a:ext cx="1596492" cy="506523"/>
        </a:xfrm>
        <a:custGeom>
          <a:avLst/>
          <a:gdLst/>
          <a:ahLst/>
          <a:cxnLst/>
          <a:rect l="0" t="0" r="0" b="0"/>
          <a:pathLst>
            <a:path>
              <a:moveTo>
                <a:pt x="1596492" y="0"/>
              </a:moveTo>
              <a:lnTo>
                <a:pt x="1596492" y="345181"/>
              </a:lnTo>
              <a:lnTo>
                <a:pt x="0" y="345181"/>
              </a:lnTo>
              <a:lnTo>
                <a:pt x="0" y="5065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B1F8F-1991-437C-933A-4EE5141461D3}">
      <dsp:nvSpPr>
        <dsp:cNvPr id="0" name=""/>
        <dsp:cNvSpPr/>
      </dsp:nvSpPr>
      <dsp:spPr>
        <a:xfrm>
          <a:off x="3987410" y="263"/>
          <a:ext cx="1996271" cy="1105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01328-8084-416C-B676-3DFF16BFAAAF}">
      <dsp:nvSpPr>
        <dsp:cNvPr id="0" name=""/>
        <dsp:cNvSpPr/>
      </dsp:nvSpPr>
      <dsp:spPr>
        <a:xfrm>
          <a:off x="4180924" y="184101"/>
          <a:ext cx="1996271" cy="110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Спостереження,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бесіди, дидактичні ігри</a:t>
          </a:r>
          <a:endParaRPr lang="ru-RU" sz="1800" b="1" kern="1200" dirty="0"/>
        </a:p>
      </dsp:txBody>
      <dsp:txXfrm>
        <a:off x="4213316" y="216493"/>
        <a:ext cx="1931487" cy="1041149"/>
      </dsp:txXfrm>
    </dsp:sp>
    <dsp:sp modelId="{28345D48-6712-4538-80B1-2B830BA82675}">
      <dsp:nvSpPr>
        <dsp:cNvPr id="0" name=""/>
        <dsp:cNvSpPr/>
      </dsp:nvSpPr>
      <dsp:spPr>
        <a:xfrm>
          <a:off x="2518240" y="1612720"/>
          <a:ext cx="1741628" cy="1105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0EFE6-2595-4385-8E54-28A191692A17}">
      <dsp:nvSpPr>
        <dsp:cNvPr id="0" name=""/>
        <dsp:cNvSpPr/>
      </dsp:nvSpPr>
      <dsp:spPr>
        <a:xfrm>
          <a:off x="2711754" y="1796559"/>
          <a:ext cx="1741628" cy="110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Художньо-продуктивна діяльність</a:t>
          </a:r>
          <a:endParaRPr lang="ru-RU" sz="1800" b="1" kern="1200" dirty="0"/>
        </a:p>
      </dsp:txBody>
      <dsp:txXfrm>
        <a:off x="2744146" y="1828951"/>
        <a:ext cx="1676844" cy="1041149"/>
      </dsp:txXfrm>
    </dsp:sp>
    <dsp:sp modelId="{ABE54C42-DC3B-4074-AD94-DE492CB85924}">
      <dsp:nvSpPr>
        <dsp:cNvPr id="0" name=""/>
        <dsp:cNvSpPr/>
      </dsp:nvSpPr>
      <dsp:spPr>
        <a:xfrm>
          <a:off x="1453911" y="3225178"/>
          <a:ext cx="1741628" cy="1105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2903B-C927-4C07-B785-AA5869092893}">
      <dsp:nvSpPr>
        <dsp:cNvPr id="0" name=""/>
        <dsp:cNvSpPr/>
      </dsp:nvSpPr>
      <dsp:spPr>
        <a:xfrm>
          <a:off x="1647425" y="3409016"/>
          <a:ext cx="1741628" cy="110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/>
            <a:t>Пізнавально</a:t>
          </a:r>
          <a:r>
            <a:rPr lang="uk-UA" sz="1800" b="1" kern="1200" dirty="0" smtClean="0"/>
            <a:t>-розвивальна діяльність</a:t>
          </a:r>
          <a:endParaRPr lang="ru-RU" sz="1800" b="1" kern="1200" dirty="0"/>
        </a:p>
      </dsp:txBody>
      <dsp:txXfrm>
        <a:off x="1679817" y="3441408"/>
        <a:ext cx="1676844" cy="1041149"/>
      </dsp:txXfrm>
    </dsp:sp>
    <dsp:sp modelId="{84F293FA-C60C-4C8E-A828-1D53D8C50AD5}">
      <dsp:nvSpPr>
        <dsp:cNvPr id="0" name=""/>
        <dsp:cNvSpPr/>
      </dsp:nvSpPr>
      <dsp:spPr>
        <a:xfrm>
          <a:off x="3582568" y="3225178"/>
          <a:ext cx="1741628" cy="1105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D373E-D78A-413A-B433-B7BCA8197080}">
      <dsp:nvSpPr>
        <dsp:cNvPr id="0" name=""/>
        <dsp:cNvSpPr/>
      </dsp:nvSpPr>
      <dsp:spPr>
        <a:xfrm>
          <a:off x="3776082" y="3409016"/>
          <a:ext cx="1741628" cy="110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Мовленнєва діяльність</a:t>
          </a:r>
          <a:endParaRPr lang="ru-RU" sz="1800" b="1" kern="1200" dirty="0"/>
        </a:p>
      </dsp:txBody>
      <dsp:txXfrm>
        <a:off x="3808474" y="3441408"/>
        <a:ext cx="1676844" cy="1041149"/>
      </dsp:txXfrm>
    </dsp:sp>
    <dsp:sp modelId="{4AF5B32F-94DD-4E92-A2C7-C4F8E2E5DAE7}">
      <dsp:nvSpPr>
        <dsp:cNvPr id="0" name=""/>
        <dsp:cNvSpPr/>
      </dsp:nvSpPr>
      <dsp:spPr>
        <a:xfrm>
          <a:off x="5711224" y="1612720"/>
          <a:ext cx="1741628" cy="1105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E05EF-3AB6-4D25-975E-99A60EBFE8E7}">
      <dsp:nvSpPr>
        <dsp:cNvPr id="0" name=""/>
        <dsp:cNvSpPr/>
      </dsp:nvSpPr>
      <dsp:spPr>
        <a:xfrm>
          <a:off x="5904739" y="1796559"/>
          <a:ext cx="1741628" cy="110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Трудовий десант</a:t>
          </a:r>
          <a:endParaRPr lang="ru-RU" sz="1800" b="1" kern="1200" dirty="0"/>
        </a:p>
      </dsp:txBody>
      <dsp:txXfrm>
        <a:off x="5937131" y="1828951"/>
        <a:ext cx="1676844" cy="1041149"/>
      </dsp:txXfrm>
    </dsp:sp>
    <dsp:sp modelId="{6D2D501E-CBEB-49C0-88BB-4422E6A5F181}">
      <dsp:nvSpPr>
        <dsp:cNvPr id="0" name=""/>
        <dsp:cNvSpPr/>
      </dsp:nvSpPr>
      <dsp:spPr>
        <a:xfrm>
          <a:off x="5711224" y="3225178"/>
          <a:ext cx="1741628" cy="1105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3F268-228F-46BB-AB7F-FBE2D12CCF4A}">
      <dsp:nvSpPr>
        <dsp:cNvPr id="0" name=""/>
        <dsp:cNvSpPr/>
      </dsp:nvSpPr>
      <dsp:spPr>
        <a:xfrm>
          <a:off x="5904739" y="3409016"/>
          <a:ext cx="1741628" cy="110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Праця в природі</a:t>
          </a:r>
          <a:endParaRPr lang="ru-RU" sz="1800" b="1" kern="1200" dirty="0"/>
        </a:p>
      </dsp:txBody>
      <dsp:txXfrm>
        <a:off x="5937131" y="3441408"/>
        <a:ext cx="1676844" cy="1041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7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3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6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1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5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3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8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6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1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7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6F64-B304-48A2-BB86-7321B9F00743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E79B-A0A5-4379-8F42-1446E3D7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7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18937"/>
            <a:ext cx="9144000" cy="1891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5" y="712033"/>
            <a:ext cx="9833548" cy="6145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161" y="1618937"/>
            <a:ext cx="5240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                           ТЕМАТИЧНИЙ ДЕНЬ</a:t>
            </a:r>
          </a:p>
          <a:p>
            <a:r>
              <a:rPr lang="uk-UA" sz="2400" b="1" dirty="0"/>
              <a:t> </a:t>
            </a:r>
            <a:r>
              <a:rPr lang="uk-UA" sz="2400" b="1" dirty="0" smtClean="0"/>
              <a:t>                      «ЗБЕРЕЖЕМО ДОВКІЛЛЯ»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2773179"/>
            <a:ext cx="7430125" cy="3897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714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4403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   ФОРМА </a:t>
            </a:r>
            <a:r>
              <a:rPr lang="uk-UA" sz="2800" b="1" dirty="0" smtClean="0"/>
              <a:t>РОБОТИ.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070354"/>
              </p:ext>
            </p:extLst>
          </p:nvPr>
        </p:nvGraphicFramePr>
        <p:xfrm>
          <a:off x="838200" y="1825625"/>
          <a:ext cx="9100279" cy="451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65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       РОЗПОВІДЬ ПРО ВЕСНУ, ЗА ДОПОМОГОЮ МНЕМОТАБЛИЦІ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567" y="1813810"/>
            <a:ext cx="4796853" cy="4302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929" y="1813810"/>
            <a:ext cx="5147872" cy="43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                                    МОВЛЕННЄВА ДІЯЛЬНІСТЬ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105" y="1690688"/>
            <a:ext cx="5609990" cy="3207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452" y="4047345"/>
            <a:ext cx="3167766" cy="2378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348" y="1371250"/>
            <a:ext cx="3588895" cy="23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0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098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             </a:t>
            </a:r>
            <a:r>
              <a:rPr lang="uk-UA" sz="2800" b="1" u="sng" dirty="0" smtClean="0"/>
              <a:t>ПІЗНАВАЛЬНО-РОЗВИВАЛЬНА ДІЯЛЬНІСТЬ</a:t>
            </a:r>
            <a:endParaRPr lang="ru-RU" sz="2800" b="1" u="sng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567" y="1319134"/>
            <a:ext cx="8484433" cy="49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5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38" y="869429"/>
            <a:ext cx="6096851" cy="46319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89" y="1189138"/>
            <a:ext cx="5081667" cy="4971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625652" y="479685"/>
            <a:ext cx="416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ХУДОЖНЬО-ПРОДУКТИВНА ДІЯЛЬНІСТЬ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532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3" y="1340069"/>
            <a:ext cx="3174037" cy="3071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9628" y="1175797"/>
            <a:ext cx="3754801" cy="4083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48525" y="689548"/>
            <a:ext cx="753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                                     </a:t>
            </a:r>
            <a:r>
              <a:rPr lang="uk-UA" b="1" dirty="0" smtClean="0"/>
              <a:t>ПРАЦЯ В ПРИРОДІ, </a:t>
            </a:r>
            <a:r>
              <a:rPr lang="uk-UA" b="1" dirty="0" smtClean="0"/>
              <a:t>ПРОГУЛЯНКА ,ТРУДОВИЙ ДЕСАНТ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2706" y="2755305"/>
            <a:ext cx="3852474" cy="33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016" y="2788170"/>
            <a:ext cx="5787436" cy="3709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7737" y="37475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 smtClean="0"/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9331" y="1021085"/>
            <a:ext cx="108391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ДИДАКТИЧНА ГРА «СМІТТЯ СОРТУЙ – ПЛАНЕТУ ВРЯТУЙ».</a:t>
            </a:r>
          </a:p>
          <a:p>
            <a:endParaRPr lang="uk-UA" b="1" dirty="0"/>
          </a:p>
          <a:p>
            <a:r>
              <a:rPr lang="uk-UA" b="1" dirty="0" smtClean="0"/>
              <a:t>МЕТА: </a:t>
            </a:r>
            <a:r>
              <a:rPr lang="uk-UA" dirty="0" smtClean="0"/>
              <a:t>вчити дітей правильно сортувати сміття в залежності від матеріалу. Виробляти звичку раціонально та</a:t>
            </a:r>
          </a:p>
          <a:p>
            <a:r>
              <a:rPr lang="uk-UA" b="1" dirty="0"/>
              <a:t> </a:t>
            </a:r>
            <a:r>
              <a:rPr lang="uk-UA" b="1" dirty="0" smtClean="0"/>
              <a:t>            </a:t>
            </a:r>
            <a:r>
              <a:rPr lang="uk-UA" dirty="0" smtClean="0"/>
              <a:t>правильно утилізувати відходи, виховувати еко свідомість дітей, любов до рідної країни, прагнення </a:t>
            </a:r>
          </a:p>
          <a:p>
            <a:r>
              <a:rPr lang="uk-UA" dirty="0"/>
              <a:t> </a:t>
            </a:r>
            <a:r>
              <a:rPr lang="uk-UA" dirty="0" smtClean="0"/>
              <a:t>            бачити її чистою і квітучою.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08288"/>
            <a:ext cx="5315262" cy="38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9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794479"/>
            <a:ext cx="5021705" cy="5396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6130977" y="674558"/>
            <a:ext cx="50217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Наш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дивний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світ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такий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, як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казка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endParaRPr lang="ru-RU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Он в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небі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хмаронька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пливе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Тож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бережи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, будь ласка,</a:t>
            </a:r>
            <a:endParaRPr lang="ru-RU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Все в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ньому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гарне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живе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Он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квітка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полум'ям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палає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endParaRPr lang="ru-RU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Яскраве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сонечко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блищить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Чарівна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пташечка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співає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endParaRPr lang="ru-RU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Все в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дивосвіт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прийшло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щоб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жить</a:t>
            </a:r>
            <a:endParaRPr lang="ru-RU" sz="20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74" y="3326539"/>
            <a:ext cx="3492708" cy="28706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46932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150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Georgia</vt:lpstr>
      <vt:lpstr>Тема Office</vt:lpstr>
      <vt:lpstr>Презентация PowerPoint</vt:lpstr>
      <vt:lpstr>   ФОРМА РОБОТИ.</vt:lpstr>
      <vt:lpstr>       РОЗПОВІДЬ ПРО ВЕСНУ, ЗА ДОПОМОГОЮ МНЕМОТАБЛИЦІ</vt:lpstr>
      <vt:lpstr>                                    МОВЛЕННЄВА ДІЯЛЬНІСТЬ</vt:lpstr>
      <vt:lpstr>             ПІЗНАВАЛЬНО-РОЗВИВАЛЬНА ДІЯЛЬНІСТЬ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12</cp:revision>
  <dcterms:created xsi:type="dcterms:W3CDTF">2023-04-08T16:04:58Z</dcterms:created>
  <dcterms:modified xsi:type="dcterms:W3CDTF">2023-04-09T12:35:41Z</dcterms:modified>
</cp:coreProperties>
</file>