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66" r:id="rId4"/>
    <p:sldId id="259" r:id="rId5"/>
    <p:sldId id="263" r:id="rId6"/>
    <p:sldId id="264" r:id="rId7"/>
    <p:sldId id="265" r:id="rId8"/>
    <p:sldId id="268" r:id="rId9"/>
    <p:sldId id="269" r:id="rId10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3C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0" autoAdjust="0"/>
    <p:restoredTop sz="94660"/>
  </p:normalViewPr>
  <p:slideViewPr>
    <p:cSldViewPr snapToGrid="0">
      <p:cViewPr varScale="1">
        <p:scale>
          <a:sx n="61" d="100"/>
          <a:sy n="61" d="100"/>
        </p:scale>
        <p:origin x="78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5AFFCD-A97B-451C-BFFB-4CE70710799E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447B1E9-D114-4313-BC6C-42D940A517F1}">
      <dgm:prSet phldrT="[Текст]" custT="1"/>
      <dgm:spPr/>
      <dgm:t>
        <a:bodyPr/>
        <a:lstStyle/>
        <a:p>
          <a:r>
            <a:rPr lang="uk-UA" sz="2400" dirty="0" smtClean="0"/>
            <a:t>Знаходження </a:t>
          </a:r>
        </a:p>
        <a:p>
          <a:r>
            <a:rPr lang="uk-UA" sz="2400" dirty="0" smtClean="0"/>
            <a:t>листа</a:t>
          </a:r>
          <a:endParaRPr lang="ru-RU" sz="2400" dirty="0"/>
        </a:p>
      </dgm:t>
    </dgm:pt>
    <dgm:pt modelId="{FE1C90EE-6914-4D9D-9D9F-AFF8FE64819D}" type="parTrans" cxnId="{99E03525-E965-4E1B-8697-EDF6D3832773}">
      <dgm:prSet/>
      <dgm:spPr/>
      <dgm:t>
        <a:bodyPr/>
        <a:lstStyle/>
        <a:p>
          <a:endParaRPr lang="ru-RU"/>
        </a:p>
      </dgm:t>
    </dgm:pt>
    <dgm:pt modelId="{3EDE0263-6634-445E-9EBF-7AE1CEADC443}" type="sibTrans" cxnId="{99E03525-E965-4E1B-8697-EDF6D3832773}">
      <dgm:prSet/>
      <dgm:spPr/>
      <dgm:t>
        <a:bodyPr/>
        <a:lstStyle/>
        <a:p>
          <a:endParaRPr lang="ru-RU"/>
        </a:p>
      </dgm:t>
    </dgm:pt>
    <dgm:pt modelId="{A7D7974A-4D92-4ABB-9FE9-22EE6F8A3805}">
      <dgm:prSet phldrT="[Текст]" custT="1"/>
      <dgm:spPr/>
      <dgm:t>
        <a:bodyPr/>
        <a:lstStyle/>
        <a:p>
          <a:r>
            <a:rPr lang="uk-UA" sz="2400" dirty="0" smtClean="0"/>
            <a:t> навчально - </a:t>
          </a:r>
          <a:r>
            <a:rPr lang="uk-UA" sz="2400" dirty="0" err="1" smtClean="0"/>
            <a:t>розвивально</a:t>
          </a:r>
          <a:r>
            <a:rPr lang="uk-UA" sz="2400" dirty="0" smtClean="0"/>
            <a:t>-ігрова діяльність</a:t>
          </a:r>
          <a:endParaRPr lang="ru-RU" sz="2400" dirty="0"/>
        </a:p>
      </dgm:t>
    </dgm:pt>
    <dgm:pt modelId="{38635BDB-1C95-4AD4-A3EA-7373AD51E003}" type="parTrans" cxnId="{810D9B09-3788-43A7-A05C-22C87A99A707}">
      <dgm:prSet/>
      <dgm:spPr/>
      <dgm:t>
        <a:bodyPr/>
        <a:lstStyle/>
        <a:p>
          <a:endParaRPr lang="ru-RU"/>
        </a:p>
      </dgm:t>
    </dgm:pt>
    <dgm:pt modelId="{6AF310A0-FBC6-41F5-81C8-CAD0357C6E68}" type="sibTrans" cxnId="{810D9B09-3788-43A7-A05C-22C87A99A707}">
      <dgm:prSet/>
      <dgm:spPr/>
      <dgm:t>
        <a:bodyPr/>
        <a:lstStyle/>
        <a:p>
          <a:endParaRPr lang="ru-RU"/>
        </a:p>
      </dgm:t>
    </dgm:pt>
    <dgm:pt modelId="{D6304680-27EB-484E-9FF0-5928F779BDDF}">
      <dgm:prSet phldrT="[Текст]" custT="1"/>
      <dgm:spPr/>
      <dgm:t>
        <a:bodyPr/>
        <a:lstStyle/>
        <a:p>
          <a:r>
            <a:rPr lang="uk-UA" sz="2400" dirty="0" smtClean="0"/>
            <a:t>Театральне </a:t>
          </a:r>
          <a:r>
            <a:rPr lang="uk-UA" sz="2400" dirty="0" err="1" smtClean="0"/>
            <a:t>образотворення</a:t>
          </a:r>
          <a:r>
            <a:rPr lang="uk-UA" sz="2400" dirty="0" smtClean="0"/>
            <a:t> , </a:t>
          </a:r>
          <a:r>
            <a:rPr lang="uk-UA" sz="2400" dirty="0" smtClean="0"/>
            <a:t>сенсорні ігри, </a:t>
          </a:r>
          <a:r>
            <a:rPr lang="uk-UA" sz="2400" dirty="0" smtClean="0"/>
            <a:t>художня </a:t>
          </a:r>
          <a:r>
            <a:rPr lang="uk-UA" sz="2400" dirty="0" err="1" smtClean="0"/>
            <a:t>праця,прогулянка</a:t>
          </a:r>
          <a:endParaRPr lang="uk-UA" sz="2400" dirty="0" smtClean="0"/>
        </a:p>
      </dgm:t>
    </dgm:pt>
    <dgm:pt modelId="{B6965B83-4916-4553-8478-41458E008B8A}" type="parTrans" cxnId="{42281EB7-2008-4BC4-8E39-ACB66A503E21}">
      <dgm:prSet/>
      <dgm:spPr/>
      <dgm:t>
        <a:bodyPr/>
        <a:lstStyle/>
        <a:p>
          <a:endParaRPr lang="ru-RU"/>
        </a:p>
      </dgm:t>
    </dgm:pt>
    <dgm:pt modelId="{E1DD90C3-4BC2-453C-B289-5160D33F2BB6}" type="sibTrans" cxnId="{42281EB7-2008-4BC4-8E39-ACB66A503E21}">
      <dgm:prSet/>
      <dgm:spPr/>
      <dgm:t>
        <a:bodyPr/>
        <a:lstStyle/>
        <a:p>
          <a:endParaRPr lang="ru-RU"/>
        </a:p>
      </dgm:t>
    </dgm:pt>
    <dgm:pt modelId="{76BF6ADB-9E8F-4C3A-8774-23406419B843}" type="pres">
      <dgm:prSet presAssocID="{0F5AFFCD-A97B-451C-BFFB-4CE70710799E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105F575-4263-4E4E-8196-7904952B7062}" type="pres">
      <dgm:prSet presAssocID="{1447B1E9-D114-4313-BC6C-42D940A517F1}" presName="composite" presStyleCnt="0"/>
      <dgm:spPr/>
    </dgm:pt>
    <dgm:pt modelId="{5211DA42-9FD5-4037-9CF3-BF2C443FD348}" type="pres">
      <dgm:prSet presAssocID="{1447B1E9-D114-4313-BC6C-42D940A517F1}" presName="LShape" presStyleLbl="alignNode1" presStyleIdx="0" presStyleCnt="5"/>
      <dgm:spPr/>
    </dgm:pt>
    <dgm:pt modelId="{5EEFB03C-E8BD-4A07-ACC4-27CFE5D28DCA}" type="pres">
      <dgm:prSet presAssocID="{1447B1E9-D114-4313-BC6C-42D940A517F1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5E6A05-6DCC-43D2-8DE7-49ED79CF698D}" type="pres">
      <dgm:prSet presAssocID="{1447B1E9-D114-4313-BC6C-42D940A517F1}" presName="Triangle" presStyleLbl="alignNode1" presStyleIdx="1" presStyleCnt="5"/>
      <dgm:spPr/>
    </dgm:pt>
    <dgm:pt modelId="{2EC9ED0E-1F1C-4103-8BD1-41A98AF4FBBF}" type="pres">
      <dgm:prSet presAssocID="{3EDE0263-6634-445E-9EBF-7AE1CEADC443}" presName="sibTrans" presStyleCnt="0"/>
      <dgm:spPr/>
    </dgm:pt>
    <dgm:pt modelId="{5B232CFA-71E1-481E-BF11-AA394198CDC6}" type="pres">
      <dgm:prSet presAssocID="{3EDE0263-6634-445E-9EBF-7AE1CEADC443}" presName="space" presStyleCnt="0"/>
      <dgm:spPr/>
    </dgm:pt>
    <dgm:pt modelId="{710AE9E4-A5A4-4C31-9EF3-450C66D68691}" type="pres">
      <dgm:prSet presAssocID="{A7D7974A-4D92-4ABB-9FE9-22EE6F8A3805}" presName="composite" presStyleCnt="0"/>
      <dgm:spPr/>
    </dgm:pt>
    <dgm:pt modelId="{D3FDBCA7-C962-4C74-9EC0-ED961541CF0F}" type="pres">
      <dgm:prSet presAssocID="{A7D7974A-4D92-4ABB-9FE9-22EE6F8A3805}" presName="LShape" presStyleLbl="alignNode1" presStyleIdx="2" presStyleCnt="5"/>
      <dgm:spPr/>
    </dgm:pt>
    <dgm:pt modelId="{ADE13C4E-7EF4-4079-9210-7D65FD802A9E}" type="pres">
      <dgm:prSet presAssocID="{A7D7974A-4D92-4ABB-9FE9-22EE6F8A3805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BB7E81-7131-471D-87AD-4B065E5FFDCE}" type="pres">
      <dgm:prSet presAssocID="{A7D7974A-4D92-4ABB-9FE9-22EE6F8A3805}" presName="Triangle" presStyleLbl="alignNode1" presStyleIdx="3" presStyleCnt="5"/>
      <dgm:spPr/>
    </dgm:pt>
    <dgm:pt modelId="{EBA15913-8E3F-4B3A-9234-40789CBEDE17}" type="pres">
      <dgm:prSet presAssocID="{6AF310A0-FBC6-41F5-81C8-CAD0357C6E68}" presName="sibTrans" presStyleCnt="0"/>
      <dgm:spPr/>
    </dgm:pt>
    <dgm:pt modelId="{267E4B22-6400-4FBB-97B6-F5C6970F9907}" type="pres">
      <dgm:prSet presAssocID="{6AF310A0-FBC6-41F5-81C8-CAD0357C6E68}" presName="space" presStyleCnt="0"/>
      <dgm:spPr/>
    </dgm:pt>
    <dgm:pt modelId="{4C522BC4-3549-4A85-95F5-6261D6557E8E}" type="pres">
      <dgm:prSet presAssocID="{D6304680-27EB-484E-9FF0-5928F779BDDF}" presName="composite" presStyleCnt="0"/>
      <dgm:spPr/>
    </dgm:pt>
    <dgm:pt modelId="{A0466A9B-017D-4CC5-AF4C-9A4C8A1A33F7}" type="pres">
      <dgm:prSet presAssocID="{D6304680-27EB-484E-9FF0-5928F779BDDF}" presName="LShape" presStyleLbl="alignNode1" presStyleIdx="4" presStyleCnt="5"/>
      <dgm:spPr/>
    </dgm:pt>
    <dgm:pt modelId="{E57D0D70-8600-4670-A763-F9168AF15F4C}" type="pres">
      <dgm:prSet presAssocID="{D6304680-27EB-484E-9FF0-5928F779BDDF}" presName="ParentText" presStyleLbl="revTx" presStyleIdx="2" presStyleCnt="3" custScaleX="11084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281EB7-2008-4BC4-8E39-ACB66A503E21}" srcId="{0F5AFFCD-A97B-451C-BFFB-4CE70710799E}" destId="{D6304680-27EB-484E-9FF0-5928F779BDDF}" srcOrd="2" destOrd="0" parTransId="{B6965B83-4916-4553-8478-41458E008B8A}" sibTransId="{E1DD90C3-4BC2-453C-B289-5160D33F2BB6}"/>
    <dgm:cxn modelId="{A755FF14-B815-48CF-9C43-1CEB8D066D9F}" type="presOf" srcId="{0F5AFFCD-A97B-451C-BFFB-4CE70710799E}" destId="{76BF6ADB-9E8F-4C3A-8774-23406419B843}" srcOrd="0" destOrd="0" presId="urn:microsoft.com/office/officeart/2009/3/layout/StepUpProcess"/>
    <dgm:cxn modelId="{651C39D8-9CEB-4018-A654-438ACFC1450E}" type="presOf" srcId="{D6304680-27EB-484E-9FF0-5928F779BDDF}" destId="{E57D0D70-8600-4670-A763-F9168AF15F4C}" srcOrd="0" destOrd="0" presId="urn:microsoft.com/office/officeart/2009/3/layout/StepUpProcess"/>
    <dgm:cxn modelId="{59FD4519-FB5C-455A-AF3E-41D4D32654CA}" type="presOf" srcId="{1447B1E9-D114-4313-BC6C-42D940A517F1}" destId="{5EEFB03C-E8BD-4A07-ACC4-27CFE5D28DCA}" srcOrd="0" destOrd="0" presId="urn:microsoft.com/office/officeart/2009/3/layout/StepUpProcess"/>
    <dgm:cxn modelId="{08108D67-747E-4BC5-AC85-DB79F9D0A8ED}" type="presOf" srcId="{A7D7974A-4D92-4ABB-9FE9-22EE6F8A3805}" destId="{ADE13C4E-7EF4-4079-9210-7D65FD802A9E}" srcOrd="0" destOrd="0" presId="urn:microsoft.com/office/officeart/2009/3/layout/StepUpProcess"/>
    <dgm:cxn modelId="{810D9B09-3788-43A7-A05C-22C87A99A707}" srcId="{0F5AFFCD-A97B-451C-BFFB-4CE70710799E}" destId="{A7D7974A-4D92-4ABB-9FE9-22EE6F8A3805}" srcOrd="1" destOrd="0" parTransId="{38635BDB-1C95-4AD4-A3EA-7373AD51E003}" sibTransId="{6AF310A0-FBC6-41F5-81C8-CAD0357C6E68}"/>
    <dgm:cxn modelId="{99E03525-E965-4E1B-8697-EDF6D3832773}" srcId="{0F5AFFCD-A97B-451C-BFFB-4CE70710799E}" destId="{1447B1E9-D114-4313-BC6C-42D940A517F1}" srcOrd="0" destOrd="0" parTransId="{FE1C90EE-6914-4D9D-9D9F-AFF8FE64819D}" sibTransId="{3EDE0263-6634-445E-9EBF-7AE1CEADC443}"/>
    <dgm:cxn modelId="{AFB84EE3-B0F1-4AC6-A06F-07378C4A525D}" type="presParOf" srcId="{76BF6ADB-9E8F-4C3A-8774-23406419B843}" destId="{3105F575-4263-4E4E-8196-7904952B7062}" srcOrd="0" destOrd="0" presId="urn:microsoft.com/office/officeart/2009/3/layout/StepUpProcess"/>
    <dgm:cxn modelId="{D8341D42-8A52-4AC1-A25B-317FEC9316A6}" type="presParOf" srcId="{3105F575-4263-4E4E-8196-7904952B7062}" destId="{5211DA42-9FD5-4037-9CF3-BF2C443FD348}" srcOrd="0" destOrd="0" presId="urn:microsoft.com/office/officeart/2009/3/layout/StepUpProcess"/>
    <dgm:cxn modelId="{3D234759-A4D2-4AC0-AA61-5B128BA357F7}" type="presParOf" srcId="{3105F575-4263-4E4E-8196-7904952B7062}" destId="{5EEFB03C-E8BD-4A07-ACC4-27CFE5D28DCA}" srcOrd="1" destOrd="0" presId="urn:microsoft.com/office/officeart/2009/3/layout/StepUpProcess"/>
    <dgm:cxn modelId="{CFE2FAA5-61D0-4FD9-AE80-9B68BD669F53}" type="presParOf" srcId="{3105F575-4263-4E4E-8196-7904952B7062}" destId="{055E6A05-6DCC-43D2-8DE7-49ED79CF698D}" srcOrd="2" destOrd="0" presId="urn:microsoft.com/office/officeart/2009/3/layout/StepUpProcess"/>
    <dgm:cxn modelId="{173ADC22-535D-4DDE-8489-EA3DB202024B}" type="presParOf" srcId="{76BF6ADB-9E8F-4C3A-8774-23406419B843}" destId="{2EC9ED0E-1F1C-4103-8BD1-41A98AF4FBBF}" srcOrd="1" destOrd="0" presId="urn:microsoft.com/office/officeart/2009/3/layout/StepUpProcess"/>
    <dgm:cxn modelId="{B0E6D481-6EF9-4796-82BB-C97E38C1E953}" type="presParOf" srcId="{2EC9ED0E-1F1C-4103-8BD1-41A98AF4FBBF}" destId="{5B232CFA-71E1-481E-BF11-AA394198CDC6}" srcOrd="0" destOrd="0" presId="urn:microsoft.com/office/officeart/2009/3/layout/StepUpProcess"/>
    <dgm:cxn modelId="{617E5106-1A46-4ED2-B522-6579DEE372CC}" type="presParOf" srcId="{76BF6ADB-9E8F-4C3A-8774-23406419B843}" destId="{710AE9E4-A5A4-4C31-9EF3-450C66D68691}" srcOrd="2" destOrd="0" presId="urn:microsoft.com/office/officeart/2009/3/layout/StepUpProcess"/>
    <dgm:cxn modelId="{81EE0D4F-E0BE-43CC-8F98-FFA2DBD34A47}" type="presParOf" srcId="{710AE9E4-A5A4-4C31-9EF3-450C66D68691}" destId="{D3FDBCA7-C962-4C74-9EC0-ED961541CF0F}" srcOrd="0" destOrd="0" presId="urn:microsoft.com/office/officeart/2009/3/layout/StepUpProcess"/>
    <dgm:cxn modelId="{E15B995B-BF05-4EF3-8D9E-9D9EDBA3A254}" type="presParOf" srcId="{710AE9E4-A5A4-4C31-9EF3-450C66D68691}" destId="{ADE13C4E-7EF4-4079-9210-7D65FD802A9E}" srcOrd="1" destOrd="0" presId="urn:microsoft.com/office/officeart/2009/3/layout/StepUpProcess"/>
    <dgm:cxn modelId="{229A4606-D6D7-4E04-B0B2-9910790922D1}" type="presParOf" srcId="{710AE9E4-A5A4-4C31-9EF3-450C66D68691}" destId="{0CBB7E81-7131-471D-87AD-4B065E5FFDCE}" srcOrd="2" destOrd="0" presId="urn:microsoft.com/office/officeart/2009/3/layout/StepUpProcess"/>
    <dgm:cxn modelId="{81635C9D-E7D7-4C8D-BD76-4D45C177795F}" type="presParOf" srcId="{76BF6ADB-9E8F-4C3A-8774-23406419B843}" destId="{EBA15913-8E3F-4B3A-9234-40789CBEDE17}" srcOrd="3" destOrd="0" presId="urn:microsoft.com/office/officeart/2009/3/layout/StepUpProcess"/>
    <dgm:cxn modelId="{740C07A6-2A0E-41A5-A8B0-B8281E7DB883}" type="presParOf" srcId="{EBA15913-8E3F-4B3A-9234-40789CBEDE17}" destId="{267E4B22-6400-4FBB-97B6-F5C6970F9907}" srcOrd="0" destOrd="0" presId="urn:microsoft.com/office/officeart/2009/3/layout/StepUpProcess"/>
    <dgm:cxn modelId="{0AEADF52-3E21-4420-9D23-FDA1F0674F4C}" type="presParOf" srcId="{76BF6ADB-9E8F-4C3A-8774-23406419B843}" destId="{4C522BC4-3549-4A85-95F5-6261D6557E8E}" srcOrd="4" destOrd="0" presId="urn:microsoft.com/office/officeart/2009/3/layout/StepUpProcess"/>
    <dgm:cxn modelId="{970CA731-C8DB-4BD2-8648-46B7EA9EC194}" type="presParOf" srcId="{4C522BC4-3549-4A85-95F5-6261D6557E8E}" destId="{A0466A9B-017D-4CC5-AF4C-9A4C8A1A33F7}" srcOrd="0" destOrd="0" presId="urn:microsoft.com/office/officeart/2009/3/layout/StepUpProcess"/>
    <dgm:cxn modelId="{9DE653E7-F046-4E8D-8C52-7804F8F24656}" type="presParOf" srcId="{4C522BC4-3549-4A85-95F5-6261D6557E8E}" destId="{E57D0D70-8600-4670-A763-F9168AF15F4C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11DA42-9FD5-4037-9CF3-BF2C443FD348}">
      <dsp:nvSpPr>
        <dsp:cNvPr id="0" name=""/>
        <dsp:cNvSpPr/>
      </dsp:nvSpPr>
      <dsp:spPr>
        <a:xfrm rot="5400000">
          <a:off x="594604" y="995726"/>
          <a:ext cx="1718166" cy="2858991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EFB03C-E8BD-4A07-ACC4-27CFE5D28DCA}">
      <dsp:nvSpPr>
        <dsp:cNvPr id="0" name=""/>
        <dsp:cNvSpPr/>
      </dsp:nvSpPr>
      <dsp:spPr>
        <a:xfrm>
          <a:off x="307799" y="1849948"/>
          <a:ext cx="2581113" cy="22624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Знаходження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листа</a:t>
          </a:r>
          <a:endParaRPr lang="ru-RU" sz="2400" kern="1200" dirty="0"/>
        </a:p>
      </dsp:txBody>
      <dsp:txXfrm>
        <a:off x="307799" y="1849948"/>
        <a:ext cx="2581113" cy="2262497"/>
      </dsp:txXfrm>
    </dsp:sp>
    <dsp:sp modelId="{055E6A05-6DCC-43D2-8DE7-49ED79CF698D}">
      <dsp:nvSpPr>
        <dsp:cNvPr id="0" name=""/>
        <dsp:cNvSpPr/>
      </dsp:nvSpPr>
      <dsp:spPr>
        <a:xfrm>
          <a:off x="2401909" y="785244"/>
          <a:ext cx="487002" cy="487002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FDBCA7-C962-4C74-9EC0-ED961541CF0F}">
      <dsp:nvSpPr>
        <dsp:cNvPr id="0" name=""/>
        <dsp:cNvSpPr/>
      </dsp:nvSpPr>
      <dsp:spPr>
        <a:xfrm rot="5400000">
          <a:off x="3754390" y="213834"/>
          <a:ext cx="1718166" cy="2858991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E13C4E-7EF4-4079-9210-7D65FD802A9E}">
      <dsp:nvSpPr>
        <dsp:cNvPr id="0" name=""/>
        <dsp:cNvSpPr/>
      </dsp:nvSpPr>
      <dsp:spPr>
        <a:xfrm>
          <a:off x="3467585" y="1068056"/>
          <a:ext cx="2581113" cy="22624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 навчально - </a:t>
          </a:r>
          <a:r>
            <a:rPr lang="uk-UA" sz="2400" kern="1200" dirty="0" err="1" smtClean="0"/>
            <a:t>розвивально</a:t>
          </a:r>
          <a:r>
            <a:rPr lang="uk-UA" sz="2400" kern="1200" dirty="0" smtClean="0"/>
            <a:t>-ігрова діяльність</a:t>
          </a:r>
          <a:endParaRPr lang="ru-RU" sz="2400" kern="1200" dirty="0"/>
        </a:p>
      </dsp:txBody>
      <dsp:txXfrm>
        <a:off x="3467585" y="1068056"/>
        <a:ext cx="2581113" cy="2262497"/>
      </dsp:txXfrm>
    </dsp:sp>
    <dsp:sp modelId="{0CBB7E81-7131-471D-87AD-4B065E5FFDCE}">
      <dsp:nvSpPr>
        <dsp:cNvPr id="0" name=""/>
        <dsp:cNvSpPr/>
      </dsp:nvSpPr>
      <dsp:spPr>
        <a:xfrm>
          <a:off x="5561696" y="3352"/>
          <a:ext cx="487002" cy="487002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466A9B-017D-4CC5-AF4C-9A4C8A1A33F7}">
      <dsp:nvSpPr>
        <dsp:cNvPr id="0" name=""/>
        <dsp:cNvSpPr/>
      </dsp:nvSpPr>
      <dsp:spPr>
        <a:xfrm rot="5400000">
          <a:off x="6914177" y="-568058"/>
          <a:ext cx="1718166" cy="2858991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7D0D70-8600-4670-A763-F9168AF15F4C}">
      <dsp:nvSpPr>
        <dsp:cNvPr id="0" name=""/>
        <dsp:cNvSpPr/>
      </dsp:nvSpPr>
      <dsp:spPr>
        <a:xfrm>
          <a:off x="6487450" y="286164"/>
          <a:ext cx="2860957" cy="22624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Театральне </a:t>
          </a:r>
          <a:r>
            <a:rPr lang="uk-UA" sz="2400" kern="1200" dirty="0" err="1" smtClean="0"/>
            <a:t>образотворення</a:t>
          </a:r>
          <a:r>
            <a:rPr lang="uk-UA" sz="2400" kern="1200" dirty="0" smtClean="0"/>
            <a:t> , </a:t>
          </a:r>
          <a:r>
            <a:rPr lang="uk-UA" sz="2400" kern="1200" dirty="0" smtClean="0"/>
            <a:t>сенсорні ігри, </a:t>
          </a:r>
          <a:r>
            <a:rPr lang="uk-UA" sz="2400" kern="1200" dirty="0" smtClean="0"/>
            <a:t>художня </a:t>
          </a:r>
          <a:r>
            <a:rPr lang="uk-UA" sz="2400" kern="1200" dirty="0" err="1" smtClean="0"/>
            <a:t>праця,прогулянка</a:t>
          </a:r>
          <a:endParaRPr lang="uk-UA" sz="2400" kern="1200" dirty="0" smtClean="0"/>
        </a:p>
      </dsp:txBody>
      <dsp:txXfrm>
        <a:off x="6487450" y="286164"/>
        <a:ext cx="2860957" cy="22624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73F7AA83-DE31-4E93-AB07-EF7FB05F667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935E2820-AFE1-45FA-949E-17BDB534E1D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Заполнитель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образ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7542409-6A04-4DC6-AC3A-D3758287A8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935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60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 algn="l" rtl="0">
              <a:defRPr sz="520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"/>
              <a:t>Стиль образца заголовка</a:t>
            </a:r>
            <a:endParaRPr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pPr rtl="0"/>
            <a:r>
              <a:rPr lang="en-US"/>
              <a:t>01.09.2016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 b="1">
                <a:solidFill>
                  <a:srgbClr val="AB3C19"/>
                </a:solidFill>
              </a:defRPr>
            </a:lvl1pPr>
          </a:lstStyle>
          <a:p>
            <a:pPr rtl="0"/>
            <a:fld id="{8FDBFFB2-86D9-4B8F-A59A-553A60B94B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64828" y="304800"/>
            <a:ext cx="5791746" cy="1618593"/>
          </a:xfrm>
        </p:spPr>
        <p:txBody>
          <a:bodyPr rtlCol="0"/>
          <a:lstStyle/>
          <a:p>
            <a:pPr rtl="0"/>
            <a:r>
              <a:rPr lang="ru" sz="3600" dirty="0" smtClean="0"/>
              <a:t>ТЕМАТИЧНИЙ ДЕНЬ:</a:t>
            </a:r>
            <a:br>
              <a:rPr lang="ru" sz="3600" dirty="0" smtClean="0"/>
            </a:br>
            <a:r>
              <a:rPr lang="ru" sz="3600" dirty="0" smtClean="0"/>
              <a:t>«ДЕНЬ БЕЗ ІГРАШКИ»</a:t>
            </a:r>
            <a:endParaRPr lang="ru" sz="36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>
                <a:solidFill>
                  <a:srgbClr val="014B92"/>
                </a:solidFill>
                <a:latin typeface="Arial" panose="020B0604020202020204" pitchFamily="34" charset="0"/>
              </a:rPr>
              <a:t>Вільна</a:t>
            </a:r>
            <a:r>
              <a:rPr lang="ru-RU" dirty="0">
                <a:solidFill>
                  <a:srgbClr val="014B9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14B92"/>
                </a:solidFill>
                <a:latin typeface="Arial" panose="020B0604020202020204" pitchFamily="34" charset="0"/>
              </a:rPr>
              <a:t>гра</a:t>
            </a:r>
            <a:r>
              <a:rPr lang="ru-RU" dirty="0">
                <a:solidFill>
                  <a:srgbClr val="014B92"/>
                </a:solidFill>
                <a:latin typeface="Arial" panose="020B0604020202020204" pitchFamily="34" charset="0"/>
              </a:rPr>
              <a:t> – </a:t>
            </a:r>
            <a:r>
              <a:rPr lang="ru-RU" dirty="0" err="1">
                <a:solidFill>
                  <a:srgbClr val="014B92"/>
                </a:solidFill>
                <a:latin typeface="Arial" panose="020B0604020202020204" pitchFamily="34" charset="0"/>
              </a:rPr>
              <a:t>це</a:t>
            </a:r>
            <a:r>
              <a:rPr lang="ru-RU" dirty="0">
                <a:solidFill>
                  <a:srgbClr val="014B9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14B92"/>
                </a:solidFill>
                <a:latin typeface="Arial" panose="020B0604020202020204" pitchFamily="34" charset="0"/>
              </a:rPr>
              <a:t>діяльність</a:t>
            </a:r>
            <a:r>
              <a:rPr lang="ru-RU" dirty="0">
                <a:solidFill>
                  <a:srgbClr val="014B92"/>
                </a:solidFill>
                <a:latin typeface="Arial" panose="020B0604020202020204" pitchFamily="34" charset="0"/>
              </a:rPr>
              <a:t>, яку </a:t>
            </a:r>
            <a:r>
              <a:rPr lang="ru-RU" dirty="0" err="1">
                <a:solidFill>
                  <a:srgbClr val="014B92"/>
                </a:solidFill>
                <a:latin typeface="Arial" panose="020B0604020202020204" pitchFamily="34" charset="0"/>
              </a:rPr>
              <a:t>дитина</a:t>
            </a:r>
            <a:r>
              <a:rPr lang="ru-RU" dirty="0">
                <a:solidFill>
                  <a:srgbClr val="014B9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14B92"/>
                </a:solidFill>
                <a:latin typeface="Arial" panose="020B0604020202020204" pitchFamily="34" charset="0"/>
              </a:rPr>
              <a:t>вибирає</a:t>
            </a:r>
            <a:r>
              <a:rPr lang="ru-RU" dirty="0">
                <a:solidFill>
                  <a:srgbClr val="014B92"/>
                </a:solidFill>
                <a:latin typeface="Arial" panose="020B0604020202020204" pitchFamily="34" charset="0"/>
              </a:rPr>
              <a:t> на </a:t>
            </a:r>
            <a:r>
              <a:rPr lang="ru-RU" dirty="0" err="1">
                <a:solidFill>
                  <a:srgbClr val="014B92"/>
                </a:solidFill>
                <a:latin typeface="Arial" panose="020B0604020202020204" pitchFamily="34" charset="0"/>
              </a:rPr>
              <a:t>свій</a:t>
            </a:r>
            <a:r>
              <a:rPr lang="ru-RU" dirty="0">
                <a:solidFill>
                  <a:srgbClr val="014B9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14B92"/>
                </a:solidFill>
                <a:latin typeface="Arial" panose="020B0604020202020204" pitchFamily="34" charset="0"/>
              </a:rPr>
              <a:t>розсуд</a:t>
            </a:r>
            <a:r>
              <a:rPr lang="ru-RU" dirty="0">
                <a:solidFill>
                  <a:srgbClr val="014B92"/>
                </a:solidFill>
                <a:latin typeface="Arial" panose="020B0604020202020204" pitchFamily="34" charset="0"/>
              </a:rPr>
              <a:t>. Вона </a:t>
            </a:r>
            <a:r>
              <a:rPr lang="ru-RU" dirty="0" err="1">
                <a:solidFill>
                  <a:srgbClr val="014B92"/>
                </a:solidFill>
                <a:latin typeface="Arial" panose="020B0604020202020204" pitchFamily="34" charset="0"/>
              </a:rPr>
              <a:t>емоційно</a:t>
            </a:r>
            <a:r>
              <a:rPr lang="ru-RU" dirty="0">
                <a:solidFill>
                  <a:srgbClr val="014B9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14B92"/>
                </a:solidFill>
                <a:latin typeface="Arial" panose="020B0604020202020204" pitchFamily="34" charset="0"/>
              </a:rPr>
              <a:t>забарвлена</a:t>
            </a:r>
            <a:r>
              <a:rPr lang="ru-RU" dirty="0">
                <a:solidFill>
                  <a:srgbClr val="014B92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014B92"/>
                </a:solidFill>
                <a:latin typeface="Arial" panose="020B0604020202020204" pitchFamily="34" charset="0"/>
              </a:rPr>
              <a:t>захоплююча</a:t>
            </a:r>
            <a:r>
              <a:rPr lang="ru-RU" dirty="0">
                <a:solidFill>
                  <a:srgbClr val="014B92"/>
                </a:solidFill>
                <a:latin typeface="Arial" panose="020B0604020202020204" pitchFamily="34" charset="0"/>
              </a:rPr>
              <a:t>, з </a:t>
            </a:r>
            <a:r>
              <a:rPr lang="ru-RU" dirty="0" err="1">
                <a:solidFill>
                  <a:srgbClr val="014B92"/>
                </a:solidFill>
                <a:latin typeface="Arial" panose="020B0604020202020204" pitchFamily="34" charset="0"/>
              </a:rPr>
              <a:t>вільним</a:t>
            </a:r>
            <a:r>
              <a:rPr lang="ru-RU" dirty="0">
                <a:solidFill>
                  <a:srgbClr val="014B92"/>
                </a:solidFill>
                <a:latin typeface="Arial" panose="020B0604020202020204" pitchFamily="34" charset="0"/>
              </a:rPr>
              <a:t> входом і </a:t>
            </a:r>
            <a:r>
              <a:rPr lang="ru-RU" dirty="0" err="1">
                <a:solidFill>
                  <a:srgbClr val="014B92"/>
                </a:solidFill>
                <a:latin typeface="Arial" panose="020B0604020202020204" pitchFamily="34" charset="0"/>
              </a:rPr>
              <a:t>виходом</a:t>
            </a:r>
            <a:r>
              <a:rPr lang="ru-RU" dirty="0">
                <a:solidFill>
                  <a:srgbClr val="014B92"/>
                </a:solidFill>
                <a:latin typeface="Arial" panose="020B0604020202020204" pitchFamily="34" charset="0"/>
              </a:rPr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dirty="0" smtClean="0"/>
              <a:t>          </a:t>
            </a:r>
            <a:r>
              <a:rPr lang="uk-UA" sz="2800" dirty="0" smtClean="0"/>
              <a:t>ЦІКАВІ ПРИГОДИ РОЗПОЧАЛИСЯ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08213" y="2002220"/>
            <a:ext cx="9372600" cy="3712779"/>
          </a:xfrm>
        </p:spPr>
        <p:txBody>
          <a:bodyPr rtlCol="0"/>
          <a:lstStyle/>
          <a:p>
            <a:r>
              <a:rPr lang="ru-RU" dirty="0" err="1">
                <a:solidFill>
                  <a:srgbClr val="000000"/>
                </a:solidFill>
                <a:latin typeface="Proxima Nova"/>
              </a:rPr>
              <a:t>Прийшовши</a:t>
            </a:r>
            <a:r>
              <a:rPr lang="ru-RU" dirty="0">
                <a:solidFill>
                  <a:srgbClr val="000000"/>
                </a:solidFill>
                <a:latin typeface="Proxima Nova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roxima Nova"/>
              </a:rPr>
              <a:t>зранку</a:t>
            </a:r>
            <a:r>
              <a:rPr lang="ru-RU" dirty="0">
                <a:solidFill>
                  <a:srgbClr val="000000"/>
                </a:solidFill>
                <a:latin typeface="Proxima Nova"/>
              </a:rPr>
              <a:t> до </a:t>
            </a:r>
            <a:r>
              <a:rPr lang="ru-RU" dirty="0" err="1">
                <a:solidFill>
                  <a:srgbClr val="000000"/>
                </a:solidFill>
                <a:latin typeface="Proxima Nova"/>
              </a:rPr>
              <a:t>дитячого</a:t>
            </a:r>
            <a:r>
              <a:rPr lang="ru-RU" dirty="0">
                <a:solidFill>
                  <a:srgbClr val="000000"/>
                </a:solidFill>
                <a:latin typeface="Proxima Nova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roxima Nova"/>
              </a:rPr>
              <a:t>садочка</a:t>
            </a:r>
            <a:r>
              <a:rPr lang="ru-RU" dirty="0">
                <a:solidFill>
                  <a:srgbClr val="000000"/>
                </a:solidFill>
                <a:latin typeface="Proxima Nova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roxima Nova"/>
              </a:rPr>
              <a:t>дітки</a:t>
            </a:r>
            <a:r>
              <a:rPr lang="ru-RU" dirty="0">
                <a:solidFill>
                  <a:srgbClr val="000000"/>
                </a:solidFill>
                <a:latin typeface="Proxima Nova"/>
              </a:rPr>
              <a:t> не </a:t>
            </a:r>
            <a:r>
              <a:rPr lang="ru-RU" dirty="0" err="1">
                <a:solidFill>
                  <a:srgbClr val="000000"/>
                </a:solidFill>
                <a:latin typeface="Proxima Nova"/>
              </a:rPr>
              <a:t>знайшли</a:t>
            </a:r>
            <a:r>
              <a:rPr lang="ru-RU" dirty="0">
                <a:solidFill>
                  <a:srgbClr val="000000"/>
                </a:solidFill>
                <a:latin typeface="Proxima Nova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roxima Nova"/>
              </a:rPr>
              <a:t>своїх</a:t>
            </a:r>
            <a:r>
              <a:rPr lang="ru-RU" dirty="0">
                <a:solidFill>
                  <a:srgbClr val="000000"/>
                </a:solidFill>
                <a:latin typeface="Proxima Nova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roxima Nova"/>
              </a:rPr>
              <a:t>звичних</a:t>
            </a:r>
            <a:r>
              <a:rPr lang="ru-RU" dirty="0">
                <a:solidFill>
                  <a:srgbClr val="000000"/>
                </a:solidFill>
                <a:latin typeface="Proxima Nova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roxima Nova"/>
              </a:rPr>
              <a:t>іграшок</a:t>
            </a:r>
            <a:r>
              <a:rPr lang="ru-RU" dirty="0">
                <a:solidFill>
                  <a:srgbClr val="000000"/>
                </a:solidFill>
                <a:latin typeface="Proxima Nova"/>
              </a:rPr>
              <a:t>: </a:t>
            </a:r>
            <a:r>
              <a:rPr lang="ru-RU" dirty="0" err="1">
                <a:solidFill>
                  <a:srgbClr val="000000"/>
                </a:solidFill>
                <a:latin typeface="Proxima Nova"/>
              </a:rPr>
              <a:t>конструкторів</a:t>
            </a:r>
            <a:r>
              <a:rPr lang="ru-RU" dirty="0">
                <a:solidFill>
                  <a:srgbClr val="000000"/>
                </a:solidFill>
                <a:latin typeface="Proxima Nova"/>
              </a:rPr>
              <a:t>, машинок, </a:t>
            </a:r>
            <a:r>
              <a:rPr lang="ru-RU" dirty="0" err="1">
                <a:solidFill>
                  <a:srgbClr val="000000"/>
                </a:solidFill>
                <a:latin typeface="Proxima Nova"/>
              </a:rPr>
              <a:t>дитячого</a:t>
            </a:r>
            <a:r>
              <a:rPr lang="ru-RU" dirty="0">
                <a:solidFill>
                  <a:srgbClr val="000000"/>
                </a:solidFill>
                <a:latin typeface="Proxima Nova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roxima Nova"/>
              </a:rPr>
              <a:t>іграшкового</a:t>
            </a:r>
            <a:r>
              <a:rPr lang="ru-RU" dirty="0">
                <a:solidFill>
                  <a:srgbClr val="000000"/>
                </a:solidFill>
                <a:latin typeface="Proxima Nova"/>
              </a:rPr>
              <a:t> посуду, </a:t>
            </a:r>
            <a:r>
              <a:rPr lang="ru-RU" dirty="0" err="1">
                <a:solidFill>
                  <a:srgbClr val="000000"/>
                </a:solidFill>
                <a:latin typeface="Proxima Nova"/>
              </a:rPr>
              <a:t>мозаїки</a:t>
            </a:r>
            <a:r>
              <a:rPr lang="ru-RU" dirty="0">
                <a:solidFill>
                  <a:srgbClr val="000000"/>
                </a:solidFill>
                <a:latin typeface="Proxima Nova"/>
              </a:rPr>
              <a:t> та </a:t>
            </a:r>
            <a:r>
              <a:rPr lang="ru-RU" dirty="0" err="1">
                <a:solidFill>
                  <a:srgbClr val="000000"/>
                </a:solidFill>
                <a:latin typeface="Proxima Nova"/>
              </a:rPr>
              <a:t>інших</a:t>
            </a:r>
            <a:r>
              <a:rPr lang="ru-RU" dirty="0">
                <a:solidFill>
                  <a:srgbClr val="000000"/>
                </a:solidFill>
                <a:latin typeface="Proxima Nova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roxima Nova"/>
              </a:rPr>
              <a:t>іграшок</a:t>
            </a:r>
            <a:r>
              <a:rPr lang="ru-RU" dirty="0">
                <a:solidFill>
                  <a:srgbClr val="000000"/>
                </a:solidFill>
                <a:latin typeface="Proxima Nova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Proxima Nova"/>
              </a:rPr>
              <a:t>Проте</a:t>
            </a:r>
            <a:r>
              <a:rPr lang="ru-RU" dirty="0">
                <a:solidFill>
                  <a:srgbClr val="000000"/>
                </a:solidFill>
                <a:latin typeface="Proxima Nova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roxima Nova"/>
              </a:rPr>
              <a:t>знайшли</a:t>
            </a:r>
            <a:r>
              <a:rPr lang="ru-RU" dirty="0">
                <a:solidFill>
                  <a:srgbClr val="000000"/>
                </a:solidFill>
                <a:latin typeface="Proxima Nova"/>
              </a:rPr>
              <a:t> лист та </a:t>
            </a:r>
            <a:r>
              <a:rPr lang="ru-RU" dirty="0" err="1">
                <a:solidFill>
                  <a:srgbClr val="000000"/>
                </a:solidFill>
                <a:latin typeface="Proxima Nova"/>
              </a:rPr>
              <a:t>невідому</a:t>
            </a:r>
            <a:r>
              <a:rPr lang="ru-RU" dirty="0">
                <a:solidFill>
                  <a:srgbClr val="000000"/>
                </a:solidFill>
                <a:latin typeface="Proxima Nova"/>
              </a:rPr>
              <a:t> коробку. </a:t>
            </a:r>
          </a:p>
          <a:p>
            <a:r>
              <a:rPr lang="ru-RU" dirty="0">
                <a:solidFill>
                  <a:srgbClr val="000000"/>
                </a:solidFill>
                <a:latin typeface="Proxima Nova"/>
              </a:rPr>
              <a:t>Прочитавши листа </a:t>
            </a:r>
            <a:r>
              <a:rPr lang="ru-RU" dirty="0" err="1">
                <a:solidFill>
                  <a:srgbClr val="000000"/>
                </a:solidFill>
                <a:latin typeface="Proxima Nova"/>
              </a:rPr>
              <a:t>зрозуміли</a:t>
            </a:r>
            <a:r>
              <a:rPr lang="ru-RU" dirty="0">
                <a:solidFill>
                  <a:srgbClr val="000000"/>
                </a:solidFill>
                <a:latin typeface="Proxima Nova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Proxima Nova"/>
              </a:rPr>
              <a:t>що</a:t>
            </a:r>
            <a:r>
              <a:rPr lang="ru-RU" dirty="0">
                <a:solidFill>
                  <a:srgbClr val="000000"/>
                </a:solidFill>
                <a:latin typeface="Proxima Nova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roxima Nova"/>
              </a:rPr>
              <a:t>їх</a:t>
            </a:r>
            <a:r>
              <a:rPr lang="ru-RU" dirty="0">
                <a:solidFill>
                  <a:srgbClr val="000000"/>
                </a:solidFill>
                <a:latin typeface="Proxima Nova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roxima Nova"/>
              </a:rPr>
              <a:t>іграшки</a:t>
            </a:r>
            <a:r>
              <a:rPr lang="ru-RU" dirty="0">
                <a:solidFill>
                  <a:srgbClr val="000000"/>
                </a:solidFill>
                <a:latin typeface="Proxima Nova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roxima Nova"/>
              </a:rPr>
              <a:t>помандрували</a:t>
            </a:r>
            <a:r>
              <a:rPr lang="ru-RU" dirty="0">
                <a:solidFill>
                  <a:srgbClr val="000000"/>
                </a:solidFill>
                <a:latin typeface="Proxima Nova"/>
              </a:rPr>
              <a:t> у </a:t>
            </a:r>
            <a:r>
              <a:rPr lang="ru-RU" dirty="0" err="1">
                <a:solidFill>
                  <a:srgbClr val="000000"/>
                </a:solidFill>
                <a:latin typeface="Proxima Nova"/>
              </a:rPr>
              <a:t>подорож</a:t>
            </a:r>
            <a:r>
              <a:rPr lang="ru-RU" dirty="0">
                <a:solidFill>
                  <a:srgbClr val="000000"/>
                </a:solidFill>
                <a:latin typeface="Proxima Nova"/>
              </a:rPr>
              <a:t>, а Фея </a:t>
            </a:r>
            <a:r>
              <a:rPr lang="ru-RU" dirty="0" err="1">
                <a:solidFill>
                  <a:srgbClr val="000000"/>
                </a:solidFill>
                <a:latin typeface="Proxima Nova"/>
              </a:rPr>
              <a:t>іграшок</a:t>
            </a:r>
            <a:r>
              <a:rPr lang="ru-RU" dirty="0">
                <a:solidFill>
                  <a:srgbClr val="000000"/>
                </a:solidFill>
                <a:latin typeface="Proxima Nova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roxima Nova"/>
              </a:rPr>
              <a:t>подарувала</a:t>
            </a:r>
            <a:r>
              <a:rPr lang="ru-RU" dirty="0">
                <a:solidFill>
                  <a:srgbClr val="000000"/>
                </a:solidFill>
                <a:latin typeface="Proxima Nova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roxima Nova"/>
              </a:rPr>
              <a:t>діткам</a:t>
            </a:r>
            <a:r>
              <a:rPr lang="ru-RU" dirty="0">
                <a:solidFill>
                  <a:srgbClr val="000000"/>
                </a:solidFill>
                <a:latin typeface="Proxima Nova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roxima Nova"/>
              </a:rPr>
              <a:t>нові</a:t>
            </a:r>
            <a:r>
              <a:rPr lang="ru-RU" dirty="0">
                <a:solidFill>
                  <a:srgbClr val="000000"/>
                </a:solidFill>
                <a:latin typeface="Proxima Nova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roxima Nova"/>
              </a:rPr>
              <a:t>творчі</a:t>
            </a:r>
            <a:r>
              <a:rPr lang="ru-RU" dirty="0">
                <a:solidFill>
                  <a:srgbClr val="000000"/>
                </a:solidFill>
                <a:latin typeface="Proxima Nova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roxima Nova"/>
              </a:rPr>
              <a:t>сенсорні</a:t>
            </a:r>
            <a:r>
              <a:rPr lang="ru-RU" dirty="0">
                <a:solidFill>
                  <a:srgbClr val="000000"/>
                </a:solidFill>
                <a:latin typeface="Proxima Nova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Proxima Nova"/>
              </a:rPr>
              <a:t>ігри</a:t>
            </a:r>
            <a:r>
              <a:rPr lang="ru-RU" dirty="0">
                <a:solidFill>
                  <a:srgbClr val="000000"/>
                </a:solidFill>
                <a:latin typeface="Proxima Nova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Proxima Nova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latin typeface="Proxima Nova"/>
              </a:rPr>
              <a:t>використовуючі</a:t>
            </a:r>
            <a:r>
              <a:rPr lang="ru-RU" dirty="0" smtClean="0">
                <a:solidFill>
                  <a:srgbClr val="000000"/>
                </a:solidFill>
                <a:latin typeface="Proxima Nova"/>
              </a:rPr>
              <a:t> «</a:t>
            </a:r>
            <a:r>
              <a:rPr lang="uk-UA" dirty="0" smtClean="0">
                <a:solidFill>
                  <a:srgbClr val="000000"/>
                </a:solidFill>
                <a:latin typeface="Proxima Nova"/>
              </a:rPr>
              <a:t>вільні» матеріали.</a:t>
            </a:r>
            <a:r>
              <a:rPr lang="ru-RU" dirty="0" smtClean="0">
                <a:solidFill>
                  <a:srgbClr val="000000"/>
                </a:solidFill>
                <a:latin typeface="Proxima Nova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roxima Nova"/>
              </a:rPr>
              <a:t>Адже</a:t>
            </a:r>
            <a:r>
              <a:rPr lang="ru-RU" dirty="0">
                <a:solidFill>
                  <a:srgbClr val="000000"/>
                </a:solidFill>
                <a:latin typeface="Proxima Nova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roxima Nova"/>
              </a:rPr>
              <a:t>ігри</a:t>
            </a:r>
            <a:r>
              <a:rPr lang="ru-RU" dirty="0">
                <a:solidFill>
                  <a:srgbClr val="000000"/>
                </a:solidFill>
                <a:latin typeface="Proxima Nova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Proxima Nova"/>
              </a:rPr>
              <a:t>які</a:t>
            </a:r>
            <a:r>
              <a:rPr lang="ru-RU" dirty="0">
                <a:solidFill>
                  <a:srgbClr val="000000"/>
                </a:solidFill>
                <a:latin typeface="Proxima Nova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roxima Nova"/>
              </a:rPr>
              <a:t>розвивають</a:t>
            </a:r>
            <a:r>
              <a:rPr lang="ru-RU" dirty="0">
                <a:solidFill>
                  <a:srgbClr val="000000"/>
                </a:solidFill>
                <a:latin typeface="Proxima Nova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roxima Nova"/>
              </a:rPr>
              <a:t>сенсорне</a:t>
            </a:r>
            <a:r>
              <a:rPr lang="ru-RU" dirty="0">
                <a:solidFill>
                  <a:srgbClr val="000000"/>
                </a:solidFill>
                <a:latin typeface="Proxima Nova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roxima Nova"/>
              </a:rPr>
              <a:t>сприйняття</a:t>
            </a:r>
            <a:r>
              <a:rPr lang="ru-RU" dirty="0">
                <a:solidFill>
                  <a:srgbClr val="000000"/>
                </a:solidFill>
                <a:latin typeface="Proxima Nova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roxima Nova"/>
              </a:rPr>
              <a:t>дуже</a:t>
            </a:r>
            <a:r>
              <a:rPr lang="ru-RU" dirty="0">
                <a:solidFill>
                  <a:srgbClr val="000000"/>
                </a:solidFill>
                <a:latin typeface="Proxima Nova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roxima Nova"/>
              </a:rPr>
              <a:t>потрібні</a:t>
            </a:r>
            <a:r>
              <a:rPr lang="ru-RU" dirty="0">
                <a:solidFill>
                  <a:srgbClr val="000000"/>
                </a:solidFill>
                <a:latin typeface="Proxima Nova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roxima Nova"/>
              </a:rPr>
              <a:t>малюкам</a:t>
            </a:r>
            <a:r>
              <a:rPr lang="ru-RU" dirty="0">
                <a:solidFill>
                  <a:srgbClr val="000000"/>
                </a:solidFill>
                <a:latin typeface="Proxima Nova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roxima Nova"/>
              </a:rPr>
              <a:t>дошкільного</a:t>
            </a:r>
            <a:r>
              <a:rPr lang="ru-RU" dirty="0">
                <a:solidFill>
                  <a:srgbClr val="000000"/>
                </a:solidFill>
                <a:latin typeface="Proxima Nova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roxima Nova"/>
              </a:rPr>
              <a:t>віку</a:t>
            </a:r>
            <a:r>
              <a:rPr lang="ru-RU" dirty="0">
                <a:solidFill>
                  <a:srgbClr val="000000"/>
                </a:solidFill>
                <a:latin typeface="Proxima Nova"/>
              </a:rPr>
              <a:t>. Вони </a:t>
            </a:r>
            <a:r>
              <a:rPr lang="ru-RU" dirty="0" err="1">
                <a:solidFill>
                  <a:srgbClr val="000000"/>
                </a:solidFill>
                <a:latin typeface="Proxima Nova"/>
              </a:rPr>
              <a:t>приносять</a:t>
            </a:r>
            <a:r>
              <a:rPr lang="ru-RU" dirty="0">
                <a:solidFill>
                  <a:srgbClr val="000000"/>
                </a:solidFill>
                <a:latin typeface="Proxima Nova"/>
              </a:rPr>
              <a:t> у </a:t>
            </a:r>
            <a:r>
              <a:rPr lang="ru-RU" dirty="0" err="1">
                <a:solidFill>
                  <a:srgbClr val="000000"/>
                </a:solidFill>
                <a:latin typeface="Proxima Nova"/>
              </a:rPr>
              <a:t>життя</a:t>
            </a:r>
            <a:r>
              <a:rPr lang="ru-RU" dirty="0">
                <a:solidFill>
                  <a:srgbClr val="000000"/>
                </a:solidFill>
                <a:latin typeface="Proxima Nova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roxima Nova"/>
              </a:rPr>
              <a:t>дитини</a:t>
            </a:r>
            <a:r>
              <a:rPr lang="ru-RU" dirty="0">
                <a:solidFill>
                  <a:srgbClr val="000000"/>
                </a:solidFill>
                <a:latin typeface="Proxima Nova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roxima Nova"/>
              </a:rPr>
              <a:t>радість</a:t>
            </a:r>
            <a:r>
              <a:rPr lang="ru-RU" dirty="0">
                <a:solidFill>
                  <a:srgbClr val="000000"/>
                </a:solidFill>
                <a:latin typeface="Proxima Nova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Proxima Nova"/>
              </a:rPr>
              <a:t>інтерес</a:t>
            </a:r>
            <a:r>
              <a:rPr lang="ru-RU" dirty="0">
                <a:solidFill>
                  <a:srgbClr val="000000"/>
                </a:solidFill>
                <a:latin typeface="Proxima Nova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Proxima Nova"/>
              </a:rPr>
              <a:t>упевненість</a:t>
            </a:r>
            <a:r>
              <a:rPr lang="ru-RU" dirty="0">
                <a:solidFill>
                  <a:srgbClr val="000000"/>
                </a:solidFill>
                <a:latin typeface="Proxima Nova"/>
              </a:rPr>
              <a:t> в </a:t>
            </a:r>
            <a:r>
              <a:rPr lang="ru-RU" dirty="0" err="1">
                <a:solidFill>
                  <a:srgbClr val="000000"/>
                </a:solidFill>
                <a:latin typeface="Proxima Nova"/>
              </a:rPr>
              <a:t>собі</a:t>
            </a:r>
            <a:r>
              <a:rPr lang="ru-RU" dirty="0">
                <a:solidFill>
                  <a:srgbClr val="000000"/>
                </a:solidFill>
                <a:latin typeface="Proxima Nova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Proxima Nova"/>
              </a:rPr>
              <a:t>розвивають</a:t>
            </a:r>
            <a:r>
              <a:rPr lang="ru-RU" dirty="0">
                <a:solidFill>
                  <a:srgbClr val="000000"/>
                </a:solidFill>
                <a:latin typeface="Proxima Nova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roxima Nova"/>
              </a:rPr>
              <a:t>увагу</a:t>
            </a:r>
            <a:r>
              <a:rPr lang="ru-RU" dirty="0">
                <a:solidFill>
                  <a:srgbClr val="000000"/>
                </a:solidFill>
                <a:latin typeface="Proxima Nova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Proxima Nova"/>
              </a:rPr>
              <a:t>пам'ять</a:t>
            </a:r>
            <a:r>
              <a:rPr lang="ru-RU" dirty="0">
                <a:solidFill>
                  <a:srgbClr val="000000"/>
                </a:solidFill>
                <a:latin typeface="Proxima Nova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Proxima Nova"/>
              </a:rPr>
              <a:t>мислення</a:t>
            </a:r>
            <a:r>
              <a:rPr lang="ru-RU" dirty="0">
                <a:solidFill>
                  <a:srgbClr val="000000"/>
                </a:solidFill>
                <a:latin typeface="Proxima Nova"/>
              </a:rPr>
              <a:t> і </a:t>
            </a:r>
            <a:r>
              <a:rPr lang="ru-RU" dirty="0" err="1">
                <a:solidFill>
                  <a:srgbClr val="000000"/>
                </a:solidFill>
                <a:latin typeface="Proxima Nova"/>
              </a:rPr>
              <a:t>мову</a:t>
            </a:r>
            <a:r>
              <a:rPr lang="ru-RU" dirty="0">
                <a:solidFill>
                  <a:srgbClr val="000000"/>
                </a:solidFill>
                <a:latin typeface="Proxima Nova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roxima Nova"/>
              </a:rPr>
              <a:t>дитини</a:t>
            </a:r>
            <a:r>
              <a:rPr lang="ru-RU" dirty="0">
                <a:solidFill>
                  <a:srgbClr val="000000"/>
                </a:solidFill>
                <a:latin typeface="Proxima Nova"/>
              </a:rPr>
              <a:t>.</a:t>
            </a:r>
          </a:p>
          <a:p>
            <a:pPr rtl="0"/>
            <a:endParaRPr lang="ru" dirty="0"/>
          </a:p>
        </p:txBody>
      </p:sp>
    </p:spTree>
    <p:extLst>
      <p:ext uri="{BB962C8B-B14F-4D97-AF65-F5344CB8AC3E}">
        <p14:creationId xmlns:p14="http://schemas.microsoft.com/office/powerpoint/2010/main" val="2083928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60331" y="1553359"/>
            <a:ext cx="7283669" cy="4327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цей</a:t>
            </a:r>
            <a:r>
              <a:rPr lang="ru-RU" sz="2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день </a:t>
            </a:r>
            <a:r>
              <a:rPr lang="ru-RU" sz="2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діти</a:t>
            </a:r>
            <a:r>
              <a:rPr lang="ru-RU" sz="2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і я обходились без </a:t>
            </a:r>
            <a:r>
              <a:rPr lang="ru-RU" sz="2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іграшок</a:t>
            </a:r>
            <a:r>
              <a:rPr lang="ru-RU" sz="2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заміняючи</a:t>
            </a:r>
            <a:r>
              <a:rPr lang="ru-RU" sz="2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їх</a:t>
            </a:r>
            <a:r>
              <a:rPr lang="ru-RU" sz="2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підручним</a:t>
            </a:r>
            <a:r>
              <a:rPr lang="ru-RU" sz="2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покидьковим</a:t>
            </a:r>
            <a:r>
              <a:rPr lang="ru-RU" sz="2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sz="2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природними</a:t>
            </a:r>
            <a:r>
              <a:rPr lang="ru-RU" sz="2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матеріалом</a:t>
            </a:r>
            <a:r>
              <a:rPr lang="ru-RU" sz="2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2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прищіпками</a:t>
            </a:r>
            <a:r>
              <a:rPr lang="ru-RU" sz="2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резиночками</a:t>
            </a:r>
            <a:r>
              <a:rPr lang="ru-RU" sz="2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каштанами, шишками, клубочками, коробками, </a:t>
            </a:r>
            <a:r>
              <a:rPr lang="ru-RU" sz="2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кольоровими</a:t>
            </a:r>
            <a:r>
              <a:rPr lang="ru-RU" sz="2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кульками, </a:t>
            </a:r>
            <a:r>
              <a:rPr lang="ru-RU" sz="2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пластиковими</a:t>
            </a:r>
            <a:r>
              <a:rPr lang="ru-RU" sz="2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стаканчиками і </a:t>
            </a:r>
            <a:r>
              <a:rPr lang="ru-RU" sz="2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тарілочками</a:t>
            </a:r>
            <a:r>
              <a:rPr lang="ru-RU" sz="2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1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ганчірками</a:t>
            </a:r>
            <a:r>
              <a:rPr lang="ru-RU" sz="2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сірниковими</a:t>
            </a:r>
            <a:r>
              <a:rPr lang="ru-RU" sz="2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коробками, </a:t>
            </a:r>
            <a:r>
              <a:rPr lang="ru-RU" sz="2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коктельними</a:t>
            </a:r>
            <a:r>
              <a:rPr lang="ru-RU" sz="2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трубочками </a:t>
            </a:r>
            <a:r>
              <a:rPr lang="ru-RU" sz="2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тощо</a:t>
            </a:r>
            <a:r>
              <a:rPr lang="ru-RU" sz="2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І тут на </a:t>
            </a:r>
            <a:r>
              <a:rPr lang="ru-RU" sz="2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допомогу</a:t>
            </a:r>
            <a:r>
              <a:rPr lang="ru-RU" sz="2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прийшла</a:t>
            </a:r>
            <a:r>
              <a:rPr lang="ru-RU" sz="2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фантазія</a:t>
            </a:r>
            <a:r>
              <a:rPr lang="ru-RU" sz="2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2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креативність</a:t>
            </a:r>
            <a:r>
              <a:rPr lang="ru-RU" sz="2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дітей</a:t>
            </a:r>
            <a:r>
              <a:rPr lang="ru-RU" sz="2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адже</a:t>
            </a:r>
            <a:r>
              <a:rPr lang="ru-RU" sz="2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можна</a:t>
            </a:r>
            <a:r>
              <a:rPr lang="ru-RU" sz="2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весело </a:t>
            </a:r>
            <a:r>
              <a:rPr lang="ru-RU" sz="2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проводити</a:t>
            </a:r>
            <a:r>
              <a:rPr lang="ru-RU" sz="2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час без </a:t>
            </a:r>
            <a:r>
              <a:rPr lang="ru-RU" sz="2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куплених</a:t>
            </a:r>
            <a:r>
              <a:rPr lang="ru-RU" sz="2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дорогих </a:t>
            </a:r>
            <a:r>
              <a:rPr lang="ru-RU" sz="2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іграшок</a:t>
            </a:r>
            <a:r>
              <a:rPr lang="ru-RU" sz="2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Малюки</a:t>
            </a:r>
            <a:r>
              <a:rPr lang="ru-RU" sz="2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будували</a:t>
            </a:r>
            <a:r>
              <a:rPr lang="ru-RU" sz="2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халабуди</a:t>
            </a:r>
            <a:r>
              <a:rPr lang="ru-RU" sz="2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із</a:t>
            </a:r>
            <a:r>
              <a:rPr lang="ru-RU" sz="2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покривал</a:t>
            </a:r>
            <a:r>
              <a:rPr lang="ru-RU" sz="2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ліпили</a:t>
            </a:r>
            <a:r>
              <a:rPr lang="ru-RU" sz="2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із</a:t>
            </a:r>
            <a:r>
              <a:rPr lang="ru-RU" sz="2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пластиліну</a:t>
            </a:r>
            <a:r>
              <a:rPr lang="ru-RU" sz="2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2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солоного</a:t>
            </a:r>
            <a:r>
              <a:rPr lang="ru-RU" sz="2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тіста</a:t>
            </a:r>
            <a:r>
              <a:rPr lang="ru-RU" sz="2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малювали</a:t>
            </a:r>
            <a:r>
              <a:rPr lang="ru-RU" sz="2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2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плівці</a:t>
            </a:r>
            <a:r>
              <a:rPr lang="ru-RU" sz="2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будували</a:t>
            </a:r>
            <a:r>
              <a:rPr lang="ru-RU" sz="2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вежу з </a:t>
            </a:r>
            <a:r>
              <a:rPr lang="ru-RU" sz="2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картонних</a:t>
            </a:r>
            <a:r>
              <a:rPr lang="ru-RU" sz="2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коробок та </a:t>
            </a:r>
            <a:r>
              <a:rPr lang="ru-RU" sz="2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випробовували</a:t>
            </a:r>
            <a:r>
              <a:rPr lang="ru-RU" sz="2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її</a:t>
            </a:r>
            <a:r>
              <a:rPr lang="ru-RU" sz="2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2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міцність</a:t>
            </a:r>
            <a:r>
              <a:rPr lang="ru-RU" sz="2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досліджували</a:t>
            </a:r>
            <a:r>
              <a:rPr lang="ru-RU" sz="2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різні</a:t>
            </a:r>
            <a:r>
              <a:rPr lang="ru-RU" sz="2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матеріали</a:t>
            </a:r>
            <a:r>
              <a:rPr lang="ru-RU" sz="2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100" dirty="0"/>
          </a:p>
        </p:txBody>
      </p:sp>
    </p:spTree>
    <p:extLst>
      <p:ext uri="{BB962C8B-B14F-4D97-AF65-F5344CB8AC3E}">
        <p14:creationId xmlns:p14="http://schemas.microsoft.com/office/powerpoint/2010/main" val="679647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" dirty="0" smtClean="0"/>
              <a:t>                 ПЛАН РОБОТИ НА ДЕНЬ</a:t>
            </a:r>
            <a:endParaRPr lang="ru" dirty="0"/>
          </a:p>
        </p:txBody>
      </p:sp>
      <p:graphicFrame>
        <p:nvGraphicFramePr>
          <p:cNvPr id="23" name="Объект 2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1712904"/>
              </p:ext>
            </p:extLst>
          </p:nvPr>
        </p:nvGraphicFramePr>
        <p:xfrm>
          <a:off x="2208213" y="1600200"/>
          <a:ext cx="93726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2506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" smtClean="0"/>
              <a:t>         </a:t>
            </a:r>
            <a:endParaRPr lang="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77842">
            <a:off x="718371" y="921891"/>
            <a:ext cx="4114800" cy="369439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49310">
            <a:off x="5756517" y="1010192"/>
            <a:ext cx="4114800" cy="3599859"/>
          </a:xfrm>
        </p:spPr>
      </p:pic>
    </p:spTree>
    <p:extLst>
      <p:ext uri="{BB962C8B-B14F-4D97-AF65-F5344CB8AC3E}">
        <p14:creationId xmlns:p14="http://schemas.microsoft.com/office/powerpoint/2010/main" val="170201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436179"/>
          </a:xfrm>
        </p:spPr>
        <p:txBody>
          <a:bodyPr rtlCol="0">
            <a:normAutofit/>
          </a:bodyPr>
          <a:lstStyle/>
          <a:p>
            <a:pPr rtl="0"/>
            <a:r>
              <a:rPr lang="ru" sz="2400" dirty="0" smtClean="0"/>
              <a:t>   ЗАХОПЛЮЮЧІ ІГРИ З «ВІЛЬНИМИ» МАТЕРІАЛАМИ</a:t>
            </a:r>
            <a:endParaRPr lang="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48654" y="1210442"/>
            <a:ext cx="4691118" cy="457200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49253" y="1210441"/>
            <a:ext cx="4691117" cy="4572001"/>
          </a:xfrm>
        </p:spPr>
      </p:pic>
    </p:spTree>
    <p:extLst>
      <p:ext uri="{BB962C8B-B14F-4D97-AF65-F5344CB8AC3E}">
        <p14:creationId xmlns:p14="http://schemas.microsoft.com/office/powerpoint/2010/main" val="955224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83420" y="41564"/>
            <a:ext cx="4890655" cy="54171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11836" y="655646"/>
            <a:ext cx="525660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944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155" y="548915"/>
            <a:ext cx="5645385" cy="579170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0540" y="548915"/>
            <a:ext cx="5316173" cy="57917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03986" y="179583"/>
            <a:ext cx="2785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ВЕСЕЛА ПРОГУЛЯНКА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28178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8731" y="599090"/>
            <a:ext cx="865526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Були  </a:t>
            </a:r>
            <a:r>
              <a:rPr lang="ru-RU" dirty="0" err="1" smtClean="0"/>
              <a:t>створені</a:t>
            </a:r>
            <a:r>
              <a:rPr lang="ru-RU" dirty="0" smtClean="0"/>
              <a:t> </a:t>
            </a:r>
            <a:r>
              <a:rPr lang="ru-RU" dirty="0" err="1"/>
              <a:t>умови</a:t>
            </a:r>
            <a:r>
              <a:rPr lang="ru-RU" dirty="0"/>
              <a:t> для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самостійних</a:t>
            </a:r>
            <a:r>
              <a:rPr lang="ru-RU" dirty="0"/>
              <a:t> </a:t>
            </a:r>
            <a:r>
              <a:rPr lang="ru-RU" dirty="0" err="1"/>
              <a:t>ігор</a:t>
            </a:r>
            <a:r>
              <a:rPr lang="ru-RU" dirty="0"/>
              <a:t> </a:t>
            </a:r>
            <a:r>
              <a:rPr lang="ru-RU" dirty="0" err="1"/>
              <a:t>дошкільників</a:t>
            </a:r>
            <a:r>
              <a:rPr lang="ru-RU" dirty="0"/>
              <a:t>, </a:t>
            </a:r>
            <a:r>
              <a:rPr lang="ru-RU" dirty="0" err="1"/>
              <a:t>формування</a:t>
            </a:r>
            <a:r>
              <a:rPr lang="ru-RU" dirty="0"/>
              <a:t> у них </a:t>
            </a:r>
            <a:r>
              <a:rPr lang="ru-RU" dirty="0" err="1"/>
              <a:t>творчих</a:t>
            </a:r>
            <a:r>
              <a:rPr lang="ru-RU" dirty="0"/>
              <a:t> </a:t>
            </a:r>
            <a:r>
              <a:rPr lang="ru-RU" dirty="0" err="1"/>
              <a:t>здібностей</a:t>
            </a:r>
            <a:r>
              <a:rPr lang="ru-RU" dirty="0"/>
              <a:t> та креативного </a:t>
            </a:r>
            <a:r>
              <a:rPr lang="ru-RU" dirty="0" err="1"/>
              <a:t>мислення</a:t>
            </a:r>
            <a:r>
              <a:rPr lang="ru-RU" dirty="0"/>
              <a:t>; </a:t>
            </a:r>
            <a:r>
              <a:rPr lang="ru-RU" dirty="0" err="1" smtClean="0"/>
              <a:t>сприяли</a:t>
            </a:r>
            <a:r>
              <a:rPr lang="ru-RU" dirty="0" smtClean="0"/>
              <a:t> </a:t>
            </a:r>
            <a:r>
              <a:rPr lang="ru-RU" dirty="0" err="1"/>
              <a:t>формуванню</a:t>
            </a:r>
            <a:r>
              <a:rPr lang="ru-RU" dirty="0"/>
              <a:t> </a:t>
            </a:r>
            <a:r>
              <a:rPr lang="ru-RU" dirty="0" err="1"/>
              <a:t>дитячої</a:t>
            </a:r>
            <a:r>
              <a:rPr lang="ru-RU" dirty="0"/>
              <a:t> </a:t>
            </a:r>
            <a:r>
              <a:rPr lang="ru-RU" dirty="0" err="1"/>
              <a:t>спільноти</a:t>
            </a:r>
            <a:r>
              <a:rPr lang="ru-RU" dirty="0"/>
              <a:t> та активному </a:t>
            </a:r>
            <a:r>
              <a:rPr lang="ru-RU" dirty="0" err="1"/>
              <a:t>спілкуванню</a:t>
            </a:r>
            <a:r>
              <a:rPr lang="ru-RU" dirty="0"/>
              <a:t> </a:t>
            </a:r>
            <a:r>
              <a:rPr lang="ru-RU" dirty="0" err="1"/>
              <a:t>одне</a:t>
            </a:r>
            <a:r>
              <a:rPr lang="ru-RU" dirty="0"/>
              <a:t> з одним у </a:t>
            </a:r>
            <a:r>
              <a:rPr lang="ru-RU" dirty="0" err="1"/>
              <a:t>ході</a:t>
            </a:r>
            <a:r>
              <a:rPr lang="ru-RU" dirty="0"/>
              <a:t> </a:t>
            </a:r>
            <a:r>
              <a:rPr lang="ru-RU" dirty="0" err="1"/>
              <a:t>об'єднавчих</a:t>
            </a:r>
            <a:r>
              <a:rPr lang="ru-RU" dirty="0"/>
              <a:t> </a:t>
            </a:r>
            <a:r>
              <a:rPr lang="ru-RU" dirty="0" err="1"/>
              <a:t>ігор</a:t>
            </a:r>
            <a:r>
              <a:rPr lang="ru-RU" dirty="0"/>
              <a:t> з </a:t>
            </a:r>
            <a:r>
              <a:rPr lang="ru-RU" dirty="0" err="1"/>
              <a:t>побутовими</a:t>
            </a:r>
            <a:r>
              <a:rPr lang="ru-RU" dirty="0"/>
              <a:t> речами і предметами, </a:t>
            </a:r>
            <a:r>
              <a:rPr lang="ru-RU" dirty="0" err="1"/>
              <a:t>яким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дати</a:t>
            </a:r>
            <a:r>
              <a:rPr lang="ru-RU" dirty="0"/>
              <a:t> «друге </a:t>
            </a:r>
            <a:r>
              <a:rPr lang="ru-RU" dirty="0" err="1"/>
              <a:t>життя</a:t>
            </a:r>
            <a:r>
              <a:rPr lang="ru-RU" dirty="0" smtClean="0"/>
              <a:t>».</a:t>
            </a:r>
          </a:p>
          <a:p>
            <a:endParaRPr lang="ru-RU" dirty="0"/>
          </a:p>
          <a:p>
            <a:r>
              <a:rPr lang="ru-RU" dirty="0" smtClean="0"/>
              <a:t> </a:t>
            </a:r>
            <a:r>
              <a:rPr lang="ru-RU" dirty="0"/>
              <a:t>. </a:t>
            </a:r>
            <a:r>
              <a:rPr lang="ru-RU" dirty="0" err="1"/>
              <a:t>Вільна</a:t>
            </a:r>
            <a:r>
              <a:rPr lang="ru-RU" dirty="0"/>
              <a:t> </a:t>
            </a:r>
            <a:r>
              <a:rPr lang="ru-RU" dirty="0" err="1"/>
              <a:t>гра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джерело</a:t>
            </a:r>
            <a:r>
              <a:rPr lang="ru-RU" dirty="0"/>
              <a:t> </a:t>
            </a:r>
            <a:r>
              <a:rPr lang="ru-RU" dirty="0" err="1"/>
              <a:t>чистої</a:t>
            </a:r>
            <a:r>
              <a:rPr lang="ru-RU" dirty="0"/>
              <a:t> </a:t>
            </a:r>
            <a:r>
              <a:rPr lang="ru-RU" dirty="0" err="1"/>
              <a:t>радості</a:t>
            </a:r>
            <a:r>
              <a:rPr lang="ru-RU" dirty="0"/>
              <a:t>. </a:t>
            </a:r>
            <a:r>
              <a:rPr lang="ru-RU" dirty="0" err="1"/>
              <a:t>Дитина</a:t>
            </a:r>
            <a:r>
              <a:rPr lang="ru-RU" dirty="0"/>
              <a:t> </a:t>
            </a:r>
            <a:r>
              <a:rPr lang="ru-RU" dirty="0" err="1"/>
              <a:t>відчуває</a:t>
            </a:r>
            <a:r>
              <a:rPr lang="ru-RU" dirty="0"/>
              <a:t> себе </a:t>
            </a:r>
            <a:r>
              <a:rPr lang="ru-RU" dirty="0" err="1"/>
              <a:t>щасливою</a:t>
            </a:r>
            <a:r>
              <a:rPr lang="ru-RU" dirty="0"/>
              <a:t>, </a:t>
            </a:r>
            <a:r>
              <a:rPr lang="ru-RU" dirty="0" err="1"/>
              <a:t>повноцінно</a:t>
            </a:r>
            <a:r>
              <a:rPr lang="ru-RU" dirty="0"/>
              <a:t> </a:t>
            </a:r>
            <a:r>
              <a:rPr lang="ru-RU" dirty="0" err="1"/>
              <a:t>проживає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у </a:t>
            </a:r>
            <a:r>
              <a:rPr lang="ru-RU" dirty="0" err="1"/>
              <a:t>неї</a:t>
            </a:r>
            <a:r>
              <a:rPr lang="ru-RU" dirty="0"/>
              <a:t> є свобода </a:t>
            </a:r>
            <a:r>
              <a:rPr lang="ru-RU" dirty="0" err="1"/>
              <a:t>самовираження</a:t>
            </a:r>
            <a:r>
              <a:rPr lang="ru-RU" dirty="0"/>
              <a:t> в </a:t>
            </a:r>
            <a:r>
              <a:rPr lang="ru-RU" dirty="0" err="1"/>
              <a:t>грі</a:t>
            </a:r>
            <a:r>
              <a:rPr lang="ru-RU" dirty="0"/>
              <a:t>: </a:t>
            </a:r>
            <a:r>
              <a:rPr lang="ru-RU" dirty="0" smtClean="0"/>
              <a:t> </a:t>
            </a:r>
            <a:r>
              <a:rPr lang="ru-RU" dirty="0" err="1" smtClean="0"/>
              <a:t>адже</a:t>
            </a:r>
            <a:r>
              <a:rPr lang="ru-RU" dirty="0" smtClean="0"/>
              <a:t> </a:t>
            </a:r>
            <a:r>
              <a:rPr lang="ru-RU" dirty="0" err="1"/>
              <a:t>це</a:t>
            </a:r>
            <a:r>
              <a:rPr lang="ru-RU" dirty="0"/>
              <a:t> і </a:t>
            </a:r>
            <a:r>
              <a:rPr lang="ru-RU" dirty="0" err="1"/>
              <a:t>фізичне</a:t>
            </a:r>
            <a:r>
              <a:rPr lang="ru-RU" dirty="0"/>
              <a:t>, і </a:t>
            </a:r>
            <a:r>
              <a:rPr lang="ru-RU" dirty="0" err="1"/>
              <a:t>емоційне</a:t>
            </a:r>
            <a:r>
              <a:rPr lang="ru-RU" dirty="0"/>
              <a:t>, і </a:t>
            </a:r>
            <a:r>
              <a:rPr lang="ru-RU" dirty="0" err="1" smtClean="0"/>
              <a:t>інтелектуальне</a:t>
            </a:r>
            <a:r>
              <a:rPr lang="ru-RU" dirty="0" smtClean="0"/>
              <a:t>  само </a:t>
            </a:r>
            <a:r>
              <a:rPr lang="ru-RU" dirty="0" err="1" smtClean="0"/>
              <a:t>вираження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b="1" dirty="0" smtClean="0"/>
              <a:t>ДЕНЬ </a:t>
            </a:r>
            <a:r>
              <a:rPr lang="ru-RU" b="1" dirty="0" err="1" smtClean="0"/>
              <a:t>був</a:t>
            </a:r>
            <a:r>
              <a:rPr lang="ru-RU" b="1" dirty="0" smtClean="0"/>
              <a:t> веселим</a:t>
            </a:r>
            <a:r>
              <a:rPr lang="ru-RU" b="1" dirty="0"/>
              <a:t>, </a:t>
            </a:r>
            <a:r>
              <a:rPr lang="ru-RU" b="1" dirty="0" err="1"/>
              <a:t>насиченим</a:t>
            </a:r>
            <a:r>
              <a:rPr lang="ru-RU" b="1" dirty="0"/>
              <a:t> та </a:t>
            </a:r>
            <a:r>
              <a:rPr lang="ru-RU" b="1" dirty="0" err="1"/>
              <a:t>емоційним</a:t>
            </a:r>
            <a:r>
              <a:rPr lang="ru-RU" b="1" dirty="0" smtClean="0"/>
              <a:t>!!!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3049" y="3026979"/>
            <a:ext cx="4571999" cy="28693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37779437"/>
      </p:ext>
    </p:extLst>
  </p:cSld>
  <p:clrMapOvr>
    <a:masterClrMapping/>
  </p:clrMapOvr>
</p:sld>
</file>

<file path=ppt/theme/theme1.xml><?xml version="1.0" encoding="utf-8"?>
<a:theme xmlns:a="http://schemas.openxmlformats.org/drawingml/2006/main" name="Играющие дети 16 х 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261_TF03461883" id="{671D4EC8-F0D2-4082-A1EE-2E45D761EB1A}" vid="{F8D861EF-0C3B-4A7E-8226-1AE546DA2581}"/>
    </a:ext>
  </a:extLst>
</a:theme>
</file>

<file path=ppt/theme/theme2.xml><?xml version="1.0" encoding="utf-8"?>
<a:theme xmlns:a="http://schemas.openxmlformats.org/drawingml/2006/main" name="Тема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учебной презентации с играющими детьми (рисованные картинки, широкоэкранный формат)</Template>
  <TotalTime>107</TotalTime>
  <Words>355</Words>
  <Application>Microsoft Office PowerPoint</Application>
  <PresentationFormat>Широкоэкранный</PresentationFormat>
  <Paragraphs>22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Euphemia</vt:lpstr>
      <vt:lpstr>Proxima Nova</vt:lpstr>
      <vt:lpstr>Times New Roman</vt:lpstr>
      <vt:lpstr>Wingdings</vt:lpstr>
      <vt:lpstr>Играющие дети 16 х 9</vt:lpstr>
      <vt:lpstr>ТЕМАТИЧНИЙ ДЕНЬ: «ДЕНЬ БЕЗ ІГРАШКИ»</vt:lpstr>
      <vt:lpstr>          ЦІКАВІ ПРИГОДИ РОЗПОЧАЛИСЯ</vt:lpstr>
      <vt:lpstr>Презентация PowerPoint</vt:lpstr>
      <vt:lpstr>                 ПЛАН РОБОТИ НА ДЕНЬ</vt:lpstr>
      <vt:lpstr>         </vt:lpstr>
      <vt:lpstr>   ЗАХОПЛЮЮЧІ ІГРИ З «ВІЛЬНИМИ» МАТЕРІАЛАМИ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ТЕМАТИЧНИЙ ДЕНЬ «ДЕНЬ БЕЗ ІГРАШКИ»</dc:title>
  <dc:creator>Asus</dc:creator>
  <cp:lastModifiedBy>Asus</cp:lastModifiedBy>
  <cp:revision>11</cp:revision>
  <dcterms:created xsi:type="dcterms:W3CDTF">2023-04-17T17:11:32Z</dcterms:created>
  <dcterms:modified xsi:type="dcterms:W3CDTF">2023-04-18T16:53:30Z</dcterms:modified>
</cp:coreProperties>
</file>