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792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5D7E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232163" y="9521355"/>
            <a:ext cx="2470785" cy="765810"/>
          </a:xfrm>
          <a:custGeom>
            <a:avLst/>
            <a:gdLst/>
            <a:ahLst/>
            <a:cxnLst/>
            <a:rect l="l" t="t" r="r" b="b"/>
            <a:pathLst>
              <a:path w="2470784" h="765809">
                <a:moveTo>
                  <a:pt x="1343612" y="144247"/>
                </a:moveTo>
                <a:lnTo>
                  <a:pt x="1751434" y="230042"/>
                </a:lnTo>
                <a:lnTo>
                  <a:pt x="2004724" y="303982"/>
                </a:lnTo>
                <a:lnTo>
                  <a:pt x="2209099" y="406874"/>
                </a:lnTo>
                <a:lnTo>
                  <a:pt x="2470175" y="579527"/>
                </a:lnTo>
                <a:lnTo>
                  <a:pt x="2470175" y="765644"/>
                </a:lnTo>
                <a:lnTo>
                  <a:pt x="451966" y="765644"/>
                </a:lnTo>
                <a:lnTo>
                  <a:pt x="409676" y="739551"/>
                </a:lnTo>
                <a:lnTo>
                  <a:pt x="354213" y="676034"/>
                </a:lnTo>
                <a:lnTo>
                  <a:pt x="323316" y="591615"/>
                </a:lnTo>
                <a:lnTo>
                  <a:pt x="371706" y="556648"/>
                </a:lnTo>
                <a:lnTo>
                  <a:pt x="415208" y="536956"/>
                </a:lnTo>
                <a:lnTo>
                  <a:pt x="478457" y="525304"/>
                </a:lnTo>
                <a:lnTo>
                  <a:pt x="586089" y="514461"/>
                </a:lnTo>
                <a:lnTo>
                  <a:pt x="518432" y="500563"/>
                </a:lnTo>
                <a:lnTo>
                  <a:pt x="463033" y="499850"/>
                </a:lnTo>
                <a:lnTo>
                  <a:pt x="213801" y="499850"/>
                </a:lnTo>
                <a:lnTo>
                  <a:pt x="121913" y="415574"/>
                </a:lnTo>
                <a:lnTo>
                  <a:pt x="121488" y="415022"/>
                </a:lnTo>
                <a:lnTo>
                  <a:pt x="1367683" y="415022"/>
                </a:lnTo>
                <a:lnTo>
                  <a:pt x="1343612" y="144247"/>
                </a:lnTo>
                <a:close/>
              </a:path>
              <a:path w="2470784" h="765809">
                <a:moveTo>
                  <a:pt x="213801" y="499850"/>
                </a:moveTo>
                <a:lnTo>
                  <a:pt x="463033" y="499850"/>
                </a:lnTo>
                <a:lnTo>
                  <a:pt x="390330" y="515851"/>
                </a:lnTo>
                <a:lnTo>
                  <a:pt x="270761" y="552092"/>
                </a:lnTo>
                <a:lnTo>
                  <a:pt x="213801" y="499850"/>
                </a:lnTo>
                <a:close/>
              </a:path>
              <a:path w="2470784" h="765809">
                <a:moveTo>
                  <a:pt x="1223318" y="89679"/>
                </a:moveTo>
                <a:lnTo>
                  <a:pt x="1269349" y="105735"/>
                </a:lnTo>
                <a:lnTo>
                  <a:pt x="1306090" y="193030"/>
                </a:lnTo>
                <a:lnTo>
                  <a:pt x="1333956" y="288832"/>
                </a:lnTo>
                <a:lnTo>
                  <a:pt x="1357663" y="376593"/>
                </a:lnTo>
                <a:lnTo>
                  <a:pt x="1367683" y="415022"/>
                </a:lnTo>
                <a:lnTo>
                  <a:pt x="121488" y="415022"/>
                </a:lnTo>
                <a:lnTo>
                  <a:pt x="68623" y="346382"/>
                </a:lnTo>
                <a:lnTo>
                  <a:pt x="1191309" y="346382"/>
                </a:lnTo>
                <a:lnTo>
                  <a:pt x="1170287" y="90953"/>
                </a:lnTo>
                <a:lnTo>
                  <a:pt x="1223318" y="89679"/>
                </a:lnTo>
                <a:close/>
              </a:path>
              <a:path w="2470784" h="765809">
                <a:moveTo>
                  <a:pt x="607959" y="3646"/>
                </a:moveTo>
                <a:lnTo>
                  <a:pt x="785692" y="8044"/>
                </a:lnTo>
                <a:lnTo>
                  <a:pt x="920698" y="27303"/>
                </a:lnTo>
                <a:lnTo>
                  <a:pt x="1085149" y="66882"/>
                </a:lnTo>
                <a:lnTo>
                  <a:pt x="1115660" y="103119"/>
                </a:lnTo>
                <a:lnTo>
                  <a:pt x="1136889" y="144312"/>
                </a:lnTo>
                <a:lnTo>
                  <a:pt x="1158788" y="216666"/>
                </a:lnTo>
                <a:lnTo>
                  <a:pt x="1191309" y="346382"/>
                </a:lnTo>
                <a:lnTo>
                  <a:pt x="68623" y="346382"/>
                </a:lnTo>
                <a:lnTo>
                  <a:pt x="44093" y="314533"/>
                </a:lnTo>
                <a:lnTo>
                  <a:pt x="11916" y="198985"/>
                </a:lnTo>
                <a:lnTo>
                  <a:pt x="6477" y="116812"/>
                </a:lnTo>
                <a:lnTo>
                  <a:pt x="344443" y="116812"/>
                </a:lnTo>
                <a:lnTo>
                  <a:pt x="315328" y="8648"/>
                </a:lnTo>
                <a:lnTo>
                  <a:pt x="607959" y="3646"/>
                </a:lnTo>
                <a:close/>
              </a:path>
              <a:path w="2470784" h="765809">
                <a:moveTo>
                  <a:pt x="167291" y="0"/>
                </a:moveTo>
                <a:lnTo>
                  <a:pt x="277698" y="3603"/>
                </a:lnTo>
                <a:lnTo>
                  <a:pt x="344443" y="116812"/>
                </a:lnTo>
                <a:lnTo>
                  <a:pt x="6477" y="116812"/>
                </a:lnTo>
                <a:lnTo>
                  <a:pt x="0" y="18950"/>
                </a:lnTo>
                <a:lnTo>
                  <a:pt x="54476" y="6234"/>
                </a:lnTo>
                <a:lnTo>
                  <a:pt x="101561" y="397"/>
                </a:lnTo>
                <a:lnTo>
                  <a:pt x="167291" y="0"/>
                </a:lnTo>
                <a:close/>
              </a:path>
            </a:pathLst>
          </a:custGeom>
          <a:solidFill>
            <a:srgbClr val="FAE7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940149" y="8361757"/>
            <a:ext cx="4647565" cy="1925320"/>
          </a:xfrm>
          <a:custGeom>
            <a:avLst/>
            <a:gdLst/>
            <a:ahLst/>
            <a:cxnLst/>
            <a:rect l="l" t="t" r="r" b="b"/>
            <a:pathLst>
              <a:path w="4647565" h="1925320">
                <a:moveTo>
                  <a:pt x="4647305" y="1715684"/>
                </a:moveTo>
                <a:lnTo>
                  <a:pt x="4462301" y="1925241"/>
                </a:lnTo>
                <a:lnTo>
                  <a:pt x="4297464" y="1925241"/>
                </a:lnTo>
                <a:lnTo>
                  <a:pt x="4427744" y="1837473"/>
                </a:lnTo>
                <a:lnTo>
                  <a:pt x="4581833" y="1749631"/>
                </a:lnTo>
                <a:lnTo>
                  <a:pt x="4647305" y="1715684"/>
                </a:lnTo>
                <a:close/>
              </a:path>
              <a:path w="4647565" h="1925320">
                <a:moveTo>
                  <a:pt x="4270488" y="936152"/>
                </a:moveTo>
                <a:lnTo>
                  <a:pt x="4219950" y="1182119"/>
                </a:lnTo>
                <a:lnTo>
                  <a:pt x="4148009" y="1384323"/>
                </a:lnTo>
                <a:lnTo>
                  <a:pt x="4005080" y="1650955"/>
                </a:lnTo>
                <a:lnTo>
                  <a:pt x="3840539" y="1925241"/>
                </a:lnTo>
                <a:lnTo>
                  <a:pt x="3534288" y="1925241"/>
                </a:lnTo>
                <a:lnTo>
                  <a:pt x="3629761" y="1694398"/>
                </a:lnTo>
                <a:lnTo>
                  <a:pt x="3768065" y="1442385"/>
                </a:lnTo>
                <a:lnTo>
                  <a:pt x="3956506" y="1225691"/>
                </a:lnTo>
                <a:lnTo>
                  <a:pt x="4270488" y="936152"/>
                </a:lnTo>
                <a:close/>
              </a:path>
              <a:path w="4647565" h="1925320">
                <a:moveTo>
                  <a:pt x="3755662" y="420354"/>
                </a:moveTo>
                <a:lnTo>
                  <a:pt x="3721534" y="601294"/>
                </a:lnTo>
                <a:lnTo>
                  <a:pt x="3661983" y="835518"/>
                </a:lnTo>
                <a:lnTo>
                  <a:pt x="3533651" y="1279545"/>
                </a:lnTo>
                <a:lnTo>
                  <a:pt x="3342041" y="1925241"/>
                </a:lnTo>
                <a:lnTo>
                  <a:pt x="3174811" y="1925241"/>
                </a:lnTo>
                <a:lnTo>
                  <a:pt x="3182503" y="1834276"/>
                </a:lnTo>
                <a:lnTo>
                  <a:pt x="3191567" y="1753959"/>
                </a:lnTo>
                <a:lnTo>
                  <a:pt x="3202387" y="1676027"/>
                </a:lnTo>
                <a:lnTo>
                  <a:pt x="3214842" y="1600478"/>
                </a:lnTo>
                <a:lnTo>
                  <a:pt x="3228812" y="1527308"/>
                </a:lnTo>
                <a:lnTo>
                  <a:pt x="3244177" y="1456514"/>
                </a:lnTo>
                <a:lnTo>
                  <a:pt x="3260815" y="1388092"/>
                </a:lnTo>
                <a:lnTo>
                  <a:pt x="3278606" y="1322038"/>
                </a:lnTo>
                <a:lnTo>
                  <a:pt x="3297430" y="1258350"/>
                </a:lnTo>
                <a:lnTo>
                  <a:pt x="3317166" y="1197024"/>
                </a:lnTo>
                <a:lnTo>
                  <a:pt x="3337694" y="1138056"/>
                </a:lnTo>
                <a:lnTo>
                  <a:pt x="3358893" y="1081444"/>
                </a:lnTo>
                <a:lnTo>
                  <a:pt x="3380643" y="1027183"/>
                </a:lnTo>
                <a:lnTo>
                  <a:pt x="3402822" y="975270"/>
                </a:lnTo>
                <a:lnTo>
                  <a:pt x="3425312" y="925702"/>
                </a:lnTo>
                <a:lnTo>
                  <a:pt x="3447990" y="878475"/>
                </a:lnTo>
                <a:lnTo>
                  <a:pt x="3470737" y="833587"/>
                </a:lnTo>
                <a:lnTo>
                  <a:pt x="3493432" y="791032"/>
                </a:lnTo>
                <a:lnTo>
                  <a:pt x="3515954" y="750809"/>
                </a:lnTo>
                <a:lnTo>
                  <a:pt x="3538184" y="712914"/>
                </a:lnTo>
                <a:lnTo>
                  <a:pt x="3559999" y="677343"/>
                </a:lnTo>
                <a:lnTo>
                  <a:pt x="3581281" y="644092"/>
                </a:lnTo>
                <a:lnTo>
                  <a:pt x="3621761" y="584540"/>
                </a:lnTo>
                <a:lnTo>
                  <a:pt x="3658658" y="534230"/>
                </a:lnTo>
                <a:lnTo>
                  <a:pt x="3691008" y="493135"/>
                </a:lnTo>
                <a:lnTo>
                  <a:pt x="3717848" y="461227"/>
                </a:lnTo>
                <a:lnTo>
                  <a:pt x="3745666" y="430532"/>
                </a:lnTo>
                <a:lnTo>
                  <a:pt x="3755662" y="420354"/>
                </a:lnTo>
                <a:close/>
              </a:path>
              <a:path w="4647565" h="1925320">
                <a:moveTo>
                  <a:pt x="3200474" y="447263"/>
                </a:moveTo>
                <a:lnTo>
                  <a:pt x="3177574" y="991119"/>
                </a:lnTo>
                <a:lnTo>
                  <a:pt x="3140247" y="1343512"/>
                </a:lnTo>
                <a:lnTo>
                  <a:pt x="3061770" y="1658438"/>
                </a:lnTo>
                <a:lnTo>
                  <a:pt x="2971269" y="1925241"/>
                </a:lnTo>
                <a:lnTo>
                  <a:pt x="2821548" y="1925241"/>
                </a:lnTo>
                <a:lnTo>
                  <a:pt x="2823966" y="1860231"/>
                </a:lnTo>
                <a:lnTo>
                  <a:pt x="2829424" y="1753959"/>
                </a:lnTo>
                <a:lnTo>
                  <a:pt x="2836073" y="1653372"/>
                </a:lnTo>
                <a:lnTo>
                  <a:pt x="2843863" y="1557875"/>
                </a:lnTo>
                <a:lnTo>
                  <a:pt x="2852701" y="1467482"/>
                </a:lnTo>
                <a:lnTo>
                  <a:pt x="2862506" y="1382056"/>
                </a:lnTo>
                <a:lnTo>
                  <a:pt x="2873196" y="1301460"/>
                </a:lnTo>
                <a:lnTo>
                  <a:pt x="2884690" y="1225557"/>
                </a:lnTo>
                <a:lnTo>
                  <a:pt x="2896904" y="1154208"/>
                </a:lnTo>
                <a:lnTo>
                  <a:pt x="2909758" y="1087276"/>
                </a:lnTo>
                <a:lnTo>
                  <a:pt x="2923170" y="1024624"/>
                </a:lnTo>
                <a:lnTo>
                  <a:pt x="2937058" y="966115"/>
                </a:lnTo>
                <a:lnTo>
                  <a:pt x="2951340" y="911611"/>
                </a:lnTo>
                <a:lnTo>
                  <a:pt x="2965934" y="860974"/>
                </a:lnTo>
                <a:lnTo>
                  <a:pt x="2980759" y="814068"/>
                </a:lnTo>
                <a:lnTo>
                  <a:pt x="2995733" y="770754"/>
                </a:lnTo>
                <a:lnTo>
                  <a:pt x="3010774" y="730895"/>
                </a:lnTo>
                <a:lnTo>
                  <a:pt x="3025800" y="694354"/>
                </a:lnTo>
                <a:lnTo>
                  <a:pt x="3055479" y="630676"/>
                </a:lnTo>
                <a:lnTo>
                  <a:pt x="3084118" y="578619"/>
                </a:lnTo>
                <a:lnTo>
                  <a:pt x="3111062" y="537084"/>
                </a:lnTo>
                <a:lnTo>
                  <a:pt x="3135656" y="504972"/>
                </a:lnTo>
                <a:lnTo>
                  <a:pt x="3166709" y="472066"/>
                </a:lnTo>
                <a:lnTo>
                  <a:pt x="3197535" y="448710"/>
                </a:lnTo>
                <a:lnTo>
                  <a:pt x="3200474" y="447263"/>
                </a:lnTo>
                <a:close/>
              </a:path>
              <a:path w="4647565" h="1925320">
                <a:moveTo>
                  <a:pt x="2685544" y="68114"/>
                </a:moveTo>
                <a:lnTo>
                  <a:pt x="2702973" y="125860"/>
                </a:lnTo>
                <a:lnTo>
                  <a:pt x="2714550" y="191077"/>
                </a:lnTo>
                <a:lnTo>
                  <a:pt x="2720876" y="263195"/>
                </a:lnTo>
                <a:lnTo>
                  <a:pt x="2722259" y="301663"/>
                </a:lnTo>
                <a:lnTo>
                  <a:pt x="2722556" y="341640"/>
                </a:lnTo>
                <a:lnTo>
                  <a:pt x="2721842" y="383057"/>
                </a:lnTo>
                <a:lnTo>
                  <a:pt x="2720192" y="425841"/>
                </a:lnTo>
                <a:lnTo>
                  <a:pt x="2717681" y="469920"/>
                </a:lnTo>
                <a:lnTo>
                  <a:pt x="2714385" y="515224"/>
                </a:lnTo>
                <a:lnTo>
                  <a:pt x="2710380" y="561680"/>
                </a:lnTo>
                <a:lnTo>
                  <a:pt x="2705740" y="609218"/>
                </a:lnTo>
                <a:lnTo>
                  <a:pt x="2700541" y="657765"/>
                </a:lnTo>
                <a:lnTo>
                  <a:pt x="2694859" y="707250"/>
                </a:lnTo>
                <a:lnTo>
                  <a:pt x="2688768" y="757602"/>
                </a:lnTo>
                <a:lnTo>
                  <a:pt x="2682344" y="808748"/>
                </a:lnTo>
                <a:lnTo>
                  <a:pt x="2675663" y="860618"/>
                </a:lnTo>
                <a:lnTo>
                  <a:pt x="2668799" y="913139"/>
                </a:lnTo>
                <a:lnTo>
                  <a:pt x="2661828" y="966241"/>
                </a:lnTo>
                <a:lnTo>
                  <a:pt x="2654826" y="1019852"/>
                </a:lnTo>
                <a:lnTo>
                  <a:pt x="2647867" y="1073900"/>
                </a:lnTo>
                <a:lnTo>
                  <a:pt x="2641028" y="1128314"/>
                </a:lnTo>
                <a:lnTo>
                  <a:pt x="2634382" y="1183022"/>
                </a:lnTo>
                <a:lnTo>
                  <a:pt x="2628007" y="1237952"/>
                </a:lnTo>
                <a:lnTo>
                  <a:pt x="2621976" y="1293034"/>
                </a:lnTo>
                <a:lnTo>
                  <a:pt x="2616366" y="1348195"/>
                </a:lnTo>
                <a:lnTo>
                  <a:pt x="2611252" y="1403364"/>
                </a:lnTo>
                <a:lnTo>
                  <a:pt x="2606709" y="1458469"/>
                </a:lnTo>
                <a:lnTo>
                  <a:pt x="2602812" y="1513440"/>
                </a:lnTo>
                <a:lnTo>
                  <a:pt x="2599637" y="1568203"/>
                </a:lnTo>
                <a:lnTo>
                  <a:pt x="2597259" y="1622689"/>
                </a:lnTo>
                <a:lnTo>
                  <a:pt x="2595753" y="1676825"/>
                </a:lnTo>
                <a:lnTo>
                  <a:pt x="2595332" y="1717430"/>
                </a:lnTo>
                <a:lnTo>
                  <a:pt x="2595248" y="1736464"/>
                </a:lnTo>
                <a:lnTo>
                  <a:pt x="2595661" y="1783761"/>
                </a:lnTo>
                <a:lnTo>
                  <a:pt x="2597225" y="1836419"/>
                </a:lnTo>
                <a:lnTo>
                  <a:pt x="2599963" y="1888440"/>
                </a:lnTo>
                <a:lnTo>
                  <a:pt x="2602823" y="1925241"/>
                </a:lnTo>
                <a:lnTo>
                  <a:pt x="2440846" y="1925241"/>
                </a:lnTo>
                <a:lnTo>
                  <a:pt x="2435268" y="1876547"/>
                </a:lnTo>
                <a:lnTo>
                  <a:pt x="2429385" y="1815872"/>
                </a:lnTo>
                <a:lnTo>
                  <a:pt x="2424772" y="1757299"/>
                </a:lnTo>
                <a:lnTo>
                  <a:pt x="2421377" y="1700720"/>
                </a:lnTo>
                <a:lnTo>
                  <a:pt x="2419151" y="1646025"/>
                </a:lnTo>
                <a:lnTo>
                  <a:pt x="2418043" y="1593104"/>
                </a:lnTo>
                <a:lnTo>
                  <a:pt x="2418003" y="1541848"/>
                </a:lnTo>
                <a:lnTo>
                  <a:pt x="2418980" y="1492148"/>
                </a:lnTo>
                <a:lnTo>
                  <a:pt x="2420924" y="1443894"/>
                </a:lnTo>
                <a:lnTo>
                  <a:pt x="2423784" y="1396976"/>
                </a:lnTo>
                <a:lnTo>
                  <a:pt x="2427510" y="1351286"/>
                </a:lnTo>
                <a:lnTo>
                  <a:pt x="2432052" y="1306713"/>
                </a:lnTo>
                <a:lnTo>
                  <a:pt x="2437359" y="1263149"/>
                </a:lnTo>
                <a:lnTo>
                  <a:pt x="2443380" y="1220484"/>
                </a:lnTo>
                <a:lnTo>
                  <a:pt x="2450066" y="1178608"/>
                </a:lnTo>
                <a:lnTo>
                  <a:pt x="2457365" y="1137412"/>
                </a:lnTo>
                <a:lnTo>
                  <a:pt x="2465228" y="1096787"/>
                </a:lnTo>
                <a:lnTo>
                  <a:pt x="2473604" y="1056622"/>
                </a:lnTo>
                <a:lnTo>
                  <a:pt x="2482442" y="1016809"/>
                </a:lnTo>
                <a:lnTo>
                  <a:pt x="2491692" y="977239"/>
                </a:lnTo>
                <a:lnTo>
                  <a:pt x="2501303" y="937801"/>
                </a:lnTo>
                <a:lnTo>
                  <a:pt x="2511226" y="898386"/>
                </a:lnTo>
                <a:lnTo>
                  <a:pt x="2521410" y="858885"/>
                </a:lnTo>
                <a:lnTo>
                  <a:pt x="2531804" y="819188"/>
                </a:lnTo>
                <a:lnTo>
                  <a:pt x="2553020" y="738770"/>
                </a:lnTo>
                <a:lnTo>
                  <a:pt x="2563742" y="697830"/>
                </a:lnTo>
                <a:lnTo>
                  <a:pt x="2574473" y="656256"/>
                </a:lnTo>
                <a:lnTo>
                  <a:pt x="2585161" y="613939"/>
                </a:lnTo>
                <a:lnTo>
                  <a:pt x="2595757" y="570769"/>
                </a:lnTo>
                <a:lnTo>
                  <a:pt x="2606211" y="526638"/>
                </a:lnTo>
                <a:lnTo>
                  <a:pt x="2616471" y="481436"/>
                </a:lnTo>
                <a:lnTo>
                  <a:pt x="2626487" y="435052"/>
                </a:lnTo>
                <a:lnTo>
                  <a:pt x="2636210" y="387379"/>
                </a:lnTo>
                <a:lnTo>
                  <a:pt x="2645588" y="338306"/>
                </a:lnTo>
                <a:lnTo>
                  <a:pt x="2654605" y="287512"/>
                </a:lnTo>
                <a:lnTo>
                  <a:pt x="2663108" y="235523"/>
                </a:lnTo>
                <a:lnTo>
                  <a:pt x="2671150" y="181594"/>
                </a:lnTo>
                <a:lnTo>
                  <a:pt x="2678645" y="125827"/>
                </a:lnTo>
                <a:lnTo>
                  <a:pt x="2685544" y="68114"/>
                </a:lnTo>
                <a:close/>
              </a:path>
              <a:path w="4647565" h="1925320">
                <a:moveTo>
                  <a:pt x="2126993" y="84827"/>
                </a:moveTo>
                <a:lnTo>
                  <a:pt x="2139754" y="154381"/>
                </a:lnTo>
                <a:lnTo>
                  <a:pt x="2145604" y="195224"/>
                </a:lnTo>
                <a:lnTo>
                  <a:pt x="2151116" y="239703"/>
                </a:lnTo>
                <a:lnTo>
                  <a:pt x="2156321" y="287723"/>
                </a:lnTo>
                <a:lnTo>
                  <a:pt x="2161169" y="338343"/>
                </a:lnTo>
                <a:lnTo>
                  <a:pt x="2165734" y="391892"/>
                </a:lnTo>
                <a:lnTo>
                  <a:pt x="2170006" y="447851"/>
                </a:lnTo>
                <a:lnTo>
                  <a:pt x="2173998" y="505914"/>
                </a:lnTo>
                <a:lnTo>
                  <a:pt x="2177719" y="565774"/>
                </a:lnTo>
                <a:lnTo>
                  <a:pt x="2181182" y="627126"/>
                </a:lnTo>
                <a:lnTo>
                  <a:pt x="2184399" y="689663"/>
                </a:lnTo>
                <a:lnTo>
                  <a:pt x="2187380" y="753079"/>
                </a:lnTo>
                <a:lnTo>
                  <a:pt x="2190222" y="819188"/>
                </a:lnTo>
                <a:lnTo>
                  <a:pt x="2192683" y="881320"/>
                </a:lnTo>
                <a:lnTo>
                  <a:pt x="2195028" y="945533"/>
                </a:lnTo>
                <a:lnTo>
                  <a:pt x="2197183" y="1009399"/>
                </a:lnTo>
                <a:lnTo>
                  <a:pt x="2199198" y="1073900"/>
                </a:lnTo>
                <a:lnTo>
                  <a:pt x="2201040" y="1137412"/>
                </a:lnTo>
                <a:lnTo>
                  <a:pt x="2202627" y="1195852"/>
                </a:lnTo>
                <a:lnTo>
                  <a:pt x="2204332" y="1263270"/>
                </a:lnTo>
                <a:lnTo>
                  <a:pt x="2205521" y="1312802"/>
                </a:lnTo>
                <a:lnTo>
                  <a:pt x="2206781" y="1368153"/>
                </a:lnTo>
                <a:lnTo>
                  <a:pt x="2208011" y="1424726"/>
                </a:lnTo>
                <a:lnTo>
                  <a:pt x="2212522" y="1640013"/>
                </a:lnTo>
                <a:lnTo>
                  <a:pt x="2213195" y="1668691"/>
                </a:lnTo>
                <a:lnTo>
                  <a:pt x="2214597" y="1717430"/>
                </a:lnTo>
                <a:lnTo>
                  <a:pt x="2223225" y="1824473"/>
                </a:lnTo>
                <a:lnTo>
                  <a:pt x="2250430" y="1882909"/>
                </a:lnTo>
                <a:lnTo>
                  <a:pt x="2306306" y="1925241"/>
                </a:lnTo>
                <a:lnTo>
                  <a:pt x="1596247" y="1925241"/>
                </a:lnTo>
                <a:lnTo>
                  <a:pt x="1685050" y="1917499"/>
                </a:lnTo>
                <a:lnTo>
                  <a:pt x="1727325" y="1914388"/>
                </a:lnTo>
                <a:lnTo>
                  <a:pt x="1798119" y="1910386"/>
                </a:lnTo>
                <a:lnTo>
                  <a:pt x="1931520" y="1906464"/>
                </a:lnTo>
                <a:lnTo>
                  <a:pt x="1994699" y="1898505"/>
                </a:lnTo>
                <a:lnTo>
                  <a:pt x="2040279" y="1879391"/>
                </a:lnTo>
                <a:lnTo>
                  <a:pt x="2093358" y="1842873"/>
                </a:lnTo>
                <a:lnTo>
                  <a:pt x="1446884" y="1842873"/>
                </a:lnTo>
                <a:lnTo>
                  <a:pt x="1318071" y="1842032"/>
                </a:lnTo>
                <a:lnTo>
                  <a:pt x="1051757" y="1836328"/>
                </a:lnTo>
                <a:lnTo>
                  <a:pt x="825686" y="1812955"/>
                </a:lnTo>
                <a:lnTo>
                  <a:pt x="740902" y="1796412"/>
                </a:lnTo>
                <a:lnTo>
                  <a:pt x="2136663" y="1796412"/>
                </a:lnTo>
                <a:lnTo>
                  <a:pt x="2070128" y="1414845"/>
                </a:lnTo>
                <a:lnTo>
                  <a:pt x="2004975" y="955636"/>
                </a:lnTo>
                <a:lnTo>
                  <a:pt x="1989181" y="664023"/>
                </a:lnTo>
                <a:lnTo>
                  <a:pt x="2028076" y="415316"/>
                </a:lnTo>
                <a:lnTo>
                  <a:pt x="2126993" y="84827"/>
                </a:lnTo>
                <a:close/>
              </a:path>
              <a:path w="4647565" h="1925320">
                <a:moveTo>
                  <a:pt x="1446884" y="1842873"/>
                </a:moveTo>
                <a:lnTo>
                  <a:pt x="2093358" y="1842873"/>
                </a:lnTo>
                <a:lnTo>
                  <a:pt x="1869527" y="1844108"/>
                </a:lnTo>
                <a:lnTo>
                  <a:pt x="1446884" y="1842873"/>
                </a:lnTo>
                <a:close/>
              </a:path>
              <a:path w="4647565" h="1925320">
                <a:moveTo>
                  <a:pt x="1430223" y="0"/>
                </a:moveTo>
                <a:lnTo>
                  <a:pt x="1510314" y="208161"/>
                </a:lnTo>
                <a:lnTo>
                  <a:pt x="1691222" y="680552"/>
                </a:lnTo>
                <a:lnTo>
                  <a:pt x="1883896" y="1189031"/>
                </a:lnTo>
                <a:lnTo>
                  <a:pt x="1999285" y="1505454"/>
                </a:lnTo>
                <a:lnTo>
                  <a:pt x="2036728" y="1618262"/>
                </a:lnTo>
                <a:lnTo>
                  <a:pt x="2063520" y="1686173"/>
                </a:lnTo>
                <a:lnTo>
                  <a:pt x="2092538" y="1736464"/>
                </a:lnTo>
                <a:lnTo>
                  <a:pt x="2136663" y="1796412"/>
                </a:lnTo>
                <a:lnTo>
                  <a:pt x="740902" y="1796412"/>
                </a:lnTo>
                <a:lnTo>
                  <a:pt x="516290" y="1752588"/>
                </a:lnTo>
                <a:lnTo>
                  <a:pt x="268359" y="1696553"/>
                </a:lnTo>
                <a:lnTo>
                  <a:pt x="1762789" y="1696553"/>
                </a:lnTo>
                <a:lnTo>
                  <a:pt x="1663128" y="1638004"/>
                </a:lnTo>
                <a:lnTo>
                  <a:pt x="1928231" y="1638004"/>
                </a:lnTo>
                <a:lnTo>
                  <a:pt x="1628495" y="1033970"/>
                </a:lnTo>
                <a:lnTo>
                  <a:pt x="1476707" y="662000"/>
                </a:lnTo>
                <a:lnTo>
                  <a:pt x="1426179" y="368531"/>
                </a:lnTo>
                <a:lnTo>
                  <a:pt x="1430223" y="0"/>
                </a:lnTo>
                <a:close/>
              </a:path>
              <a:path w="4647565" h="1925320">
                <a:moveTo>
                  <a:pt x="633507" y="1570166"/>
                </a:moveTo>
                <a:lnTo>
                  <a:pt x="1053545" y="1606501"/>
                </a:lnTo>
                <a:lnTo>
                  <a:pt x="1762789" y="1696553"/>
                </a:lnTo>
                <a:lnTo>
                  <a:pt x="268359" y="1696553"/>
                </a:lnTo>
                <a:lnTo>
                  <a:pt x="0" y="1635902"/>
                </a:lnTo>
                <a:lnTo>
                  <a:pt x="337412" y="1581861"/>
                </a:lnTo>
                <a:lnTo>
                  <a:pt x="633507" y="1570166"/>
                </a:lnTo>
                <a:close/>
              </a:path>
              <a:path w="4647565" h="1925320">
                <a:moveTo>
                  <a:pt x="977411" y="412575"/>
                </a:moveTo>
                <a:lnTo>
                  <a:pt x="1195536" y="560383"/>
                </a:lnTo>
                <a:lnTo>
                  <a:pt x="1367288" y="737301"/>
                </a:lnTo>
                <a:lnTo>
                  <a:pt x="1581807" y="1058214"/>
                </a:lnTo>
                <a:lnTo>
                  <a:pt x="1928231" y="1638004"/>
                </a:lnTo>
                <a:lnTo>
                  <a:pt x="1663128" y="1638004"/>
                </a:lnTo>
                <a:lnTo>
                  <a:pt x="1298664" y="1424726"/>
                </a:lnTo>
                <a:lnTo>
                  <a:pt x="1637078" y="1424726"/>
                </a:lnTo>
                <a:lnTo>
                  <a:pt x="1365738" y="1160696"/>
                </a:lnTo>
                <a:lnTo>
                  <a:pt x="1206576" y="967253"/>
                </a:lnTo>
                <a:lnTo>
                  <a:pt x="1097749" y="749509"/>
                </a:lnTo>
                <a:lnTo>
                  <a:pt x="977411" y="412575"/>
                </a:lnTo>
                <a:close/>
              </a:path>
              <a:path w="4647565" h="1925320">
                <a:moveTo>
                  <a:pt x="371141" y="601046"/>
                </a:moveTo>
                <a:lnTo>
                  <a:pt x="532405" y="636148"/>
                </a:lnTo>
                <a:lnTo>
                  <a:pt x="718028" y="733649"/>
                </a:lnTo>
                <a:lnTo>
                  <a:pt x="1046692" y="970768"/>
                </a:lnTo>
                <a:lnTo>
                  <a:pt x="1637078" y="1424726"/>
                </a:lnTo>
                <a:lnTo>
                  <a:pt x="1298664" y="1424726"/>
                </a:lnTo>
                <a:lnTo>
                  <a:pt x="1019560" y="1263270"/>
                </a:lnTo>
                <a:lnTo>
                  <a:pt x="929848" y="1208282"/>
                </a:lnTo>
                <a:lnTo>
                  <a:pt x="832400" y="1120971"/>
                </a:lnTo>
                <a:lnTo>
                  <a:pt x="666427" y="939253"/>
                </a:lnTo>
                <a:lnTo>
                  <a:pt x="371141" y="601046"/>
                </a:lnTo>
                <a:close/>
              </a:path>
            </a:pathLst>
          </a:custGeom>
          <a:solidFill>
            <a:srgbClr val="F4A3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F4A3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F4A3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F4A3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5D7E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4A3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36682" y="691794"/>
            <a:ext cx="14215110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F4A3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7250430"/>
          </a:xfrm>
          <a:custGeom>
            <a:avLst/>
            <a:gdLst/>
            <a:ahLst/>
            <a:cxnLst/>
            <a:rect l="l" t="t" r="r" b="b"/>
            <a:pathLst>
              <a:path w="18288000" h="7250430">
                <a:moveTo>
                  <a:pt x="0" y="7250125"/>
                </a:moveTo>
                <a:lnTo>
                  <a:pt x="18288000" y="7250125"/>
                </a:lnTo>
                <a:lnTo>
                  <a:pt x="18288000" y="0"/>
                </a:lnTo>
                <a:lnTo>
                  <a:pt x="0" y="0"/>
                </a:lnTo>
                <a:lnTo>
                  <a:pt x="0" y="7250125"/>
                </a:lnTo>
                <a:close/>
              </a:path>
            </a:pathLst>
          </a:custGeom>
          <a:solidFill>
            <a:srgbClr val="F4A3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250124"/>
            <a:ext cx="18288000" cy="3037205"/>
          </a:xfrm>
          <a:custGeom>
            <a:avLst/>
            <a:gdLst/>
            <a:ahLst/>
            <a:cxnLst/>
            <a:rect l="l" t="t" r="r" b="b"/>
            <a:pathLst>
              <a:path w="18288000" h="3037204">
                <a:moveTo>
                  <a:pt x="0" y="3036874"/>
                </a:moveTo>
                <a:lnTo>
                  <a:pt x="0" y="0"/>
                </a:lnTo>
                <a:lnTo>
                  <a:pt x="18287997" y="0"/>
                </a:lnTo>
                <a:lnTo>
                  <a:pt x="18287997" y="3036874"/>
                </a:lnTo>
                <a:lnTo>
                  <a:pt x="0" y="3036874"/>
                </a:lnTo>
                <a:close/>
              </a:path>
            </a:pathLst>
          </a:custGeom>
          <a:solidFill>
            <a:srgbClr val="FAE7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74168" y="1064330"/>
            <a:ext cx="3114040" cy="4617085"/>
          </a:xfrm>
          <a:custGeom>
            <a:avLst/>
            <a:gdLst/>
            <a:ahLst/>
            <a:cxnLst/>
            <a:rect l="l" t="t" r="r" b="b"/>
            <a:pathLst>
              <a:path w="3114040" h="4617085">
                <a:moveTo>
                  <a:pt x="2258865" y="4616953"/>
                </a:moveTo>
                <a:lnTo>
                  <a:pt x="1963199" y="4519057"/>
                </a:lnTo>
                <a:lnTo>
                  <a:pt x="1583606" y="4270120"/>
                </a:lnTo>
                <a:lnTo>
                  <a:pt x="2118831" y="3947008"/>
                </a:lnTo>
                <a:lnTo>
                  <a:pt x="2409577" y="3774773"/>
                </a:lnTo>
                <a:lnTo>
                  <a:pt x="2556947" y="3695339"/>
                </a:lnTo>
                <a:lnTo>
                  <a:pt x="2662045" y="3650628"/>
                </a:lnTo>
                <a:lnTo>
                  <a:pt x="2698407" y="3630995"/>
                </a:lnTo>
                <a:lnTo>
                  <a:pt x="2722616" y="3607233"/>
                </a:lnTo>
                <a:lnTo>
                  <a:pt x="2735719" y="3581097"/>
                </a:lnTo>
                <a:lnTo>
                  <a:pt x="2738761" y="3554343"/>
                </a:lnTo>
                <a:lnTo>
                  <a:pt x="2732787" y="3528725"/>
                </a:lnTo>
                <a:lnTo>
                  <a:pt x="2718843" y="3505997"/>
                </a:lnTo>
                <a:lnTo>
                  <a:pt x="2697974" y="3487914"/>
                </a:lnTo>
                <a:lnTo>
                  <a:pt x="2671225" y="3476231"/>
                </a:lnTo>
                <a:lnTo>
                  <a:pt x="2639643" y="3472702"/>
                </a:lnTo>
                <a:lnTo>
                  <a:pt x="2604273" y="3479082"/>
                </a:lnTo>
                <a:lnTo>
                  <a:pt x="2566159" y="3497126"/>
                </a:lnTo>
                <a:lnTo>
                  <a:pt x="2400232" y="3602342"/>
                </a:lnTo>
                <a:lnTo>
                  <a:pt x="2317898" y="3653044"/>
                </a:lnTo>
                <a:lnTo>
                  <a:pt x="2225629" y="3708119"/>
                </a:lnTo>
                <a:lnTo>
                  <a:pt x="2176439" y="3736651"/>
                </a:lnTo>
                <a:lnTo>
                  <a:pt x="2125569" y="3765501"/>
                </a:lnTo>
                <a:lnTo>
                  <a:pt x="2073288" y="3794413"/>
                </a:lnTo>
                <a:lnTo>
                  <a:pt x="2019864" y="3823127"/>
                </a:lnTo>
                <a:lnTo>
                  <a:pt x="1965565" y="3851385"/>
                </a:lnTo>
                <a:lnTo>
                  <a:pt x="1910659" y="3878929"/>
                </a:lnTo>
                <a:lnTo>
                  <a:pt x="1855415" y="3905502"/>
                </a:lnTo>
                <a:lnTo>
                  <a:pt x="1800100" y="3930844"/>
                </a:lnTo>
                <a:lnTo>
                  <a:pt x="1744984" y="3954699"/>
                </a:lnTo>
                <a:lnTo>
                  <a:pt x="1690333" y="3976806"/>
                </a:lnTo>
                <a:lnTo>
                  <a:pt x="1636417" y="3996910"/>
                </a:lnTo>
                <a:lnTo>
                  <a:pt x="1583503" y="4014750"/>
                </a:lnTo>
                <a:lnTo>
                  <a:pt x="1531860" y="4030070"/>
                </a:lnTo>
                <a:lnTo>
                  <a:pt x="1481756" y="4042611"/>
                </a:lnTo>
                <a:lnTo>
                  <a:pt x="1433459" y="4052115"/>
                </a:lnTo>
                <a:lnTo>
                  <a:pt x="1387238" y="4058323"/>
                </a:lnTo>
                <a:lnTo>
                  <a:pt x="1343359" y="4060978"/>
                </a:lnTo>
                <a:lnTo>
                  <a:pt x="1302093" y="4059822"/>
                </a:lnTo>
                <a:lnTo>
                  <a:pt x="1052738" y="3959778"/>
                </a:lnTo>
                <a:lnTo>
                  <a:pt x="866987" y="3768332"/>
                </a:lnTo>
                <a:lnTo>
                  <a:pt x="751011" y="3582395"/>
                </a:lnTo>
                <a:lnTo>
                  <a:pt x="710981" y="3498880"/>
                </a:lnTo>
                <a:lnTo>
                  <a:pt x="1333000" y="3262223"/>
                </a:lnTo>
                <a:lnTo>
                  <a:pt x="1663556" y="3125294"/>
                </a:lnTo>
                <a:lnTo>
                  <a:pt x="1813546" y="3035855"/>
                </a:lnTo>
                <a:lnTo>
                  <a:pt x="1893863" y="2941667"/>
                </a:lnTo>
                <a:lnTo>
                  <a:pt x="1928508" y="2883774"/>
                </a:lnTo>
                <a:lnTo>
                  <a:pt x="1941069" y="2839325"/>
                </a:lnTo>
                <a:lnTo>
                  <a:pt x="1935816" y="2806783"/>
                </a:lnTo>
                <a:lnTo>
                  <a:pt x="1917023" y="2784610"/>
                </a:lnTo>
                <a:lnTo>
                  <a:pt x="1888960" y="2771267"/>
                </a:lnTo>
                <a:lnTo>
                  <a:pt x="1855899" y="2765217"/>
                </a:lnTo>
                <a:lnTo>
                  <a:pt x="1822113" y="2764920"/>
                </a:lnTo>
                <a:lnTo>
                  <a:pt x="1811145" y="2767729"/>
                </a:lnTo>
                <a:lnTo>
                  <a:pt x="1775155" y="2785909"/>
                </a:lnTo>
                <a:lnTo>
                  <a:pt x="1722326" y="2818447"/>
                </a:lnTo>
                <a:lnTo>
                  <a:pt x="1531527" y="2943774"/>
                </a:lnTo>
                <a:lnTo>
                  <a:pt x="1437695" y="3003966"/>
                </a:lnTo>
                <a:lnTo>
                  <a:pt x="1388165" y="3034783"/>
                </a:lnTo>
                <a:lnTo>
                  <a:pt x="1337272" y="3065603"/>
                </a:lnTo>
                <a:lnTo>
                  <a:pt x="1285301" y="3096066"/>
                </a:lnTo>
                <a:lnTo>
                  <a:pt x="1232535" y="3125815"/>
                </a:lnTo>
                <a:lnTo>
                  <a:pt x="1179261" y="3154489"/>
                </a:lnTo>
                <a:lnTo>
                  <a:pt x="1125762" y="3181732"/>
                </a:lnTo>
                <a:lnTo>
                  <a:pt x="1072323" y="3207183"/>
                </a:lnTo>
                <a:lnTo>
                  <a:pt x="1019229" y="3230485"/>
                </a:lnTo>
                <a:lnTo>
                  <a:pt x="966765" y="3251278"/>
                </a:lnTo>
                <a:lnTo>
                  <a:pt x="915215" y="3269204"/>
                </a:lnTo>
                <a:lnTo>
                  <a:pt x="864864" y="3283905"/>
                </a:lnTo>
                <a:lnTo>
                  <a:pt x="815996" y="3295021"/>
                </a:lnTo>
                <a:lnTo>
                  <a:pt x="768896" y="3302194"/>
                </a:lnTo>
                <a:lnTo>
                  <a:pt x="723849" y="3305064"/>
                </a:lnTo>
                <a:lnTo>
                  <a:pt x="681140" y="3303275"/>
                </a:lnTo>
                <a:lnTo>
                  <a:pt x="563388" y="3302339"/>
                </a:lnTo>
                <a:lnTo>
                  <a:pt x="490356" y="3275233"/>
                </a:lnTo>
                <a:lnTo>
                  <a:pt x="431641" y="3197841"/>
                </a:lnTo>
                <a:lnTo>
                  <a:pt x="356840" y="3046049"/>
                </a:lnTo>
                <a:lnTo>
                  <a:pt x="240972" y="2803881"/>
                </a:lnTo>
                <a:lnTo>
                  <a:pt x="216473" y="2750757"/>
                </a:lnTo>
                <a:lnTo>
                  <a:pt x="194691" y="2701080"/>
                </a:lnTo>
                <a:lnTo>
                  <a:pt x="176090" y="2655090"/>
                </a:lnTo>
                <a:lnTo>
                  <a:pt x="161136" y="2613026"/>
                </a:lnTo>
                <a:lnTo>
                  <a:pt x="150293" y="2575129"/>
                </a:lnTo>
                <a:lnTo>
                  <a:pt x="142799" y="2512794"/>
                </a:lnTo>
                <a:lnTo>
                  <a:pt x="147077" y="2488835"/>
                </a:lnTo>
                <a:lnTo>
                  <a:pt x="187899" y="2428190"/>
                </a:lnTo>
                <a:lnTo>
                  <a:pt x="220339" y="2406249"/>
                </a:lnTo>
                <a:lnTo>
                  <a:pt x="260701" y="2388781"/>
                </a:lnTo>
                <a:lnTo>
                  <a:pt x="308912" y="2374949"/>
                </a:lnTo>
                <a:lnTo>
                  <a:pt x="364899" y="2363917"/>
                </a:lnTo>
                <a:lnTo>
                  <a:pt x="428590" y="2354850"/>
                </a:lnTo>
                <a:lnTo>
                  <a:pt x="460594" y="2349455"/>
                </a:lnTo>
                <a:lnTo>
                  <a:pt x="500198" y="2340404"/>
                </a:lnTo>
                <a:lnTo>
                  <a:pt x="546198" y="2328066"/>
                </a:lnTo>
                <a:lnTo>
                  <a:pt x="597390" y="2312810"/>
                </a:lnTo>
                <a:lnTo>
                  <a:pt x="652568" y="2295004"/>
                </a:lnTo>
                <a:lnTo>
                  <a:pt x="710528" y="2275018"/>
                </a:lnTo>
                <a:lnTo>
                  <a:pt x="770065" y="2253220"/>
                </a:lnTo>
                <a:lnTo>
                  <a:pt x="829974" y="2229978"/>
                </a:lnTo>
                <a:lnTo>
                  <a:pt x="889050" y="2205662"/>
                </a:lnTo>
                <a:lnTo>
                  <a:pt x="946089" y="2180640"/>
                </a:lnTo>
                <a:lnTo>
                  <a:pt x="999886" y="2155282"/>
                </a:lnTo>
                <a:lnTo>
                  <a:pt x="1049237" y="2129955"/>
                </a:lnTo>
                <a:lnTo>
                  <a:pt x="1092935" y="2105029"/>
                </a:lnTo>
                <a:lnTo>
                  <a:pt x="1129777" y="2080872"/>
                </a:lnTo>
                <a:lnTo>
                  <a:pt x="1178073" y="2036342"/>
                </a:lnTo>
                <a:lnTo>
                  <a:pt x="1187118" y="2016706"/>
                </a:lnTo>
                <a:lnTo>
                  <a:pt x="1184260" y="1978912"/>
                </a:lnTo>
                <a:lnTo>
                  <a:pt x="1162586" y="1954459"/>
                </a:lnTo>
                <a:lnTo>
                  <a:pt x="1127276" y="1941410"/>
                </a:lnTo>
                <a:lnTo>
                  <a:pt x="1083506" y="1937829"/>
                </a:lnTo>
                <a:lnTo>
                  <a:pt x="1036455" y="1941777"/>
                </a:lnTo>
                <a:lnTo>
                  <a:pt x="991300" y="1951319"/>
                </a:lnTo>
                <a:lnTo>
                  <a:pt x="953218" y="1964516"/>
                </a:lnTo>
                <a:lnTo>
                  <a:pt x="936724" y="1972274"/>
                </a:lnTo>
                <a:lnTo>
                  <a:pt x="797468" y="2041697"/>
                </a:lnTo>
                <a:lnTo>
                  <a:pt x="748771" y="2065400"/>
                </a:lnTo>
                <a:lnTo>
                  <a:pt x="696295" y="2090340"/>
                </a:lnTo>
                <a:lnTo>
                  <a:pt x="640929" y="2115869"/>
                </a:lnTo>
                <a:lnTo>
                  <a:pt x="583558" y="2141337"/>
                </a:lnTo>
                <a:lnTo>
                  <a:pt x="525071" y="2166092"/>
                </a:lnTo>
                <a:lnTo>
                  <a:pt x="466355" y="2189486"/>
                </a:lnTo>
                <a:lnTo>
                  <a:pt x="408297" y="2210867"/>
                </a:lnTo>
                <a:lnTo>
                  <a:pt x="351785" y="2229586"/>
                </a:lnTo>
                <a:lnTo>
                  <a:pt x="297705" y="2244993"/>
                </a:lnTo>
                <a:lnTo>
                  <a:pt x="246945" y="2256438"/>
                </a:lnTo>
                <a:lnTo>
                  <a:pt x="200393" y="2263270"/>
                </a:lnTo>
                <a:lnTo>
                  <a:pt x="158936" y="2264840"/>
                </a:lnTo>
                <a:lnTo>
                  <a:pt x="123461" y="2260497"/>
                </a:lnTo>
                <a:lnTo>
                  <a:pt x="84961" y="2237930"/>
                </a:lnTo>
                <a:lnTo>
                  <a:pt x="58783" y="2200383"/>
                </a:lnTo>
                <a:lnTo>
                  <a:pt x="38218" y="2159483"/>
                </a:lnTo>
                <a:lnTo>
                  <a:pt x="23652" y="2116055"/>
                </a:lnTo>
                <a:lnTo>
                  <a:pt x="15417" y="2071000"/>
                </a:lnTo>
                <a:lnTo>
                  <a:pt x="13526" y="2040550"/>
                </a:lnTo>
                <a:lnTo>
                  <a:pt x="13671" y="2025259"/>
                </a:lnTo>
                <a:lnTo>
                  <a:pt x="108069" y="1932804"/>
                </a:lnTo>
                <a:lnTo>
                  <a:pt x="311037" y="1863889"/>
                </a:lnTo>
                <a:lnTo>
                  <a:pt x="513100" y="1820837"/>
                </a:lnTo>
                <a:lnTo>
                  <a:pt x="604783" y="1805970"/>
                </a:lnTo>
                <a:lnTo>
                  <a:pt x="636255" y="1794090"/>
                </a:lnTo>
                <a:lnTo>
                  <a:pt x="650038" y="1784123"/>
                </a:lnTo>
                <a:lnTo>
                  <a:pt x="649091" y="1770661"/>
                </a:lnTo>
                <a:lnTo>
                  <a:pt x="636379" y="1748297"/>
                </a:lnTo>
                <a:lnTo>
                  <a:pt x="610141" y="1730195"/>
                </a:lnTo>
                <a:lnTo>
                  <a:pt x="572281" y="1728478"/>
                </a:lnTo>
                <a:lnTo>
                  <a:pt x="531254" y="1736177"/>
                </a:lnTo>
                <a:lnTo>
                  <a:pt x="495513" y="1746323"/>
                </a:lnTo>
                <a:lnTo>
                  <a:pt x="473625" y="1751592"/>
                </a:lnTo>
                <a:lnTo>
                  <a:pt x="434950" y="1759373"/>
                </a:lnTo>
                <a:lnTo>
                  <a:pt x="383630" y="1768481"/>
                </a:lnTo>
                <a:lnTo>
                  <a:pt x="323812" y="1777729"/>
                </a:lnTo>
                <a:lnTo>
                  <a:pt x="259638" y="1785932"/>
                </a:lnTo>
                <a:lnTo>
                  <a:pt x="195254" y="1791905"/>
                </a:lnTo>
                <a:lnTo>
                  <a:pt x="134804" y="1794463"/>
                </a:lnTo>
                <a:lnTo>
                  <a:pt x="82431" y="1792419"/>
                </a:lnTo>
                <a:lnTo>
                  <a:pt x="42281" y="1784589"/>
                </a:lnTo>
                <a:lnTo>
                  <a:pt x="9932" y="1750558"/>
                </a:lnTo>
                <a:lnTo>
                  <a:pt x="1248" y="1697170"/>
                </a:lnTo>
                <a:lnTo>
                  <a:pt x="0" y="1647414"/>
                </a:lnTo>
                <a:lnTo>
                  <a:pt x="1191" y="1618853"/>
                </a:lnTo>
                <a:lnTo>
                  <a:pt x="7959" y="1555310"/>
                </a:lnTo>
                <a:lnTo>
                  <a:pt x="21584" y="1484461"/>
                </a:lnTo>
                <a:lnTo>
                  <a:pt x="31346" y="1446768"/>
                </a:lnTo>
                <a:lnTo>
                  <a:pt x="43275" y="1407816"/>
                </a:lnTo>
                <a:lnTo>
                  <a:pt x="57523" y="1367791"/>
                </a:lnTo>
                <a:lnTo>
                  <a:pt x="74240" y="1326884"/>
                </a:lnTo>
                <a:lnTo>
                  <a:pt x="93578" y="1285283"/>
                </a:lnTo>
                <a:lnTo>
                  <a:pt x="115689" y="1243176"/>
                </a:lnTo>
                <a:lnTo>
                  <a:pt x="140722" y="1200752"/>
                </a:lnTo>
                <a:lnTo>
                  <a:pt x="168830" y="1158199"/>
                </a:lnTo>
                <a:lnTo>
                  <a:pt x="200164" y="1115707"/>
                </a:lnTo>
                <a:lnTo>
                  <a:pt x="234874" y="1073465"/>
                </a:lnTo>
                <a:lnTo>
                  <a:pt x="273111" y="1031660"/>
                </a:lnTo>
                <a:lnTo>
                  <a:pt x="315028" y="990481"/>
                </a:lnTo>
                <a:lnTo>
                  <a:pt x="360774" y="950118"/>
                </a:lnTo>
                <a:lnTo>
                  <a:pt x="410502" y="910758"/>
                </a:lnTo>
                <a:lnTo>
                  <a:pt x="464361" y="872591"/>
                </a:lnTo>
                <a:lnTo>
                  <a:pt x="522505" y="835805"/>
                </a:lnTo>
                <a:lnTo>
                  <a:pt x="585082" y="800588"/>
                </a:lnTo>
                <a:lnTo>
                  <a:pt x="652246" y="767131"/>
                </a:lnTo>
                <a:lnTo>
                  <a:pt x="724146" y="735620"/>
                </a:lnTo>
                <a:lnTo>
                  <a:pt x="846914" y="761537"/>
                </a:lnTo>
                <a:lnTo>
                  <a:pt x="919675" y="799872"/>
                </a:lnTo>
                <a:lnTo>
                  <a:pt x="971084" y="877349"/>
                </a:lnTo>
                <a:lnTo>
                  <a:pt x="1029795" y="1020696"/>
                </a:lnTo>
                <a:lnTo>
                  <a:pt x="1061370" y="1096372"/>
                </a:lnTo>
                <a:lnTo>
                  <a:pt x="1092245" y="1159332"/>
                </a:lnTo>
                <a:lnTo>
                  <a:pt x="1122536" y="1210389"/>
                </a:lnTo>
                <a:lnTo>
                  <a:pt x="1152355" y="1250357"/>
                </a:lnTo>
                <a:lnTo>
                  <a:pt x="1181817" y="1280049"/>
                </a:lnTo>
                <a:lnTo>
                  <a:pt x="1240122" y="1311866"/>
                </a:lnTo>
                <a:lnTo>
                  <a:pt x="1269194" y="1315617"/>
                </a:lnTo>
                <a:lnTo>
                  <a:pt x="1298363" y="1312350"/>
                </a:lnTo>
                <a:lnTo>
                  <a:pt x="1320196" y="1298654"/>
                </a:lnTo>
                <a:lnTo>
                  <a:pt x="1322787" y="1274156"/>
                </a:lnTo>
                <a:lnTo>
                  <a:pt x="1310504" y="1241790"/>
                </a:lnTo>
                <a:lnTo>
                  <a:pt x="1287721" y="1204487"/>
                </a:lnTo>
                <a:lnTo>
                  <a:pt x="1258807" y="1165180"/>
                </a:lnTo>
                <a:lnTo>
                  <a:pt x="1200075" y="1092281"/>
                </a:lnTo>
                <a:lnTo>
                  <a:pt x="1178999" y="1064554"/>
                </a:lnTo>
                <a:lnTo>
                  <a:pt x="1135741" y="1000504"/>
                </a:lnTo>
                <a:lnTo>
                  <a:pt x="1104488" y="953085"/>
                </a:lnTo>
                <a:lnTo>
                  <a:pt x="1069901" y="899508"/>
                </a:lnTo>
                <a:lnTo>
                  <a:pt x="1034293" y="842852"/>
                </a:lnTo>
                <a:lnTo>
                  <a:pt x="999975" y="786197"/>
                </a:lnTo>
                <a:lnTo>
                  <a:pt x="969259" y="732620"/>
                </a:lnTo>
                <a:lnTo>
                  <a:pt x="944457" y="685201"/>
                </a:lnTo>
                <a:lnTo>
                  <a:pt x="927881" y="647019"/>
                </a:lnTo>
                <a:lnTo>
                  <a:pt x="921842" y="621151"/>
                </a:lnTo>
                <a:lnTo>
                  <a:pt x="924238" y="610412"/>
                </a:lnTo>
                <a:lnTo>
                  <a:pt x="960063" y="568970"/>
                </a:lnTo>
                <a:lnTo>
                  <a:pt x="1007647" y="535716"/>
                </a:lnTo>
                <a:lnTo>
                  <a:pt x="1074041" y="499884"/>
                </a:lnTo>
                <a:lnTo>
                  <a:pt x="1114252" y="481516"/>
                </a:lnTo>
                <a:lnTo>
                  <a:pt x="1159116" y="463121"/>
                </a:lnTo>
                <a:lnTo>
                  <a:pt x="1208619" y="444906"/>
                </a:lnTo>
                <a:lnTo>
                  <a:pt x="1262743" y="427077"/>
                </a:lnTo>
                <a:lnTo>
                  <a:pt x="1321473" y="409840"/>
                </a:lnTo>
                <a:lnTo>
                  <a:pt x="1384793" y="393399"/>
                </a:lnTo>
                <a:lnTo>
                  <a:pt x="1452686" y="377963"/>
                </a:lnTo>
                <a:lnTo>
                  <a:pt x="1525137" y="363736"/>
                </a:lnTo>
                <a:lnTo>
                  <a:pt x="1602129" y="350925"/>
                </a:lnTo>
                <a:lnTo>
                  <a:pt x="1683646" y="339736"/>
                </a:lnTo>
                <a:lnTo>
                  <a:pt x="1769672" y="330374"/>
                </a:lnTo>
                <a:lnTo>
                  <a:pt x="1911255" y="379371"/>
                </a:lnTo>
                <a:lnTo>
                  <a:pt x="2007110" y="470719"/>
                </a:lnTo>
                <a:lnTo>
                  <a:pt x="2101031" y="671930"/>
                </a:lnTo>
                <a:lnTo>
                  <a:pt x="2236813" y="1050519"/>
                </a:lnTo>
                <a:lnTo>
                  <a:pt x="2274769" y="1091074"/>
                </a:lnTo>
                <a:lnTo>
                  <a:pt x="2299375" y="1106876"/>
                </a:lnTo>
                <a:lnTo>
                  <a:pt x="2321388" y="1099982"/>
                </a:lnTo>
                <a:lnTo>
                  <a:pt x="2351569" y="1072448"/>
                </a:lnTo>
                <a:lnTo>
                  <a:pt x="2357017" y="1059877"/>
                </a:lnTo>
                <a:lnTo>
                  <a:pt x="2356826" y="1039250"/>
                </a:lnTo>
                <a:lnTo>
                  <a:pt x="2341229" y="977227"/>
                </a:lnTo>
                <a:lnTo>
                  <a:pt x="2326676" y="937530"/>
                </a:lnTo>
                <a:lnTo>
                  <a:pt x="2308189" y="893175"/>
                </a:lnTo>
                <a:lnTo>
                  <a:pt x="2286194" y="845013"/>
                </a:lnTo>
                <a:lnTo>
                  <a:pt x="2261117" y="793893"/>
                </a:lnTo>
                <a:lnTo>
                  <a:pt x="2233385" y="740664"/>
                </a:lnTo>
                <a:lnTo>
                  <a:pt x="2203424" y="686176"/>
                </a:lnTo>
                <a:lnTo>
                  <a:pt x="2171661" y="631279"/>
                </a:lnTo>
                <a:lnTo>
                  <a:pt x="2138522" y="576822"/>
                </a:lnTo>
                <a:lnTo>
                  <a:pt x="2104434" y="523656"/>
                </a:lnTo>
                <a:lnTo>
                  <a:pt x="2069822" y="472629"/>
                </a:lnTo>
                <a:lnTo>
                  <a:pt x="2035114" y="424591"/>
                </a:lnTo>
                <a:lnTo>
                  <a:pt x="2000736" y="380392"/>
                </a:lnTo>
                <a:lnTo>
                  <a:pt x="1967114" y="340882"/>
                </a:lnTo>
                <a:lnTo>
                  <a:pt x="1934675" y="306910"/>
                </a:lnTo>
                <a:lnTo>
                  <a:pt x="2045467" y="186226"/>
                </a:lnTo>
                <a:lnTo>
                  <a:pt x="2140543" y="127587"/>
                </a:lnTo>
                <a:lnTo>
                  <a:pt x="2272235" y="114422"/>
                </a:lnTo>
                <a:lnTo>
                  <a:pt x="2492874" y="130163"/>
                </a:lnTo>
                <a:lnTo>
                  <a:pt x="2611329" y="195261"/>
                </a:lnTo>
                <a:lnTo>
                  <a:pt x="2681875" y="274318"/>
                </a:lnTo>
                <a:lnTo>
                  <a:pt x="2732468" y="418957"/>
                </a:lnTo>
                <a:lnTo>
                  <a:pt x="2791063" y="680798"/>
                </a:lnTo>
                <a:lnTo>
                  <a:pt x="2854553" y="914687"/>
                </a:lnTo>
                <a:lnTo>
                  <a:pt x="2900744" y="990297"/>
                </a:lnTo>
                <a:lnTo>
                  <a:pt x="2928956" y="981494"/>
                </a:lnTo>
                <a:lnTo>
                  <a:pt x="2938511" y="962146"/>
                </a:lnTo>
                <a:lnTo>
                  <a:pt x="2940402" y="915183"/>
                </a:lnTo>
                <a:lnTo>
                  <a:pt x="2937990" y="868852"/>
                </a:lnTo>
                <a:lnTo>
                  <a:pt x="2931276" y="823152"/>
                </a:lnTo>
                <a:lnTo>
                  <a:pt x="2920259" y="778084"/>
                </a:lnTo>
                <a:lnTo>
                  <a:pt x="2904941" y="733647"/>
                </a:lnTo>
                <a:lnTo>
                  <a:pt x="2891495" y="695981"/>
                </a:lnTo>
                <a:lnTo>
                  <a:pt x="2875493" y="649016"/>
                </a:lnTo>
                <a:lnTo>
                  <a:pt x="2857721" y="594929"/>
                </a:lnTo>
                <a:lnTo>
                  <a:pt x="2838969" y="535897"/>
                </a:lnTo>
                <a:lnTo>
                  <a:pt x="2820025" y="474096"/>
                </a:lnTo>
                <a:lnTo>
                  <a:pt x="2801677" y="411703"/>
                </a:lnTo>
                <a:lnTo>
                  <a:pt x="2784714" y="350896"/>
                </a:lnTo>
                <a:lnTo>
                  <a:pt x="2769925" y="293850"/>
                </a:lnTo>
                <a:lnTo>
                  <a:pt x="2758099" y="242744"/>
                </a:lnTo>
                <a:lnTo>
                  <a:pt x="2750022" y="199754"/>
                </a:lnTo>
                <a:lnTo>
                  <a:pt x="2748276" y="146829"/>
                </a:lnTo>
                <a:lnTo>
                  <a:pt x="2827959" y="97236"/>
                </a:lnTo>
                <a:lnTo>
                  <a:pt x="2984863" y="39871"/>
                </a:lnTo>
                <a:lnTo>
                  <a:pt x="3113832" y="0"/>
                </a:lnTo>
                <a:lnTo>
                  <a:pt x="3113832" y="4439528"/>
                </a:lnTo>
                <a:lnTo>
                  <a:pt x="2622824" y="4577231"/>
                </a:lnTo>
                <a:lnTo>
                  <a:pt x="2258865" y="4616953"/>
                </a:lnTo>
                <a:close/>
              </a:path>
            </a:pathLst>
          </a:custGeom>
          <a:solidFill>
            <a:srgbClr val="5D7E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3018893" y="4640912"/>
            <a:ext cx="5269230" cy="5646420"/>
            <a:chOff x="13018893" y="4640912"/>
            <a:chExt cx="5269230" cy="5646420"/>
          </a:xfrm>
        </p:grpSpPr>
        <p:sp>
          <p:nvSpPr>
            <p:cNvPr id="6" name="object 6"/>
            <p:cNvSpPr/>
            <p:nvPr/>
          </p:nvSpPr>
          <p:spPr>
            <a:xfrm>
              <a:off x="13018885" y="6785266"/>
              <a:ext cx="5269230" cy="3502025"/>
            </a:xfrm>
            <a:custGeom>
              <a:avLst/>
              <a:gdLst/>
              <a:ahLst/>
              <a:cxnLst/>
              <a:rect l="l" t="t" r="r" b="b"/>
              <a:pathLst>
                <a:path w="5269230" h="3502025">
                  <a:moveTo>
                    <a:pt x="5269103" y="1091793"/>
                  </a:moveTo>
                  <a:lnTo>
                    <a:pt x="5197487" y="972337"/>
                  </a:lnTo>
                  <a:lnTo>
                    <a:pt x="5169573" y="925766"/>
                  </a:lnTo>
                  <a:lnTo>
                    <a:pt x="4987582" y="681685"/>
                  </a:lnTo>
                  <a:lnTo>
                    <a:pt x="4801311" y="538581"/>
                  </a:lnTo>
                  <a:lnTo>
                    <a:pt x="4785284" y="563676"/>
                  </a:lnTo>
                  <a:lnTo>
                    <a:pt x="4747844" y="641642"/>
                  </a:lnTo>
                  <a:lnTo>
                    <a:pt x="4704943" y="776516"/>
                  </a:lnTo>
                  <a:lnTo>
                    <a:pt x="4672508" y="972337"/>
                  </a:lnTo>
                  <a:lnTo>
                    <a:pt x="4667580" y="938212"/>
                  </a:lnTo>
                  <a:lnTo>
                    <a:pt x="4664659" y="837857"/>
                  </a:lnTo>
                  <a:lnTo>
                    <a:pt x="4681575" y="674255"/>
                  </a:lnTo>
                  <a:lnTo>
                    <a:pt x="4706683" y="571258"/>
                  </a:lnTo>
                  <a:lnTo>
                    <a:pt x="4736135" y="450430"/>
                  </a:lnTo>
                  <a:lnTo>
                    <a:pt x="4669383" y="383438"/>
                  </a:lnTo>
                  <a:lnTo>
                    <a:pt x="4484687" y="234264"/>
                  </a:lnTo>
                  <a:lnTo>
                    <a:pt x="4205363" y="80556"/>
                  </a:lnTo>
                  <a:lnTo>
                    <a:pt x="3854742" y="0"/>
                  </a:lnTo>
                  <a:lnTo>
                    <a:pt x="3849103" y="28041"/>
                  </a:lnTo>
                  <a:lnTo>
                    <a:pt x="3837482" y="113157"/>
                  </a:lnTo>
                  <a:lnTo>
                    <a:pt x="3827805" y="256819"/>
                  </a:lnTo>
                  <a:lnTo>
                    <a:pt x="3827970" y="460514"/>
                  </a:lnTo>
                  <a:lnTo>
                    <a:pt x="4015130" y="571258"/>
                  </a:lnTo>
                  <a:lnTo>
                    <a:pt x="3836301" y="522566"/>
                  </a:lnTo>
                  <a:lnTo>
                    <a:pt x="3835069" y="658545"/>
                  </a:lnTo>
                  <a:lnTo>
                    <a:pt x="3840772" y="991362"/>
                  </a:lnTo>
                  <a:lnTo>
                    <a:pt x="3867505" y="1408290"/>
                  </a:lnTo>
                  <a:lnTo>
                    <a:pt x="3929342" y="1796643"/>
                  </a:lnTo>
                  <a:lnTo>
                    <a:pt x="4022153" y="1850669"/>
                  </a:lnTo>
                  <a:lnTo>
                    <a:pt x="4163720" y="1907197"/>
                  </a:lnTo>
                  <a:lnTo>
                    <a:pt x="4391431" y="1973605"/>
                  </a:lnTo>
                  <a:lnTo>
                    <a:pt x="3968839" y="1938299"/>
                  </a:lnTo>
                  <a:lnTo>
                    <a:pt x="3975163" y="2018068"/>
                  </a:lnTo>
                  <a:lnTo>
                    <a:pt x="3994480" y="2080768"/>
                  </a:lnTo>
                  <a:lnTo>
                    <a:pt x="4034663" y="2125789"/>
                  </a:lnTo>
                  <a:lnTo>
                    <a:pt x="4081881" y="2148954"/>
                  </a:lnTo>
                  <a:lnTo>
                    <a:pt x="4146639" y="2171293"/>
                  </a:lnTo>
                  <a:lnTo>
                    <a:pt x="4273080" y="2205964"/>
                  </a:lnTo>
                  <a:lnTo>
                    <a:pt x="4505312" y="2266137"/>
                  </a:lnTo>
                  <a:lnTo>
                    <a:pt x="4057040" y="2225129"/>
                  </a:lnTo>
                  <a:lnTo>
                    <a:pt x="4100626" y="2415921"/>
                  </a:lnTo>
                  <a:lnTo>
                    <a:pt x="4174718" y="2681211"/>
                  </a:lnTo>
                  <a:lnTo>
                    <a:pt x="3802265" y="2572613"/>
                  </a:lnTo>
                  <a:lnTo>
                    <a:pt x="2916504" y="2386533"/>
                  </a:lnTo>
                  <a:lnTo>
                    <a:pt x="2968726" y="2973781"/>
                  </a:lnTo>
                  <a:lnTo>
                    <a:pt x="2947022" y="2890443"/>
                  </a:lnTo>
                  <a:lnTo>
                    <a:pt x="2929331" y="2824886"/>
                  </a:lnTo>
                  <a:lnTo>
                    <a:pt x="2895663" y="2700109"/>
                  </a:lnTo>
                  <a:lnTo>
                    <a:pt x="2835249" y="2492349"/>
                  </a:lnTo>
                  <a:lnTo>
                    <a:pt x="2786392" y="2356701"/>
                  </a:lnTo>
                  <a:lnTo>
                    <a:pt x="2755392" y="2303068"/>
                  </a:lnTo>
                  <a:lnTo>
                    <a:pt x="2719463" y="2276284"/>
                  </a:lnTo>
                  <a:lnTo>
                    <a:pt x="2655557" y="2268321"/>
                  </a:lnTo>
                  <a:lnTo>
                    <a:pt x="2540647" y="2271179"/>
                  </a:lnTo>
                  <a:lnTo>
                    <a:pt x="2585618" y="2824886"/>
                  </a:lnTo>
                  <a:lnTo>
                    <a:pt x="2515006" y="2543556"/>
                  </a:lnTo>
                  <a:lnTo>
                    <a:pt x="2467445" y="2386634"/>
                  </a:lnTo>
                  <a:lnTo>
                    <a:pt x="2436698" y="2327097"/>
                  </a:lnTo>
                  <a:lnTo>
                    <a:pt x="2421318" y="2297315"/>
                  </a:lnTo>
                  <a:lnTo>
                    <a:pt x="2355011" y="2218766"/>
                  </a:lnTo>
                  <a:lnTo>
                    <a:pt x="1998141" y="2133409"/>
                  </a:lnTo>
                  <a:lnTo>
                    <a:pt x="1705152" y="2091804"/>
                  </a:lnTo>
                  <a:lnTo>
                    <a:pt x="1319441" y="2082101"/>
                  </a:lnTo>
                  <a:lnTo>
                    <a:pt x="684364" y="2092464"/>
                  </a:lnTo>
                  <a:lnTo>
                    <a:pt x="747560" y="2327097"/>
                  </a:lnTo>
                  <a:lnTo>
                    <a:pt x="602742" y="2081491"/>
                  </a:lnTo>
                  <a:lnTo>
                    <a:pt x="363143" y="2073757"/>
                  </a:lnTo>
                  <a:lnTo>
                    <a:pt x="220484" y="2074646"/>
                  </a:lnTo>
                  <a:lnTo>
                    <a:pt x="118275" y="2087295"/>
                  </a:lnTo>
                  <a:lnTo>
                    <a:pt x="0" y="2114829"/>
                  </a:lnTo>
                  <a:lnTo>
                    <a:pt x="25971" y="2505291"/>
                  </a:lnTo>
                  <a:lnTo>
                    <a:pt x="95834" y="2755887"/>
                  </a:lnTo>
                  <a:lnTo>
                    <a:pt x="264680" y="2975038"/>
                  </a:lnTo>
                  <a:lnTo>
                    <a:pt x="587603" y="3271139"/>
                  </a:lnTo>
                  <a:lnTo>
                    <a:pt x="847737" y="3192526"/>
                  </a:lnTo>
                  <a:lnTo>
                    <a:pt x="1005789" y="3157817"/>
                  </a:lnTo>
                  <a:lnTo>
                    <a:pt x="1125943" y="3159379"/>
                  </a:lnTo>
                  <a:lnTo>
                    <a:pt x="1272413" y="3189567"/>
                  </a:lnTo>
                  <a:lnTo>
                    <a:pt x="1039507" y="3213023"/>
                  </a:lnTo>
                  <a:lnTo>
                    <a:pt x="902576" y="3238271"/>
                  </a:lnTo>
                  <a:lnTo>
                    <a:pt x="808278" y="3280994"/>
                  </a:lnTo>
                  <a:lnTo>
                    <a:pt x="703237" y="3356876"/>
                  </a:lnTo>
                  <a:lnTo>
                    <a:pt x="756272" y="3501733"/>
                  </a:lnTo>
                  <a:lnTo>
                    <a:pt x="4458424" y="3501733"/>
                  </a:lnTo>
                  <a:lnTo>
                    <a:pt x="5269103" y="3501733"/>
                  </a:lnTo>
                  <a:lnTo>
                    <a:pt x="5269103" y="3268802"/>
                  </a:lnTo>
                  <a:lnTo>
                    <a:pt x="5269103" y="2266137"/>
                  </a:lnTo>
                  <a:lnTo>
                    <a:pt x="5269103" y="1973605"/>
                  </a:lnTo>
                  <a:lnTo>
                    <a:pt x="5269103" y="1091793"/>
                  </a:lnTo>
                  <a:close/>
                </a:path>
              </a:pathLst>
            </a:custGeom>
            <a:solidFill>
              <a:srgbClr val="5D7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97275" y="4640912"/>
              <a:ext cx="3491229" cy="5646420"/>
            </a:xfrm>
            <a:custGeom>
              <a:avLst/>
              <a:gdLst/>
              <a:ahLst/>
              <a:cxnLst/>
              <a:rect l="l" t="t" r="r" b="b"/>
              <a:pathLst>
                <a:path w="3491230" h="5646420">
                  <a:moveTo>
                    <a:pt x="2070207" y="1795245"/>
                  </a:moveTo>
                  <a:lnTo>
                    <a:pt x="2895071" y="1490509"/>
                  </a:lnTo>
                  <a:lnTo>
                    <a:pt x="3175415" y="1393289"/>
                  </a:lnTo>
                  <a:lnTo>
                    <a:pt x="3325343" y="1346005"/>
                  </a:lnTo>
                  <a:lnTo>
                    <a:pt x="3417900" y="1320923"/>
                  </a:lnTo>
                  <a:lnTo>
                    <a:pt x="3490724" y="1309762"/>
                  </a:lnTo>
                  <a:lnTo>
                    <a:pt x="3490724" y="1566358"/>
                  </a:lnTo>
                  <a:lnTo>
                    <a:pt x="3139870" y="1635055"/>
                  </a:lnTo>
                  <a:lnTo>
                    <a:pt x="2779599" y="1701979"/>
                  </a:lnTo>
                  <a:lnTo>
                    <a:pt x="2500705" y="1746783"/>
                  </a:lnTo>
                  <a:lnTo>
                    <a:pt x="2252050" y="1777182"/>
                  </a:lnTo>
                  <a:lnTo>
                    <a:pt x="2070207" y="1795245"/>
                  </a:lnTo>
                  <a:close/>
                </a:path>
                <a:path w="3491230" h="5646420">
                  <a:moveTo>
                    <a:pt x="2163899" y="2356406"/>
                  </a:moveTo>
                  <a:lnTo>
                    <a:pt x="2294209" y="2262167"/>
                  </a:lnTo>
                  <a:lnTo>
                    <a:pt x="2629750" y="2047866"/>
                  </a:lnTo>
                  <a:lnTo>
                    <a:pt x="3087439" y="1816133"/>
                  </a:lnTo>
                  <a:lnTo>
                    <a:pt x="3490724" y="1697165"/>
                  </a:lnTo>
                  <a:lnTo>
                    <a:pt x="3490724" y="1904489"/>
                  </a:lnTo>
                  <a:lnTo>
                    <a:pt x="2163899" y="2356406"/>
                  </a:lnTo>
                  <a:close/>
                </a:path>
                <a:path w="3491230" h="5646420">
                  <a:moveTo>
                    <a:pt x="2319247" y="2893445"/>
                  </a:moveTo>
                  <a:lnTo>
                    <a:pt x="2404580" y="2812349"/>
                  </a:lnTo>
                  <a:lnTo>
                    <a:pt x="2652213" y="2607163"/>
                  </a:lnTo>
                  <a:lnTo>
                    <a:pt x="3049600" y="2335039"/>
                  </a:lnTo>
                  <a:lnTo>
                    <a:pt x="3490724" y="2102418"/>
                  </a:lnTo>
                  <a:lnTo>
                    <a:pt x="3490724" y="2333334"/>
                  </a:lnTo>
                  <a:lnTo>
                    <a:pt x="2319247" y="2893445"/>
                  </a:lnTo>
                  <a:close/>
                </a:path>
                <a:path w="3491230" h="5646420">
                  <a:moveTo>
                    <a:pt x="2307179" y="3449781"/>
                  </a:moveTo>
                  <a:lnTo>
                    <a:pt x="2408029" y="3382990"/>
                  </a:lnTo>
                  <a:lnTo>
                    <a:pt x="2644808" y="3213798"/>
                  </a:lnTo>
                  <a:lnTo>
                    <a:pt x="2918861" y="2988976"/>
                  </a:lnTo>
                  <a:lnTo>
                    <a:pt x="3131532" y="2755293"/>
                  </a:lnTo>
                  <a:lnTo>
                    <a:pt x="3250672" y="2584333"/>
                  </a:lnTo>
                  <a:lnTo>
                    <a:pt x="3337538" y="2497765"/>
                  </a:lnTo>
                  <a:lnTo>
                    <a:pt x="3434565" y="2468966"/>
                  </a:lnTo>
                  <a:lnTo>
                    <a:pt x="3490724" y="2469847"/>
                  </a:lnTo>
                  <a:lnTo>
                    <a:pt x="3490724" y="2765683"/>
                  </a:lnTo>
                  <a:lnTo>
                    <a:pt x="3436632" y="2804797"/>
                  </a:lnTo>
                  <a:lnTo>
                    <a:pt x="3300010" y="2908199"/>
                  </a:lnTo>
                  <a:lnTo>
                    <a:pt x="3164006" y="3019536"/>
                  </a:lnTo>
                  <a:lnTo>
                    <a:pt x="3137329" y="3042135"/>
                  </a:lnTo>
                  <a:lnTo>
                    <a:pt x="3107490" y="3066207"/>
                  </a:lnTo>
                  <a:lnTo>
                    <a:pt x="3074732" y="3091487"/>
                  </a:lnTo>
                  <a:lnTo>
                    <a:pt x="3039297" y="3117711"/>
                  </a:lnTo>
                  <a:lnTo>
                    <a:pt x="3001431" y="3144613"/>
                  </a:lnTo>
                  <a:lnTo>
                    <a:pt x="2961375" y="3171929"/>
                  </a:lnTo>
                  <a:lnTo>
                    <a:pt x="2919375" y="3199396"/>
                  </a:lnTo>
                  <a:lnTo>
                    <a:pt x="2875673" y="3226748"/>
                  </a:lnTo>
                  <a:lnTo>
                    <a:pt x="2830513" y="3253721"/>
                  </a:lnTo>
                  <a:lnTo>
                    <a:pt x="2784138" y="3280051"/>
                  </a:lnTo>
                  <a:lnTo>
                    <a:pt x="2736793" y="3305473"/>
                  </a:lnTo>
                  <a:lnTo>
                    <a:pt x="2688720" y="3329723"/>
                  </a:lnTo>
                  <a:lnTo>
                    <a:pt x="2640163" y="3352536"/>
                  </a:lnTo>
                  <a:lnTo>
                    <a:pt x="2591367" y="3373647"/>
                  </a:lnTo>
                  <a:lnTo>
                    <a:pt x="2542573" y="3392793"/>
                  </a:lnTo>
                  <a:lnTo>
                    <a:pt x="2494026" y="3409709"/>
                  </a:lnTo>
                  <a:lnTo>
                    <a:pt x="2445970" y="3424130"/>
                  </a:lnTo>
                  <a:lnTo>
                    <a:pt x="2398647" y="3435792"/>
                  </a:lnTo>
                  <a:lnTo>
                    <a:pt x="2352303" y="3444430"/>
                  </a:lnTo>
                  <a:lnTo>
                    <a:pt x="2307179" y="3449781"/>
                  </a:lnTo>
                  <a:close/>
                </a:path>
                <a:path w="3491230" h="5646420">
                  <a:moveTo>
                    <a:pt x="2489734" y="3998222"/>
                  </a:moveTo>
                  <a:lnTo>
                    <a:pt x="2544438" y="3950538"/>
                  </a:lnTo>
                  <a:lnTo>
                    <a:pt x="2683287" y="3827823"/>
                  </a:lnTo>
                  <a:lnTo>
                    <a:pt x="2819848" y="3704675"/>
                  </a:lnTo>
                  <a:lnTo>
                    <a:pt x="2917448" y="3614824"/>
                  </a:lnTo>
                  <a:lnTo>
                    <a:pt x="2966440" y="3568985"/>
                  </a:lnTo>
                  <a:lnTo>
                    <a:pt x="3014770" y="3523165"/>
                  </a:lnTo>
                  <a:lnTo>
                    <a:pt x="3061846" y="3477834"/>
                  </a:lnTo>
                  <a:lnTo>
                    <a:pt x="3107077" y="3433464"/>
                  </a:lnTo>
                  <a:lnTo>
                    <a:pt x="3149869" y="3390526"/>
                  </a:lnTo>
                  <a:lnTo>
                    <a:pt x="3189631" y="3349490"/>
                  </a:lnTo>
                  <a:lnTo>
                    <a:pt x="3225771" y="3310827"/>
                  </a:lnTo>
                  <a:lnTo>
                    <a:pt x="3257697" y="3275007"/>
                  </a:lnTo>
                  <a:lnTo>
                    <a:pt x="3396095" y="3117212"/>
                  </a:lnTo>
                  <a:lnTo>
                    <a:pt x="3490724" y="3011699"/>
                  </a:lnTo>
                  <a:lnTo>
                    <a:pt x="3490724" y="3336930"/>
                  </a:lnTo>
                  <a:lnTo>
                    <a:pt x="3248536" y="3591136"/>
                  </a:lnTo>
                  <a:lnTo>
                    <a:pt x="3022646" y="3787678"/>
                  </a:lnTo>
                  <a:lnTo>
                    <a:pt x="2803913" y="3899642"/>
                  </a:lnTo>
                  <a:lnTo>
                    <a:pt x="2489734" y="3998222"/>
                  </a:lnTo>
                  <a:close/>
                </a:path>
                <a:path w="3491230" h="5646420">
                  <a:moveTo>
                    <a:pt x="2082275" y="1276408"/>
                  </a:moveTo>
                  <a:lnTo>
                    <a:pt x="2249931" y="1234763"/>
                  </a:lnTo>
                  <a:lnTo>
                    <a:pt x="2654517" y="1141600"/>
                  </a:lnTo>
                  <a:lnTo>
                    <a:pt x="3148461" y="1044571"/>
                  </a:lnTo>
                  <a:lnTo>
                    <a:pt x="3490724" y="1002752"/>
                  </a:lnTo>
                  <a:lnTo>
                    <a:pt x="3490724" y="1233840"/>
                  </a:lnTo>
                  <a:lnTo>
                    <a:pt x="2082275" y="1276408"/>
                  </a:lnTo>
                  <a:close/>
                </a:path>
                <a:path w="3491230" h="5646420">
                  <a:moveTo>
                    <a:pt x="3490724" y="340598"/>
                  </a:moveTo>
                  <a:lnTo>
                    <a:pt x="3356339" y="298201"/>
                  </a:lnTo>
                  <a:lnTo>
                    <a:pt x="3209535" y="235772"/>
                  </a:lnTo>
                  <a:lnTo>
                    <a:pt x="3080010" y="148180"/>
                  </a:lnTo>
                  <a:lnTo>
                    <a:pt x="2903995" y="804"/>
                  </a:lnTo>
                  <a:lnTo>
                    <a:pt x="2953585" y="0"/>
                  </a:lnTo>
                  <a:lnTo>
                    <a:pt x="3003088" y="537"/>
                  </a:lnTo>
                  <a:lnTo>
                    <a:pt x="3052506" y="2414"/>
                  </a:lnTo>
                  <a:lnTo>
                    <a:pt x="3101837" y="5630"/>
                  </a:lnTo>
                  <a:lnTo>
                    <a:pt x="3151082" y="10185"/>
                  </a:lnTo>
                  <a:lnTo>
                    <a:pt x="3200242" y="16076"/>
                  </a:lnTo>
                  <a:lnTo>
                    <a:pt x="3249315" y="23303"/>
                  </a:lnTo>
                  <a:lnTo>
                    <a:pt x="3298167" y="31856"/>
                  </a:lnTo>
                  <a:lnTo>
                    <a:pt x="3346681" y="41709"/>
                  </a:lnTo>
                  <a:lnTo>
                    <a:pt x="3394857" y="52861"/>
                  </a:lnTo>
                  <a:lnTo>
                    <a:pt x="3442696" y="65311"/>
                  </a:lnTo>
                  <a:lnTo>
                    <a:pt x="3490197" y="79059"/>
                  </a:lnTo>
                  <a:lnTo>
                    <a:pt x="3490724" y="79227"/>
                  </a:lnTo>
                  <a:lnTo>
                    <a:pt x="3490724" y="340598"/>
                  </a:lnTo>
                  <a:close/>
                </a:path>
                <a:path w="3491230" h="5646420">
                  <a:moveTo>
                    <a:pt x="3490724" y="878286"/>
                  </a:moveTo>
                  <a:lnTo>
                    <a:pt x="2245742" y="724896"/>
                  </a:lnTo>
                  <a:lnTo>
                    <a:pt x="2372984" y="703419"/>
                  </a:lnTo>
                  <a:lnTo>
                    <a:pt x="2696591" y="653737"/>
                  </a:lnTo>
                  <a:lnTo>
                    <a:pt x="3129386" y="597969"/>
                  </a:lnTo>
                  <a:lnTo>
                    <a:pt x="3490724" y="566402"/>
                  </a:lnTo>
                  <a:lnTo>
                    <a:pt x="3490724" y="878286"/>
                  </a:lnTo>
                  <a:close/>
                </a:path>
                <a:path w="3491230" h="5646420">
                  <a:moveTo>
                    <a:pt x="825578" y="5646087"/>
                  </a:moveTo>
                  <a:lnTo>
                    <a:pt x="654201" y="5646087"/>
                  </a:lnTo>
                  <a:lnTo>
                    <a:pt x="633568" y="5612168"/>
                  </a:lnTo>
                  <a:lnTo>
                    <a:pt x="605730" y="5563452"/>
                  </a:lnTo>
                  <a:lnTo>
                    <a:pt x="579098" y="5513457"/>
                  </a:lnTo>
                  <a:lnTo>
                    <a:pt x="554104" y="5462583"/>
                  </a:lnTo>
                  <a:lnTo>
                    <a:pt x="531180" y="5411231"/>
                  </a:lnTo>
                  <a:lnTo>
                    <a:pt x="510760" y="5359801"/>
                  </a:lnTo>
                  <a:lnTo>
                    <a:pt x="493274" y="5308696"/>
                  </a:lnTo>
                  <a:lnTo>
                    <a:pt x="479156" y="5258315"/>
                  </a:lnTo>
                  <a:lnTo>
                    <a:pt x="468838" y="5209060"/>
                  </a:lnTo>
                  <a:lnTo>
                    <a:pt x="462752" y="5161331"/>
                  </a:lnTo>
                  <a:lnTo>
                    <a:pt x="518995" y="5246477"/>
                  </a:lnTo>
                  <a:lnTo>
                    <a:pt x="661572" y="5446297"/>
                  </a:lnTo>
                  <a:lnTo>
                    <a:pt x="825578" y="5646087"/>
                  </a:lnTo>
                  <a:close/>
                </a:path>
                <a:path w="3491230" h="5646420">
                  <a:moveTo>
                    <a:pt x="1753941" y="5646087"/>
                  </a:moveTo>
                  <a:lnTo>
                    <a:pt x="1592476" y="5646087"/>
                  </a:lnTo>
                  <a:lnTo>
                    <a:pt x="1386501" y="5040503"/>
                  </a:lnTo>
                  <a:lnTo>
                    <a:pt x="1465893" y="5150490"/>
                  </a:lnTo>
                  <a:lnTo>
                    <a:pt x="1646429" y="5433578"/>
                  </a:lnTo>
                  <a:lnTo>
                    <a:pt x="1753941" y="5646087"/>
                  </a:lnTo>
                  <a:close/>
                </a:path>
                <a:path w="3491230" h="5646420">
                  <a:moveTo>
                    <a:pt x="1306910" y="5646087"/>
                  </a:moveTo>
                  <a:lnTo>
                    <a:pt x="1159476" y="5646087"/>
                  </a:lnTo>
                  <a:lnTo>
                    <a:pt x="932306" y="5171418"/>
                  </a:lnTo>
                  <a:lnTo>
                    <a:pt x="1000751" y="5243373"/>
                  </a:lnTo>
                  <a:lnTo>
                    <a:pt x="1173940" y="5452163"/>
                  </a:lnTo>
                  <a:lnTo>
                    <a:pt x="1306910" y="5646087"/>
                  </a:lnTo>
                  <a:close/>
                </a:path>
                <a:path w="3491230" h="5646420">
                  <a:moveTo>
                    <a:pt x="297957" y="5646087"/>
                  </a:moveTo>
                  <a:lnTo>
                    <a:pt x="154506" y="5646087"/>
                  </a:lnTo>
                  <a:lnTo>
                    <a:pt x="0" y="5315272"/>
                  </a:lnTo>
                  <a:lnTo>
                    <a:pt x="67155" y="5391872"/>
                  </a:lnTo>
                  <a:lnTo>
                    <a:pt x="230004" y="5573485"/>
                  </a:lnTo>
                  <a:lnTo>
                    <a:pt x="297957" y="5646087"/>
                  </a:lnTo>
                  <a:close/>
                </a:path>
                <a:path w="3491230" h="5646420">
                  <a:moveTo>
                    <a:pt x="2843595" y="5646087"/>
                  </a:moveTo>
                  <a:lnTo>
                    <a:pt x="2696738" y="5646087"/>
                  </a:lnTo>
                  <a:lnTo>
                    <a:pt x="2763349" y="5108921"/>
                  </a:lnTo>
                  <a:lnTo>
                    <a:pt x="2781468" y="5216297"/>
                  </a:lnTo>
                  <a:lnTo>
                    <a:pt x="2823387" y="5489333"/>
                  </a:lnTo>
                  <a:lnTo>
                    <a:pt x="2843595" y="5646087"/>
                  </a:lnTo>
                  <a:close/>
                </a:path>
                <a:path w="3491230" h="5646420">
                  <a:moveTo>
                    <a:pt x="2449012" y="5646087"/>
                  </a:moveTo>
                  <a:lnTo>
                    <a:pt x="2317949" y="5646087"/>
                  </a:lnTo>
                  <a:lnTo>
                    <a:pt x="2297963" y="4971646"/>
                  </a:lnTo>
                  <a:lnTo>
                    <a:pt x="2332998" y="5112992"/>
                  </a:lnTo>
                  <a:lnTo>
                    <a:pt x="2411375" y="5454082"/>
                  </a:lnTo>
                  <a:lnTo>
                    <a:pt x="2449012" y="5646087"/>
                  </a:lnTo>
                  <a:close/>
                </a:path>
                <a:path w="3491230" h="5646420">
                  <a:moveTo>
                    <a:pt x="2112495" y="5646087"/>
                  </a:moveTo>
                  <a:lnTo>
                    <a:pt x="1954076" y="5646087"/>
                  </a:lnTo>
                  <a:lnTo>
                    <a:pt x="1937991" y="5559611"/>
                  </a:lnTo>
                  <a:lnTo>
                    <a:pt x="1900159" y="5324482"/>
                  </a:lnTo>
                  <a:lnTo>
                    <a:pt x="1884093" y="5195585"/>
                  </a:lnTo>
                  <a:lnTo>
                    <a:pt x="1874487" y="5114814"/>
                  </a:lnTo>
                  <a:lnTo>
                    <a:pt x="1867513" y="5048147"/>
                  </a:lnTo>
                  <a:lnTo>
                    <a:pt x="1859347" y="4961559"/>
                  </a:lnTo>
                  <a:lnTo>
                    <a:pt x="1902658" y="5076833"/>
                  </a:lnTo>
                  <a:lnTo>
                    <a:pt x="2003093" y="5346603"/>
                  </a:lnTo>
                  <a:lnTo>
                    <a:pt x="2112495" y="5646087"/>
                  </a:lnTo>
                  <a:close/>
                </a:path>
              </a:pathLst>
            </a:custGeom>
            <a:solidFill>
              <a:srgbClr val="FAE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2087" y="4628707"/>
            <a:ext cx="2848610" cy="4128770"/>
          </a:xfrm>
          <a:custGeom>
            <a:avLst/>
            <a:gdLst/>
            <a:ahLst/>
            <a:cxnLst/>
            <a:rect l="l" t="t" r="r" b="b"/>
            <a:pathLst>
              <a:path w="2848610" h="4128770">
                <a:moveTo>
                  <a:pt x="842304" y="0"/>
                </a:moveTo>
                <a:lnTo>
                  <a:pt x="1104884" y="87016"/>
                </a:lnTo>
                <a:lnTo>
                  <a:pt x="1442001" y="308291"/>
                </a:lnTo>
                <a:lnTo>
                  <a:pt x="966667" y="595497"/>
                </a:lnTo>
                <a:lnTo>
                  <a:pt x="708456" y="748592"/>
                </a:lnTo>
                <a:lnTo>
                  <a:pt x="577576" y="819199"/>
                </a:lnTo>
                <a:lnTo>
                  <a:pt x="484239" y="858941"/>
                </a:lnTo>
                <a:lnTo>
                  <a:pt x="449326" y="878366"/>
                </a:lnTo>
                <a:lnTo>
                  <a:pt x="427359" y="902042"/>
                </a:lnTo>
                <a:lnTo>
                  <a:pt x="417102" y="927893"/>
                </a:lnTo>
                <a:lnTo>
                  <a:pt x="417321" y="953844"/>
                </a:lnTo>
                <a:lnTo>
                  <a:pt x="426778" y="977818"/>
                </a:lnTo>
                <a:lnTo>
                  <a:pt x="444239" y="997740"/>
                </a:lnTo>
                <a:lnTo>
                  <a:pt x="468467" y="1011534"/>
                </a:lnTo>
                <a:lnTo>
                  <a:pt x="498226" y="1017123"/>
                </a:lnTo>
                <a:lnTo>
                  <a:pt x="532281" y="1012432"/>
                </a:lnTo>
                <a:lnTo>
                  <a:pt x="569395" y="995385"/>
                </a:lnTo>
                <a:lnTo>
                  <a:pt x="703358" y="910247"/>
                </a:lnTo>
                <a:lnTo>
                  <a:pt x="783676" y="860567"/>
                </a:lnTo>
                <a:lnTo>
                  <a:pt x="828225" y="833668"/>
                </a:lnTo>
                <a:lnTo>
                  <a:pt x="875255" y="805826"/>
                </a:lnTo>
                <a:lnTo>
                  <a:pt x="924430" y="777365"/>
                </a:lnTo>
                <a:lnTo>
                  <a:pt x="975416" y="748605"/>
                </a:lnTo>
                <a:lnTo>
                  <a:pt x="1027880" y="719869"/>
                </a:lnTo>
                <a:lnTo>
                  <a:pt x="1081485" y="691481"/>
                </a:lnTo>
                <a:lnTo>
                  <a:pt x="1135897" y="663762"/>
                </a:lnTo>
                <a:lnTo>
                  <a:pt x="1190782" y="637034"/>
                </a:lnTo>
                <a:lnTo>
                  <a:pt x="1245806" y="611621"/>
                </a:lnTo>
                <a:lnTo>
                  <a:pt x="1300632" y="587843"/>
                </a:lnTo>
                <a:lnTo>
                  <a:pt x="1354928" y="566025"/>
                </a:lnTo>
                <a:lnTo>
                  <a:pt x="1408357" y="546487"/>
                </a:lnTo>
                <a:lnTo>
                  <a:pt x="1460586" y="529554"/>
                </a:lnTo>
                <a:lnTo>
                  <a:pt x="1511280" y="515545"/>
                </a:lnTo>
                <a:lnTo>
                  <a:pt x="1560105" y="504786"/>
                </a:lnTo>
                <a:lnTo>
                  <a:pt x="1606724" y="497596"/>
                </a:lnTo>
                <a:lnTo>
                  <a:pt x="1650805" y="494300"/>
                </a:lnTo>
                <a:lnTo>
                  <a:pt x="1692013" y="495219"/>
                </a:lnTo>
                <a:lnTo>
                  <a:pt x="1913465" y="584146"/>
                </a:lnTo>
                <a:lnTo>
                  <a:pt x="2078430" y="754318"/>
                </a:lnTo>
                <a:lnTo>
                  <a:pt x="2181428" y="919592"/>
                </a:lnTo>
                <a:lnTo>
                  <a:pt x="2216979" y="993826"/>
                </a:lnTo>
                <a:lnTo>
                  <a:pt x="1664564" y="1204185"/>
                </a:lnTo>
                <a:lnTo>
                  <a:pt x="1370997" y="1325898"/>
                </a:lnTo>
                <a:lnTo>
                  <a:pt x="1237791" y="1405398"/>
                </a:lnTo>
                <a:lnTo>
                  <a:pt x="1166462" y="1489119"/>
                </a:lnTo>
                <a:lnTo>
                  <a:pt x="1135693" y="1540579"/>
                </a:lnTo>
                <a:lnTo>
                  <a:pt x="1124538" y="1580088"/>
                </a:lnTo>
                <a:lnTo>
                  <a:pt x="1129203" y="1609014"/>
                </a:lnTo>
                <a:lnTo>
                  <a:pt x="1145893" y="1628723"/>
                </a:lnTo>
                <a:lnTo>
                  <a:pt x="1170816" y="1640583"/>
                </a:lnTo>
                <a:lnTo>
                  <a:pt x="1200177" y="1645961"/>
                </a:lnTo>
                <a:lnTo>
                  <a:pt x="1230183" y="1646225"/>
                </a:lnTo>
                <a:lnTo>
                  <a:pt x="1241445" y="1643140"/>
                </a:lnTo>
                <a:lnTo>
                  <a:pt x="1279605" y="1623041"/>
                </a:lnTo>
                <a:lnTo>
                  <a:pt x="1370534" y="1564876"/>
                </a:lnTo>
                <a:lnTo>
                  <a:pt x="1493250" y="1483988"/>
                </a:lnTo>
                <a:lnTo>
                  <a:pt x="1539540" y="1454094"/>
                </a:lnTo>
                <a:lnTo>
                  <a:pt x="1587921" y="1423491"/>
                </a:lnTo>
                <a:lnTo>
                  <a:pt x="1638035" y="1392633"/>
                </a:lnTo>
                <a:lnTo>
                  <a:pt x="1689521" y="1361975"/>
                </a:lnTo>
                <a:lnTo>
                  <a:pt x="1742019" y="1331969"/>
                </a:lnTo>
                <a:lnTo>
                  <a:pt x="1795169" y="1303070"/>
                </a:lnTo>
                <a:lnTo>
                  <a:pt x="1848612" y="1275732"/>
                </a:lnTo>
                <a:lnTo>
                  <a:pt x="1901987" y="1250408"/>
                </a:lnTo>
                <a:lnTo>
                  <a:pt x="1954934" y="1227554"/>
                </a:lnTo>
                <a:lnTo>
                  <a:pt x="2007094" y="1207622"/>
                </a:lnTo>
                <a:lnTo>
                  <a:pt x="2058106" y="1191068"/>
                </a:lnTo>
                <a:lnTo>
                  <a:pt x="2107611" y="1178344"/>
                </a:lnTo>
                <a:lnTo>
                  <a:pt x="2155248" y="1169904"/>
                </a:lnTo>
                <a:lnTo>
                  <a:pt x="2200658" y="1166203"/>
                </a:lnTo>
                <a:lnTo>
                  <a:pt x="2243481" y="1167695"/>
                </a:lnTo>
                <a:lnTo>
                  <a:pt x="2348056" y="1168527"/>
                </a:lnTo>
                <a:lnTo>
                  <a:pt x="2412916" y="1192621"/>
                </a:lnTo>
                <a:lnTo>
                  <a:pt x="2465061" y="1261412"/>
                </a:lnTo>
                <a:lnTo>
                  <a:pt x="2531491" y="1396337"/>
                </a:lnTo>
                <a:lnTo>
                  <a:pt x="2617291" y="1575449"/>
                </a:lnTo>
                <a:lnTo>
                  <a:pt x="2642559" y="1629106"/>
                </a:lnTo>
                <a:lnTo>
                  <a:pt x="2665269" y="1679279"/>
                </a:lnTo>
                <a:lnTo>
                  <a:pt x="2684884" y="1725689"/>
                </a:lnTo>
                <a:lnTo>
                  <a:pt x="2700868" y="1768061"/>
                </a:lnTo>
                <a:lnTo>
                  <a:pt x="2712686" y="1806118"/>
                </a:lnTo>
                <a:lnTo>
                  <a:pt x="2721679" y="1868179"/>
                </a:lnTo>
                <a:lnTo>
                  <a:pt x="2717782" y="1891630"/>
                </a:lnTo>
                <a:lnTo>
                  <a:pt x="2700115" y="1925710"/>
                </a:lnTo>
                <a:lnTo>
                  <a:pt x="2672711" y="1952525"/>
                </a:lnTo>
                <a:lnTo>
                  <a:pt x="2635671" y="1973253"/>
                </a:lnTo>
                <a:lnTo>
                  <a:pt x="2589099" y="1989076"/>
                </a:lnTo>
                <a:lnTo>
                  <a:pt x="2533098" y="2001174"/>
                </a:lnTo>
                <a:lnTo>
                  <a:pt x="2467770" y="2010726"/>
                </a:lnTo>
                <a:lnTo>
                  <a:pt x="2435025" y="2016414"/>
                </a:lnTo>
                <a:lnTo>
                  <a:pt x="2393793" y="2026219"/>
                </a:lnTo>
                <a:lnTo>
                  <a:pt x="2345631" y="2039665"/>
                </a:lnTo>
                <a:lnTo>
                  <a:pt x="2292096" y="2056274"/>
                </a:lnTo>
                <a:lnTo>
                  <a:pt x="2234748" y="2075570"/>
                </a:lnTo>
                <a:lnTo>
                  <a:pt x="2175142" y="2097075"/>
                </a:lnTo>
                <a:lnTo>
                  <a:pt x="2114837" y="2120311"/>
                </a:lnTo>
                <a:lnTo>
                  <a:pt x="2055390" y="2144803"/>
                </a:lnTo>
                <a:lnTo>
                  <a:pt x="1998359" y="2170072"/>
                </a:lnTo>
                <a:lnTo>
                  <a:pt x="1945301" y="2195641"/>
                </a:lnTo>
                <a:lnTo>
                  <a:pt x="1897774" y="2221034"/>
                </a:lnTo>
                <a:lnTo>
                  <a:pt x="1857335" y="2245773"/>
                </a:lnTo>
                <a:lnTo>
                  <a:pt x="1825541" y="2269380"/>
                </a:lnTo>
                <a:lnTo>
                  <a:pt x="1794122" y="2311294"/>
                </a:lnTo>
                <a:lnTo>
                  <a:pt x="1798832" y="2349288"/>
                </a:lnTo>
                <a:lnTo>
                  <a:pt x="1825243" y="2371532"/>
                </a:lnTo>
                <a:lnTo>
                  <a:pt x="1866052" y="2380759"/>
                </a:lnTo>
                <a:lnTo>
                  <a:pt x="1913957" y="2379704"/>
                </a:lnTo>
                <a:lnTo>
                  <a:pt x="1961656" y="2371101"/>
                </a:lnTo>
                <a:lnTo>
                  <a:pt x="2001848" y="2357685"/>
                </a:lnTo>
                <a:lnTo>
                  <a:pt x="2018715" y="2349704"/>
                </a:lnTo>
                <a:lnTo>
                  <a:pt x="2118902" y="2299591"/>
                </a:lnTo>
                <a:lnTo>
                  <a:pt x="2165159" y="2276853"/>
                </a:lnTo>
                <a:lnTo>
                  <a:pt x="2216013" y="2252443"/>
                </a:lnTo>
                <a:lnTo>
                  <a:pt x="2270363" y="2227167"/>
                </a:lnTo>
                <a:lnTo>
                  <a:pt x="2327111" y="2201833"/>
                </a:lnTo>
                <a:lnTo>
                  <a:pt x="2385155" y="2177246"/>
                </a:lnTo>
                <a:lnTo>
                  <a:pt x="2443395" y="2154214"/>
                </a:lnTo>
                <a:lnTo>
                  <a:pt x="2500732" y="2133544"/>
                </a:lnTo>
                <a:lnTo>
                  <a:pt x="2556064" y="2116041"/>
                </a:lnTo>
                <a:lnTo>
                  <a:pt x="2608293" y="2102514"/>
                </a:lnTo>
                <a:lnTo>
                  <a:pt x="2656316" y="2093768"/>
                </a:lnTo>
                <a:lnTo>
                  <a:pt x="2699036" y="2090611"/>
                </a:lnTo>
                <a:lnTo>
                  <a:pt x="2735350" y="2093849"/>
                </a:lnTo>
                <a:lnTo>
                  <a:pt x="2772947" y="2114653"/>
                </a:lnTo>
                <a:lnTo>
                  <a:pt x="2796196" y="2148028"/>
                </a:lnTo>
                <a:lnTo>
                  <a:pt x="2814460" y="2184383"/>
                </a:lnTo>
                <a:lnTo>
                  <a:pt x="2827396" y="2222985"/>
                </a:lnTo>
                <a:lnTo>
                  <a:pt x="2834709" y="2263034"/>
                </a:lnTo>
                <a:lnTo>
                  <a:pt x="2836389" y="2290100"/>
                </a:lnTo>
                <a:lnTo>
                  <a:pt x="2836260" y="2303692"/>
                </a:lnTo>
                <a:lnTo>
                  <a:pt x="2752426" y="2385872"/>
                </a:lnTo>
                <a:lnTo>
                  <a:pt x="2572169" y="2447129"/>
                </a:lnTo>
                <a:lnTo>
                  <a:pt x="2392717" y="2485397"/>
                </a:lnTo>
                <a:lnTo>
                  <a:pt x="2311294" y="2498612"/>
                </a:lnTo>
                <a:lnTo>
                  <a:pt x="2283343" y="2509172"/>
                </a:lnTo>
                <a:lnTo>
                  <a:pt x="2271103" y="2518031"/>
                </a:lnTo>
                <a:lnTo>
                  <a:pt x="2271943" y="2529998"/>
                </a:lnTo>
                <a:lnTo>
                  <a:pt x="2283233" y="2549877"/>
                </a:lnTo>
                <a:lnTo>
                  <a:pt x="2306535" y="2565967"/>
                </a:lnTo>
                <a:lnTo>
                  <a:pt x="2340158" y="2567493"/>
                </a:lnTo>
                <a:lnTo>
                  <a:pt x="2376595" y="2560649"/>
                </a:lnTo>
                <a:lnTo>
                  <a:pt x="2408337" y="2551631"/>
                </a:lnTo>
                <a:lnTo>
                  <a:pt x="2430922" y="2546270"/>
                </a:lnTo>
                <a:lnTo>
                  <a:pt x="2471410" y="2538297"/>
                </a:lnTo>
                <a:lnTo>
                  <a:pt x="2524750" y="2529157"/>
                </a:lnTo>
                <a:lnTo>
                  <a:pt x="2585895" y="2520297"/>
                </a:lnTo>
                <a:lnTo>
                  <a:pt x="2649795" y="2513161"/>
                </a:lnTo>
                <a:lnTo>
                  <a:pt x="2711402" y="2509196"/>
                </a:lnTo>
                <a:lnTo>
                  <a:pt x="2765667" y="2509846"/>
                </a:lnTo>
                <a:lnTo>
                  <a:pt x="2807540" y="2516557"/>
                </a:lnTo>
                <a:lnTo>
                  <a:pt x="2840581" y="2551439"/>
                </a:lnTo>
                <a:lnTo>
                  <a:pt x="2848158" y="2610626"/>
                </a:lnTo>
                <a:lnTo>
                  <a:pt x="2848448" y="2636856"/>
                </a:lnTo>
                <a:lnTo>
                  <a:pt x="2847282" y="2665914"/>
                </a:lnTo>
                <a:lnTo>
                  <a:pt x="2839768" y="2731499"/>
                </a:lnTo>
                <a:lnTo>
                  <a:pt x="2823991" y="2805349"/>
                </a:lnTo>
                <a:lnTo>
                  <a:pt x="2812496" y="2844739"/>
                </a:lnTo>
                <a:lnTo>
                  <a:pt x="2798326" y="2885434"/>
                </a:lnTo>
                <a:lnTo>
                  <a:pt x="2781278" y="2927180"/>
                </a:lnTo>
                <a:lnTo>
                  <a:pt x="2761148" y="2969723"/>
                </a:lnTo>
                <a:lnTo>
                  <a:pt x="2737734" y="3012809"/>
                </a:lnTo>
                <a:lnTo>
                  <a:pt x="2710831" y="3056184"/>
                </a:lnTo>
                <a:lnTo>
                  <a:pt x="2680238" y="3099596"/>
                </a:lnTo>
                <a:lnTo>
                  <a:pt x="2645751" y="3142789"/>
                </a:lnTo>
                <a:lnTo>
                  <a:pt x="2607166" y="3185510"/>
                </a:lnTo>
                <a:lnTo>
                  <a:pt x="2564282" y="3227505"/>
                </a:lnTo>
                <a:lnTo>
                  <a:pt x="2516893" y="3268521"/>
                </a:lnTo>
                <a:lnTo>
                  <a:pt x="2464798" y="3308303"/>
                </a:lnTo>
                <a:lnTo>
                  <a:pt x="2407793" y="3346598"/>
                </a:lnTo>
                <a:lnTo>
                  <a:pt x="2345675" y="3383151"/>
                </a:lnTo>
                <a:lnTo>
                  <a:pt x="2278241" y="3417710"/>
                </a:lnTo>
                <a:lnTo>
                  <a:pt x="2205287" y="3450020"/>
                </a:lnTo>
                <a:lnTo>
                  <a:pt x="2096257" y="3426982"/>
                </a:lnTo>
                <a:lnTo>
                  <a:pt x="2031638" y="3392908"/>
                </a:lnTo>
                <a:lnTo>
                  <a:pt x="1985982" y="3324040"/>
                </a:lnTo>
                <a:lnTo>
                  <a:pt x="1933840" y="3196623"/>
                </a:lnTo>
                <a:lnTo>
                  <a:pt x="1902339" y="3121757"/>
                </a:lnTo>
                <a:lnTo>
                  <a:pt x="1871608" y="3061083"/>
                </a:lnTo>
                <a:lnTo>
                  <a:pt x="1841503" y="3013571"/>
                </a:lnTo>
                <a:lnTo>
                  <a:pt x="1811879" y="2978190"/>
                </a:lnTo>
                <a:lnTo>
                  <a:pt x="1753502" y="2939702"/>
                </a:lnTo>
                <a:lnTo>
                  <a:pt x="1724460" y="2934535"/>
                </a:lnTo>
                <a:lnTo>
                  <a:pt x="1695325" y="2937379"/>
                </a:lnTo>
                <a:lnTo>
                  <a:pt x="1674650" y="2952137"/>
                </a:lnTo>
                <a:lnTo>
                  <a:pt x="1675573" y="2978948"/>
                </a:lnTo>
                <a:lnTo>
                  <a:pt x="1692298" y="3013923"/>
                </a:lnTo>
                <a:lnTo>
                  <a:pt x="1719032" y="3053169"/>
                </a:lnTo>
                <a:lnTo>
                  <a:pt x="1749978" y="3092798"/>
                </a:lnTo>
                <a:lnTo>
                  <a:pt x="1779343" y="3128918"/>
                </a:lnTo>
                <a:lnTo>
                  <a:pt x="1801332" y="3157639"/>
                </a:lnTo>
                <a:lnTo>
                  <a:pt x="1845557" y="3223325"/>
                </a:lnTo>
                <a:lnTo>
                  <a:pt x="1877517" y="3272122"/>
                </a:lnTo>
                <a:lnTo>
                  <a:pt x="1912287" y="3326551"/>
                </a:lnTo>
                <a:lnTo>
                  <a:pt x="1947050" y="3382856"/>
                </a:lnTo>
                <a:lnTo>
                  <a:pt x="1978991" y="3437285"/>
                </a:lnTo>
                <a:lnTo>
                  <a:pt x="2005293" y="3486082"/>
                </a:lnTo>
                <a:lnTo>
                  <a:pt x="2023139" y="3525495"/>
                </a:lnTo>
                <a:lnTo>
                  <a:pt x="2029714" y="3551768"/>
                </a:lnTo>
                <a:lnTo>
                  <a:pt x="2027055" y="3562538"/>
                </a:lnTo>
                <a:lnTo>
                  <a:pt x="1987335" y="3604822"/>
                </a:lnTo>
                <a:lnTo>
                  <a:pt x="1934600" y="3638765"/>
                </a:lnTo>
                <a:lnTo>
                  <a:pt x="1900417" y="3656695"/>
                </a:lnTo>
                <a:lnTo>
                  <a:pt x="1861050" y="3674924"/>
                </a:lnTo>
                <a:lnTo>
                  <a:pt x="1816518" y="3693196"/>
                </a:lnTo>
                <a:lnTo>
                  <a:pt x="1766842" y="3711255"/>
                </a:lnTo>
                <a:lnTo>
                  <a:pt x="1712042" y="3728845"/>
                </a:lnTo>
                <a:lnTo>
                  <a:pt x="1652138" y="3745711"/>
                </a:lnTo>
                <a:lnTo>
                  <a:pt x="1587150" y="3761598"/>
                </a:lnTo>
                <a:lnTo>
                  <a:pt x="1517098" y="3776249"/>
                </a:lnTo>
                <a:lnTo>
                  <a:pt x="1442001" y="3789409"/>
                </a:lnTo>
                <a:lnTo>
                  <a:pt x="1361880" y="3800822"/>
                </a:lnTo>
                <a:lnTo>
                  <a:pt x="1276755" y="3810233"/>
                </a:lnTo>
                <a:lnTo>
                  <a:pt x="1151016" y="3766680"/>
                </a:lnTo>
                <a:lnTo>
                  <a:pt x="1065887" y="3685484"/>
                </a:lnTo>
                <a:lnTo>
                  <a:pt x="982476" y="3506632"/>
                </a:lnTo>
                <a:lnTo>
                  <a:pt x="861888" y="3170114"/>
                </a:lnTo>
                <a:lnTo>
                  <a:pt x="828179" y="3134066"/>
                </a:lnTo>
                <a:lnTo>
                  <a:pt x="806327" y="3120019"/>
                </a:lnTo>
                <a:lnTo>
                  <a:pt x="786776" y="3126147"/>
                </a:lnTo>
                <a:lnTo>
                  <a:pt x="759973" y="3150622"/>
                </a:lnTo>
                <a:lnTo>
                  <a:pt x="754889" y="3163711"/>
                </a:lnTo>
                <a:lnTo>
                  <a:pt x="756085" y="3185745"/>
                </a:lnTo>
                <a:lnTo>
                  <a:pt x="775157" y="3252340"/>
                </a:lnTo>
                <a:lnTo>
                  <a:pt x="791956" y="3294751"/>
                </a:lnTo>
                <a:lnTo>
                  <a:pt x="812878" y="3341804"/>
                </a:lnTo>
                <a:lnTo>
                  <a:pt x="837383" y="3392425"/>
                </a:lnTo>
                <a:lnTo>
                  <a:pt x="864932" y="3445536"/>
                </a:lnTo>
                <a:lnTo>
                  <a:pt x="894987" y="3500064"/>
                </a:lnTo>
                <a:lnTo>
                  <a:pt x="927007" y="3554933"/>
                </a:lnTo>
                <a:lnTo>
                  <a:pt x="960454" y="3609068"/>
                </a:lnTo>
                <a:lnTo>
                  <a:pt x="994789" y="3661393"/>
                </a:lnTo>
                <a:lnTo>
                  <a:pt x="1029471" y="3710832"/>
                </a:lnTo>
                <a:lnTo>
                  <a:pt x="1063963" y="3756312"/>
                </a:lnTo>
                <a:lnTo>
                  <a:pt x="1097725" y="3796756"/>
                </a:lnTo>
                <a:lnTo>
                  <a:pt x="1130217" y="3831089"/>
                </a:lnTo>
                <a:lnTo>
                  <a:pt x="1031822" y="3938362"/>
                </a:lnTo>
                <a:lnTo>
                  <a:pt x="947385" y="3990485"/>
                </a:lnTo>
                <a:lnTo>
                  <a:pt x="830429" y="4002187"/>
                </a:lnTo>
                <a:lnTo>
                  <a:pt x="634480" y="3988195"/>
                </a:lnTo>
                <a:lnTo>
                  <a:pt x="529280" y="3930331"/>
                </a:lnTo>
                <a:lnTo>
                  <a:pt x="466628" y="3860059"/>
                </a:lnTo>
                <a:lnTo>
                  <a:pt x="421697" y="3731494"/>
                </a:lnTo>
                <a:lnTo>
                  <a:pt x="369658" y="3498750"/>
                </a:lnTo>
                <a:lnTo>
                  <a:pt x="313272" y="3290852"/>
                </a:lnTo>
                <a:lnTo>
                  <a:pt x="272250" y="3223644"/>
                </a:lnTo>
                <a:lnTo>
                  <a:pt x="247195" y="3231468"/>
                </a:lnTo>
                <a:lnTo>
                  <a:pt x="238709" y="3248667"/>
                </a:lnTo>
                <a:lnTo>
                  <a:pt x="237207" y="3300759"/>
                </a:lnTo>
                <a:lnTo>
                  <a:pt x="241676" y="3351974"/>
                </a:lnTo>
                <a:lnTo>
                  <a:pt x="252115" y="3402312"/>
                </a:lnTo>
                <a:lnTo>
                  <a:pt x="268524" y="3451774"/>
                </a:lnTo>
                <a:lnTo>
                  <a:pt x="281673" y="3488736"/>
                </a:lnTo>
                <a:lnTo>
                  <a:pt x="297449" y="3535327"/>
                </a:lnTo>
                <a:lnTo>
                  <a:pt x="314944" y="3589032"/>
                </a:lnTo>
                <a:lnTo>
                  <a:pt x="333248" y="3647342"/>
                </a:lnTo>
                <a:lnTo>
                  <a:pt x="351452" y="3707742"/>
                </a:lnTo>
                <a:lnTo>
                  <a:pt x="368646" y="3767722"/>
                </a:lnTo>
                <a:lnTo>
                  <a:pt x="383922" y="3824768"/>
                </a:lnTo>
                <a:lnTo>
                  <a:pt x="396370" y="3876370"/>
                </a:lnTo>
                <a:lnTo>
                  <a:pt x="405082" y="3920014"/>
                </a:lnTo>
                <a:lnTo>
                  <a:pt x="407657" y="3973381"/>
                </a:lnTo>
                <a:lnTo>
                  <a:pt x="336891" y="4017464"/>
                </a:lnTo>
                <a:lnTo>
                  <a:pt x="197544" y="4068454"/>
                </a:lnTo>
                <a:lnTo>
                  <a:pt x="61339" y="4110599"/>
                </a:lnTo>
                <a:lnTo>
                  <a:pt x="0" y="4128148"/>
                </a:lnTo>
                <a:lnTo>
                  <a:pt x="0" y="181008"/>
                </a:lnTo>
                <a:lnTo>
                  <a:pt x="519071" y="35308"/>
                </a:lnTo>
                <a:lnTo>
                  <a:pt x="842304" y="0"/>
                </a:lnTo>
                <a:close/>
              </a:path>
            </a:pathLst>
          </a:custGeom>
          <a:solidFill>
            <a:srgbClr val="5D7E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2087" y="8823"/>
            <a:ext cx="4762500" cy="5544820"/>
            <a:chOff x="2087" y="8823"/>
            <a:chExt cx="4762500" cy="5544820"/>
          </a:xfrm>
        </p:grpSpPr>
        <p:sp>
          <p:nvSpPr>
            <p:cNvPr id="10" name="object 10"/>
            <p:cNvSpPr/>
            <p:nvPr/>
          </p:nvSpPr>
          <p:spPr>
            <a:xfrm>
              <a:off x="2082" y="8825"/>
              <a:ext cx="4762500" cy="3639185"/>
            </a:xfrm>
            <a:custGeom>
              <a:avLst/>
              <a:gdLst/>
              <a:ahLst/>
              <a:cxnLst/>
              <a:rect l="l" t="t" r="r" b="b"/>
              <a:pathLst>
                <a:path w="4762500" h="3639185">
                  <a:moveTo>
                    <a:pt x="4762500" y="1758772"/>
                  </a:moveTo>
                  <a:lnTo>
                    <a:pt x="4739437" y="1411693"/>
                  </a:lnTo>
                  <a:lnTo>
                    <a:pt x="4677397" y="1188948"/>
                  </a:lnTo>
                  <a:lnTo>
                    <a:pt x="4527435" y="994156"/>
                  </a:lnTo>
                  <a:lnTo>
                    <a:pt x="4240657" y="730961"/>
                  </a:lnTo>
                  <a:lnTo>
                    <a:pt x="4009618" y="800836"/>
                  </a:lnTo>
                  <a:lnTo>
                    <a:pt x="3869258" y="831684"/>
                  </a:lnTo>
                  <a:lnTo>
                    <a:pt x="3762552" y="830287"/>
                  </a:lnTo>
                  <a:lnTo>
                    <a:pt x="3632479" y="803465"/>
                  </a:lnTo>
                  <a:lnTo>
                    <a:pt x="3839324" y="782612"/>
                  </a:lnTo>
                  <a:lnTo>
                    <a:pt x="3960926" y="760171"/>
                  </a:lnTo>
                  <a:lnTo>
                    <a:pt x="4044670" y="722198"/>
                  </a:lnTo>
                  <a:lnTo>
                    <a:pt x="4137952" y="654735"/>
                  </a:lnTo>
                  <a:lnTo>
                    <a:pt x="4078427" y="491998"/>
                  </a:lnTo>
                  <a:lnTo>
                    <a:pt x="3971544" y="369544"/>
                  </a:lnTo>
                  <a:lnTo>
                    <a:pt x="3738969" y="226009"/>
                  </a:lnTo>
                  <a:lnTo>
                    <a:pt x="3302381" y="0"/>
                  </a:lnTo>
                  <a:lnTo>
                    <a:pt x="6819" y="0"/>
                  </a:lnTo>
                  <a:lnTo>
                    <a:pt x="0" y="0"/>
                  </a:lnTo>
                  <a:lnTo>
                    <a:pt x="0" y="678129"/>
                  </a:lnTo>
                  <a:lnTo>
                    <a:pt x="4965" y="681431"/>
                  </a:lnTo>
                  <a:lnTo>
                    <a:pt x="0" y="2519934"/>
                  </a:lnTo>
                  <a:lnTo>
                    <a:pt x="48704" y="2610853"/>
                  </a:lnTo>
                  <a:lnTo>
                    <a:pt x="171411" y="2815704"/>
                  </a:lnTo>
                  <a:lnTo>
                    <a:pt x="333032" y="3032658"/>
                  </a:lnTo>
                  <a:lnTo>
                    <a:pt x="498462" y="3159861"/>
                  </a:lnTo>
                  <a:lnTo>
                    <a:pt x="512686" y="3137547"/>
                  </a:lnTo>
                  <a:lnTo>
                    <a:pt x="545934" y="3068243"/>
                  </a:lnTo>
                  <a:lnTo>
                    <a:pt x="584047" y="2948355"/>
                  </a:lnTo>
                  <a:lnTo>
                    <a:pt x="612851" y="2774302"/>
                  </a:lnTo>
                  <a:lnTo>
                    <a:pt x="617232" y="2804630"/>
                  </a:lnTo>
                  <a:lnTo>
                    <a:pt x="619810" y="2893847"/>
                  </a:lnTo>
                  <a:lnTo>
                    <a:pt x="604799" y="3039262"/>
                  </a:lnTo>
                  <a:lnTo>
                    <a:pt x="556336" y="3238220"/>
                  </a:lnTo>
                  <a:lnTo>
                    <a:pt x="615619" y="3297758"/>
                  </a:lnTo>
                  <a:lnTo>
                    <a:pt x="779653" y="3430359"/>
                  </a:lnTo>
                  <a:lnTo>
                    <a:pt x="1027722" y="3566985"/>
                  </a:lnTo>
                  <a:lnTo>
                    <a:pt x="1339113" y="3638588"/>
                  </a:lnTo>
                  <a:lnTo>
                    <a:pt x="1344117" y="3613658"/>
                  </a:lnTo>
                  <a:lnTo>
                    <a:pt x="1354429" y="3538004"/>
                  </a:lnTo>
                  <a:lnTo>
                    <a:pt x="1363040" y="3410305"/>
                  </a:lnTo>
                  <a:lnTo>
                    <a:pt x="1362887" y="3229254"/>
                  </a:lnTo>
                  <a:lnTo>
                    <a:pt x="1196670" y="3130816"/>
                  </a:lnTo>
                  <a:lnTo>
                    <a:pt x="1355483" y="3174085"/>
                  </a:lnTo>
                  <a:lnTo>
                    <a:pt x="1356575" y="3053219"/>
                  </a:lnTo>
                  <a:lnTo>
                    <a:pt x="1351508" y="2757398"/>
                  </a:lnTo>
                  <a:lnTo>
                    <a:pt x="1327772" y="2386800"/>
                  </a:lnTo>
                  <a:lnTo>
                    <a:pt x="1272857" y="2041601"/>
                  </a:lnTo>
                  <a:lnTo>
                    <a:pt x="1190434" y="1993582"/>
                  </a:lnTo>
                  <a:lnTo>
                    <a:pt x="1064704" y="1943328"/>
                  </a:lnTo>
                  <a:lnTo>
                    <a:pt x="862469" y="1884299"/>
                  </a:lnTo>
                  <a:lnTo>
                    <a:pt x="1237780" y="1915680"/>
                  </a:lnTo>
                  <a:lnTo>
                    <a:pt x="1232154" y="1844776"/>
                  </a:lnTo>
                  <a:lnTo>
                    <a:pt x="1215009" y="1789049"/>
                  </a:lnTo>
                  <a:lnTo>
                    <a:pt x="1179322" y="1749031"/>
                  </a:lnTo>
                  <a:lnTo>
                    <a:pt x="1137386" y="1728431"/>
                  </a:lnTo>
                  <a:lnTo>
                    <a:pt x="1079868" y="1708581"/>
                  </a:lnTo>
                  <a:lnTo>
                    <a:pt x="967574" y="1677758"/>
                  </a:lnTo>
                  <a:lnTo>
                    <a:pt x="761339" y="1624279"/>
                  </a:lnTo>
                  <a:lnTo>
                    <a:pt x="1159446" y="1660728"/>
                  </a:lnTo>
                  <a:lnTo>
                    <a:pt x="1120736" y="1491145"/>
                  </a:lnTo>
                  <a:lnTo>
                    <a:pt x="1054925" y="1255344"/>
                  </a:lnTo>
                  <a:lnTo>
                    <a:pt x="1385709" y="1351864"/>
                  </a:lnTo>
                  <a:lnTo>
                    <a:pt x="2172360" y="1517269"/>
                  </a:lnTo>
                  <a:lnTo>
                    <a:pt x="2125980" y="995273"/>
                  </a:lnTo>
                  <a:lnTo>
                    <a:pt x="2145246" y="1069352"/>
                  </a:lnTo>
                  <a:lnTo>
                    <a:pt x="2190864" y="1238529"/>
                  </a:lnTo>
                  <a:lnTo>
                    <a:pt x="2244521" y="1423200"/>
                  </a:lnTo>
                  <a:lnTo>
                    <a:pt x="2287905" y="1543773"/>
                  </a:lnTo>
                  <a:lnTo>
                    <a:pt x="2315438" y="1591449"/>
                  </a:lnTo>
                  <a:lnTo>
                    <a:pt x="2347341" y="1615262"/>
                  </a:lnTo>
                  <a:lnTo>
                    <a:pt x="2404097" y="1622336"/>
                  </a:lnTo>
                  <a:lnTo>
                    <a:pt x="2506154" y="1619796"/>
                  </a:lnTo>
                  <a:lnTo>
                    <a:pt x="2466213" y="1127620"/>
                  </a:lnTo>
                  <a:lnTo>
                    <a:pt x="2528925" y="1377683"/>
                  </a:lnTo>
                  <a:lnTo>
                    <a:pt x="2571165" y="1517167"/>
                  </a:lnTo>
                  <a:lnTo>
                    <a:pt x="2612136" y="1596555"/>
                  </a:lnTo>
                  <a:lnTo>
                    <a:pt x="2671013" y="1666379"/>
                  </a:lnTo>
                  <a:lnTo>
                    <a:pt x="2987954" y="1742249"/>
                  </a:lnTo>
                  <a:lnTo>
                    <a:pt x="3248152" y="1779231"/>
                  </a:lnTo>
                  <a:lnTo>
                    <a:pt x="3590709" y="1787867"/>
                  </a:lnTo>
                  <a:lnTo>
                    <a:pt x="4154716" y="1778647"/>
                  </a:lnTo>
                  <a:lnTo>
                    <a:pt x="4098594" y="1570088"/>
                  </a:lnTo>
                  <a:lnTo>
                    <a:pt x="4227207" y="1788401"/>
                  </a:lnTo>
                  <a:lnTo>
                    <a:pt x="4439996" y="1795284"/>
                  </a:lnTo>
                  <a:lnTo>
                    <a:pt x="4566691" y="1794484"/>
                  </a:lnTo>
                  <a:lnTo>
                    <a:pt x="4657458" y="1783245"/>
                  </a:lnTo>
                  <a:lnTo>
                    <a:pt x="4762500" y="1758772"/>
                  </a:lnTo>
                  <a:close/>
                </a:path>
              </a:pathLst>
            </a:custGeom>
            <a:solidFill>
              <a:srgbClr val="5D7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87" y="8824"/>
              <a:ext cx="3183255" cy="5544820"/>
            </a:xfrm>
            <a:custGeom>
              <a:avLst/>
              <a:gdLst/>
              <a:ahLst/>
              <a:cxnLst/>
              <a:rect l="l" t="t" r="r" b="b"/>
              <a:pathLst>
                <a:path w="3183255" h="5544820">
                  <a:moveTo>
                    <a:pt x="1344568" y="3948894"/>
                  </a:moveTo>
                  <a:lnTo>
                    <a:pt x="612007" y="4219767"/>
                  </a:lnTo>
                  <a:lnTo>
                    <a:pt x="363033" y="4306183"/>
                  </a:lnTo>
                  <a:lnTo>
                    <a:pt x="229882" y="4348213"/>
                  </a:lnTo>
                  <a:lnTo>
                    <a:pt x="147683" y="4370507"/>
                  </a:lnTo>
                  <a:lnTo>
                    <a:pt x="82400" y="4380521"/>
                  </a:lnTo>
                  <a:lnTo>
                    <a:pt x="0" y="4385711"/>
                  </a:lnTo>
                  <a:lnTo>
                    <a:pt x="0" y="4168959"/>
                  </a:lnTo>
                  <a:lnTo>
                    <a:pt x="394601" y="4091284"/>
                  </a:lnTo>
                  <a:lnTo>
                    <a:pt x="714557" y="4031796"/>
                  </a:lnTo>
                  <a:lnTo>
                    <a:pt x="962243" y="3991972"/>
                  </a:lnTo>
                  <a:lnTo>
                    <a:pt x="1183074" y="3964951"/>
                  </a:lnTo>
                  <a:lnTo>
                    <a:pt x="1344568" y="3948894"/>
                  </a:lnTo>
                  <a:close/>
                </a:path>
                <a:path w="3183255" h="5544820">
                  <a:moveTo>
                    <a:pt x="1261361" y="3450093"/>
                  </a:moveTo>
                  <a:lnTo>
                    <a:pt x="1145632" y="3533860"/>
                  </a:lnTo>
                  <a:lnTo>
                    <a:pt x="847638" y="3724346"/>
                  </a:lnTo>
                  <a:lnTo>
                    <a:pt x="441165" y="3930328"/>
                  </a:lnTo>
                  <a:lnTo>
                    <a:pt x="0" y="4060584"/>
                  </a:lnTo>
                  <a:lnTo>
                    <a:pt x="0" y="3880087"/>
                  </a:lnTo>
                  <a:lnTo>
                    <a:pt x="1261361" y="3450093"/>
                  </a:lnTo>
                  <a:close/>
                </a:path>
                <a:path w="3183255" h="5544820">
                  <a:moveTo>
                    <a:pt x="1123396" y="2972732"/>
                  </a:moveTo>
                  <a:lnTo>
                    <a:pt x="1047612" y="3044816"/>
                  </a:lnTo>
                  <a:lnTo>
                    <a:pt x="827689" y="3227201"/>
                  </a:lnTo>
                  <a:lnTo>
                    <a:pt x="474770" y="3469085"/>
                  </a:lnTo>
                  <a:lnTo>
                    <a:pt x="0" y="3719668"/>
                  </a:lnTo>
                  <a:lnTo>
                    <a:pt x="0" y="3510323"/>
                  </a:lnTo>
                  <a:lnTo>
                    <a:pt x="1123396" y="2972732"/>
                  </a:lnTo>
                  <a:close/>
                </a:path>
                <a:path w="3183255" h="5544820">
                  <a:moveTo>
                    <a:pt x="1134114" y="2478219"/>
                  </a:moveTo>
                  <a:lnTo>
                    <a:pt x="1044549" y="2537587"/>
                  </a:lnTo>
                  <a:lnTo>
                    <a:pt x="834265" y="2687978"/>
                  </a:lnTo>
                  <a:lnTo>
                    <a:pt x="590879" y="2887817"/>
                  </a:lnTo>
                  <a:lnTo>
                    <a:pt x="402006" y="3095532"/>
                  </a:lnTo>
                  <a:lnTo>
                    <a:pt x="296197" y="3247494"/>
                  </a:lnTo>
                  <a:lnTo>
                    <a:pt x="219052" y="3324442"/>
                  </a:lnTo>
                  <a:lnTo>
                    <a:pt x="132882" y="3350040"/>
                  </a:lnTo>
                  <a:lnTo>
                    <a:pt x="0" y="3347954"/>
                  </a:lnTo>
                  <a:lnTo>
                    <a:pt x="0" y="3145627"/>
                  </a:lnTo>
                  <a:lnTo>
                    <a:pt x="37481" y="3119245"/>
                  </a:lnTo>
                  <a:lnTo>
                    <a:pt x="131046" y="3051529"/>
                  </a:lnTo>
                  <a:lnTo>
                    <a:pt x="252380" y="2959618"/>
                  </a:lnTo>
                  <a:lnTo>
                    <a:pt x="373166" y="2860653"/>
                  </a:lnTo>
                  <a:lnTo>
                    <a:pt x="401336" y="2836877"/>
                  </a:lnTo>
                  <a:lnTo>
                    <a:pt x="433341" y="2811347"/>
                  </a:lnTo>
                  <a:lnTo>
                    <a:pt x="468828" y="2784446"/>
                  </a:lnTo>
                  <a:lnTo>
                    <a:pt x="507446" y="2756557"/>
                  </a:lnTo>
                  <a:lnTo>
                    <a:pt x="548843" y="2728062"/>
                  </a:lnTo>
                  <a:lnTo>
                    <a:pt x="592666" y="2699344"/>
                  </a:lnTo>
                  <a:lnTo>
                    <a:pt x="638563" y="2670787"/>
                  </a:lnTo>
                  <a:lnTo>
                    <a:pt x="686181" y="2642772"/>
                  </a:lnTo>
                  <a:lnTo>
                    <a:pt x="735169" y="2615682"/>
                  </a:lnTo>
                  <a:lnTo>
                    <a:pt x="785175" y="2589901"/>
                  </a:lnTo>
                  <a:lnTo>
                    <a:pt x="835846" y="2565811"/>
                  </a:lnTo>
                  <a:lnTo>
                    <a:pt x="886829" y="2543795"/>
                  </a:lnTo>
                  <a:lnTo>
                    <a:pt x="937774" y="2524235"/>
                  </a:lnTo>
                  <a:lnTo>
                    <a:pt x="988326" y="2507515"/>
                  </a:lnTo>
                  <a:lnTo>
                    <a:pt x="1038136" y="2494017"/>
                  </a:lnTo>
                  <a:lnTo>
                    <a:pt x="1086849" y="2484124"/>
                  </a:lnTo>
                  <a:lnTo>
                    <a:pt x="1134114" y="2478219"/>
                  </a:lnTo>
                  <a:close/>
                </a:path>
                <a:path w="3183255" h="5544820">
                  <a:moveTo>
                    <a:pt x="971986" y="1990723"/>
                  </a:moveTo>
                  <a:lnTo>
                    <a:pt x="874132" y="2076440"/>
                  </a:lnTo>
                  <a:lnTo>
                    <a:pt x="748199" y="2188737"/>
                  </a:lnTo>
                  <a:lnTo>
                    <a:pt x="650152" y="2277887"/>
                  </a:lnTo>
                  <a:lnTo>
                    <a:pt x="599405" y="2324753"/>
                  </a:lnTo>
                  <a:lnTo>
                    <a:pt x="548624" y="2372262"/>
                  </a:lnTo>
                  <a:lnTo>
                    <a:pt x="498643" y="2419747"/>
                  </a:lnTo>
                  <a:lnTo>
                    <a:pt x="450296" y="2466545"/>
                  </a:lnTo>
                  <a:lnTo>
                    <a:pt x="404419" y="2511991"/>
                  </a:lnTo>
                  <a:lnTo>
                    <a:pt x="361848" y="2555420"/>
                  </a:lnTo>
                  <a:lnTo>
                    <a:pt x="323416" y="2596168"/>
                  </a:lnTo>
                  <a:lnTo>
                    <a:pt x="289959" y="2633570"/>
                  </a:lnTo>
                  <a:lnTo>
                    <a:pt x="167048" y="2773831"/>
                  </a:lnTo>
                  <a:lnTo>
                    <a:pt x="75997" y="2875442"/>
                  </a:lnTo>
                  <a:lnTo>
                    <a:pt x="19437" y="2937254"/>
                  </a:lnTo>
                  <a:lnTo>
                    <a:pt x="0" y="2958113"/>
                  </a:lnTo>
                  <a:lnTo>
                    <a:pt x="0" y="2665732"/>
                  </a:lnTo>
                  <a:lnTo>
                    <a:pt x="298094" y="2352571"/>
                  </a:lnTo>
                  <a:lnTo>
                    <a:pt x="498708" y="2177871"/>
                  </a:lnTo>
                  <a:lnTo>
                    <a:pt x="692964" y="2078349"/>
                  </a:lnTo>
                  <a:lnTo>
                    <a:pt x="971986" y="1990723"/>
                  </a:lnTo>
                  <a:close/>
                </a:path>
                <a:path w="3183255" h="5544820">
                  <a:moveTo>
                    <a:pt x="1333851" y="4410076"/>
                  </a:moveTo>
                  <a:lnTo>
                    <a:pt x="1184956" y="4447093"/>
                  </a:lnTo>
                  <a:lnTo>
                    <a:pt x="825643" y="4529903"/>
                  </a:lnTo>
                  <a:lnTo>
                    <a:pt x="386971" y="4616150"/>
                  </a:lnTo>
                  <a:lnTo>
                    <a:pt x="0" y="4663473"/>
                  </a:lnTo>
                  <a:lnTo>
                    <a:pt x="0" y="4450425"/>
                  </a:lnTo>
                  <a:lnTo>
                    <a:pt x="1333851" y="4410076"/>
                  </a:lnTo>
                  <a:close/>
                </a:path>
                <a:path w="3183255" h="5544820">
                  <a:moveTo>
                    <a:pt x="0" y="5215682"/>
                  </a:moveTo>
                  <a:lnTo>
                    <a:pt x="202355" y="5279580"/>
                  </a:lnTo>
                  <a:lnTo>
                    <a:pt x="332732" y="5335071"/>
                  </a:lnTo>
                  <a:lnTo>
                    <a:pt x="447763" y="5412930"/>
                  </a:lnTo>
                  <a:lnTo>
                    <a:pt x="604081" y="5543929"/>
                  </a:lnTo>
                  <a:lnTo>
                    <a:pt x="552708" y="5544647"/>
                  </a:lnTo>
                  <a:lnTo>
                    <a:pt x="501439" y="5543742"/>
                  </a:lnTo>
                  <a:lnTo>
                    <a:pt x="450274" y="5541217"/>
                  </a:lnTo>
                  <a:lnTo>
                    <a:pt x="399213" y="5537072"/>
                  </a:lnTo>
                  <a:lnTo>
                    <a:pt x="348256" y="5531309"/>
                  </a:lnTo>
                  <a:lnTo>
                    <a:pt x="297403" y="5523930"/>
                  </a:lnTo>
                  <a:lnTo>
                    <a:pt x="246815" y="5514947"/>
                  </a:lnTo>
                  <a:lnTo>
                    <a:pt x="196637" y="5504393"/>
                  </a:lnTo>
                  <a:lnTo>
                    <a:pt x="146867" y="5492267"/>
                  </a:lnTo>
                  <a:lnTo>
                    <a:pt x="97504" y="5478571"/>
                  </a:lnTo>
                  <a:lnTo>
                    <a:pt x="48549" y="5463305"/>
                  </a:lnTo>
                  <a:lnTo>
                    <a:pt x="0" y="5446468"/>
                  </a:lnTo>
                  <a:lnTo>
                    <a:pt x="0" y="5215682"/>
                  </a:lnTo>
                  <a:close/>
                </a:path>
                <a:path w="3183255" h="5544820">
                  <a:moveTo>
                    <a:pt x="0" y="4753721"/>
                  </a:moveTo>
                  <a:lnTo>
                    <a:pt x="1188676" y="4900301"/>
                  </a:lnTo>
                  <a:lnTo>
                    <a:pt x="1075673" y="4919391"/>
                  </a:lnTo>
                  <a:lnTo>
                    <a:pt x="788277" y="4963553"/>
                  </a:lnTo>
                  <a:lnTo>
                    <a:pt x="403912" y="5013124"/>
                  </a:lnTo>
                  <a:lnTo>
                    <a:pt x="0" y="5048441"/>
                  </a:lnTo>
                  <a:lnTo>
                    <a:pt x="0" y="4753721"/>
                  </a:lnTo>
                  <a:close/>
                </a:path>
                <a:path w="3183255" h="5544820">
                  <a:moveTo>
                    <a:pt x="1163734" y="0"/>
                  </a:moveTo>
                  <a:lnTo>
                    <a:pt x="1346322" y="0"/>
                  </a:lnTo>
                  <a:lnTo>
                    <a:pt x="1366220" y="99467"/>
                  </a:lnTo>
                  <a:lnTo>
                    <a:pt x="1411821" y="332899"/>
                  </a:lnTo>
                  <a:lnTo>
                    <a:pt x="1461990" y="602843"/>
                  </a:lnTo>
                  <a:lnTo>
                    <a:pt x="1495589" y="811843"/>
                  </a:lnTo>
                  <a:lnTo>
                    <a:pt x="1509856" y="926417"/>
                  </a:lnTo>
                  <a:lnTo>
                    <a:pt x="1518388" y="998212"/>
                  </a:lnTo>
                  <a:lnTo>
                    <a:pt x="1524581" y="1057471"/>
                  </a:lnTo>
                  <a:lnTo>
                    <a:pt x="1531834" y="1134437"/>
                  </a:lnTo>
                  <a:lnTo>
                    <a:pt x="1493369" y="1031973"/>
                  </a:lnTo>
                  <a:lnTo>
                    <a:pt x="1404173" y="792181"/>
                  </a:lnTo>
                  <a:lnTo>
                    <a:pt x="1303540" y="516463"/>
                  </a:lnTo>
                  <a:lnTo>
                    <a:pt x="1230767" y="306220"/>
                  </a:lnTo>
                  <a:lnTo>
                    <a:pt x="1195411" y="193656"/>
                  </a:lnTo>
                  <a:lnTo>
                    <a:pt x="1176643" y="124237"/>
                  </a:lnTo>
                  <a:lnTo>
                    <a:pt x="1168179" y="69254"/>
                  </a:lnTo>
                  <a:lnTo>
                    <a:pt x="1163734" y="0"/>
                  </a:lnTo>
                  <a:close/>
                </a:path>
                <a:path w="3183255" h="5544820">
                  <a:moveTo>
                    <a:pt x="1437909" y="0"/>
                  </a:moveTo>
                  <a:lnTo>
                    <a:pt x="1590098" y="0"/>
                  </a:lnTo>
                  <a:lnTo>
                    <a:pt x="1951768" y="1064265"/>
                  </a:lnTo>
                  <a:lnTo>
                    <a:pt x="1881260" y="966501"/>
                  </a:lnTo>
                  <a:lnTo>
                    <a:pt x="1720926" y="714870"/>
                  </a:lnTo>
                  <a:lnTo>
                    <a:pt x="1547548" y="371871"/>
                  </a:lnTo>
                  <a:lnTo>
                    <a:pt x="1437909" y="0"/>
                  </a:lnTo>
                  <a:close/>
                </a:path>
                <a:path w="3183255" h="5544820">
                  <a:moveTo>
                    <a:pt x="2038678" y="0"/>
                  </a:moveTo>
                  <a:lnTo>
                    <a:pt x="2209379" y="0"/>
                  </a:lnTo>
                  <a:lnTo>
                    <a:pt x="2231521" y="31616"/>
                  </a:lnTo>
                  <a:lnTo>
                    <a:pt x="2288446" y="110544"/>
                  </a:lnTo>
                  <a:lnTo>
                    <a:pt x="2365905" y="212898"/>
                  </a:lnTo>
                  <a:lnTo>
                    <a:pt x="2449648" y="314796"/>
                  </a:lnTo>
                  <a:lnTo>
                    <a:pt x="2472611" y="341982"/>
                  </a:lnTo>
                  <a:lnTo>
                    <a:pt x="2497384" y="373273"/>
                  </a:lnTo>
                  <a:lnTo>
                    <a:pt x="2523502" y="408236"/>
                  </a:lnTo>
                  <a:lnTo>
                    <a:pt x="2550497" y="446440"/>
                  </a:lnTo>
                  <a:lnTo>
                    <a:pt x="2577905" y="487452"/>
                  </a:lnTo>
                  <a:lnTo>
                    <a:pt x="2605259" y="530840"/>
                  </a:lnTo>
                  <a:lnTo>
                    <a:pt x="2632094" y="576170"/>
                  </a:lnTo>
                  <a:lnTo>
                    <a:pt x="2657943" y="623011"/>
                  </a:lnTo>
                  <a:lnTo>
                    <a:pt x="2682340" y="670930"/>
                  </a:lnTo>
                  <a:lnTo>
                    <a:pt x="2704820" y="719494"/>
                  </a:lnTo>
                  <a:lnTo>
                    <a:pt x="2724917" y="768272"/>
                  </a:lnTo>
                  <a:lnTo>
                    <a:pt x="2742164" y="816830"/>
                  </a:lnTo>
                  <a:lnTo>
                    <a:pt x="2756096" y="864737"/>
                  </a:lnTo>
                  <a:lnTo>
                    <a:pt x="2766246" y="911559"/>
                  </a:lnTo>
                  <a:lnTo>
                    <a:pt x="2772150" y="956864"/>
                  </a:lnTo>
                  <a:lnTo>
                    <a:pt x="2722200" y="881180"/>
                  </a:lnTo>
                  <a:lnTo>
                    <a:pt x="2595578" y="703565"/>
                  </a:lnTo>
                  <a:lnTo>
                    <a:pt x="2427120" y="498174"/>
                  </a:lnTo>
                  <a:lnTo>
                    <a:pt x="2251665" y="339161"/>
                  </a:lnTo>
                  <a:lnTo>
                    <a:pt x="2123490" y="249875"/>
                  </a:lnTo>
                  <a:lnTo>
                    <a:pt x="2058578" y="184784"/>
                  </a:lnTo>
                  <a:lnTo>
                    <a:pt x="2036963" y="112091"/>
                  </a:lnTo>
                  <a:lnTo>
                    <a:pt x="2038678" y="0"/>
                  </a:lnTo>
                  <a:close/>
                </a:path>
                <a:path w="3183255" h="5544820">
                  <a:moveTo>
                    <a:pt x="1725140" y="0"/>
                  </a:moveTo>
                  <a:lnTo>
                    <a:pt x="1901882" y="0"/>
                  </a:lnTo>
                  <a:lnTo>
                    <a:pt x="2355138" y="947898"/>
                  </a:lnTo>
                  <a:lnTo>
                    <a:pt x="2294353" y="883940"/>
                  </a:lnTo>
                  <a:lnTo>
                    <a:pt x="2140543" y="698351"/>
                  </a:lnTo>
                  <a:lnTo>
                    <a:pt x="1936532" y="400561"/>
                  </a:lnTo>
                  <a:lnTo>
                    <a:pt x="1725140" y="0"/>
                  </a:lnTo>
                  <a:close/>
                </a:path>
                <a:path w="3183255" h="5544820">
                  <a:moveTo>
                    <a:pt x="2367610" y="0"/>
                  </a:moveTo>
                  <a:lnTo>
                    <a:pt x="2613919" y="0"/>
                  </a:lnTo>
                  <a:lnTo>
                    <a:pt x="2686607" y="72486"/>
                  </a:lnTo>
                  <a:lnTo>
                    <a:pt x="2855186" y="261632"/>
                  </a:lnTo>
                  <a:lnTo>
                    <a:pt x="3045433" y="524969"/>
                  </a:lnTo>
                  <a:lnTo>
                    <a:pt x="3183120" y="820030"/>
                  </a:lnTo>
                  <a:lnTo>
                    <a:pt x="3123479" y="751942"/>
                  </a:lnTo>
                  <a:lnTo>
                    <a:pt x="2978853" y="590511"/>
                  </a:lnTo>
                  <a:lnTo>
                    <a:pt x="2800685" y="399989"/>
                  </a:lnTo>
                  <a:lnTo>
                    <a:pt x="2640421" y="244625"/>
                  </a:lnTo>
                  <a:lnTo>
                    <a:pt x="2535535" y="153527"/>
                  </a:lnTo>
                  <a:lnTo>
                    <a:pt x="2472155" y="97679"/>
                  </a:lnTo>
                  <a:lnTo>
                    <a:pt x="2424705" y="54148"/>
                  </a:lnTo>
                  <a:lnTo>
                    <a:pt x="2367610" y="0"/>
                  </a:lnTo>
                  <a:close/>
                </a:path>
                <a:path w="3183255" h="5544820">
                  <a:moveTo>
                    <a:pt x="268718" y="0"/>
                  </a:moveTo>
                  <a:lnTo>
                    <a:pt x="463583" y="0"/>
                  </a:lnTo>
                  <a:lnTo>
                    <a:pt x="447837" y="46116"/>
                  </a:lnTo>
                  <a:lnTo>
                    <a:pt x="430723" y="91645"/>
                  </a:lnTo>
                  <a:lnTo>
                    <a:pt x="412241" y="136588"/>
                  </a:lnTo>
                  <a:lnTo>
                    <a:pt x="392393" y="180943"/>
                  </a:lnTo>
                  <a:lnTo>
                    <a:pt x="371177" y="224714"/>
                  </a:lnTo>
                  <a:lnTo>
                    <a:pt x="348594" y="267898"/>
                  </a:lnTo>
                  <a:lnTo>
                    <a:pt x="324706" y="310367"/>
                  </a:lnTo>
                  <a:lnTo>
                    <a:pt x="299579" y="352007"/>
                  </a:lnTo>
                  <a:lnTo>
                    <a:pt x="273212" y="392820"/>
                  </a:lnTo>
                  <a:lnTo>
                    <a:pt x="245607" y="432807"/>
                  </a:lnTo>
                  <a:lnTo>
                    <a:pt x="216762" y="471967"/>
                  </a:lnTo>
                  <a:lnTo>
                    <a:pt x="186680" y="510301"/>
                  </a:lnTo>
                  <a:lnTo>
                    <a:pt x="186067" y="458237"/>
                  </a:lnTo>
                  <a:lnTo>
                    <a:pt x="187432" y="406296"/>
                  </a:lnTo>
                  <a:lnTo>
                    <a:pt x="190773" y="354480"/>
                  </a:lnTo>
                  <a:lnTo>
                    <a:pt x="196089" y="302792"/>
                  </a:lnTo>
                  <a:lnTo>
                    <a:pt x="203380" y="251233"/>
                  </a:lnTo>
                  <a:lnTo>
                    <a:pt x="212617" y="199989"/>
                  </a:lnTo>
                  <a:lnTo>
                    <a:pt x="223770" y="149244"/>
                  </a:lnTo>
                  <a:lnTo>
                    <a:pt x="236838" y="98999"/>
                  </a:lnTo>
                  <a:lnTo>
                    <a:pt x="251821" y="49251"/>
                  </a:lnTo>
                  <a:lnTo>
                    <a:pt x="268718" y="0"/>
                  </a:lnTo>
                  <a:close/>
                </a:path>
                <a:path w="3183255" h="5544820">
                  <a:moveTo>
                    <a:pt x="604081" y="0"/>
                  </a:moveTo>
                  <a:lnTo>
                    <a:pt x="853314" y="0"/>
                  </a:lnTo>
                  <a:lnTo>
                    <a:pt x="728990" y="1003450"/>
                  </a:lnTo>
                  <a:lnTo>
                    <a:pt x="712898" y="908006"/>
                  </a:lnTo>
                  <a:lnTo>
                    <a:pt x="675670" y="665312"/>
                  </a:lnTo>
                  <a:lnTo>
                    <a:pt x="633874" y="340824"/>
                  </a:lnTo>
                  <a:lnTo>
                    <a:pt x="604081" y="0"/>
                  </a:lnTo>
                  <a:close/>
                </a:path>
                <a:path w="3183255" h="5544820">
                  <a:moveTo>
                    <a:pt x="929311" y="0"/>
                  </a:moveTo>
                  <a:lnTo>
                    <a:pt x="1108976" y="0"/>
                  </a:lnTo>
                  <a:lnTo>
                    <a:pt x="1142298" y="1125471"/>
                  </a:lnTo>
                  <a:lnTo>
                    <a:pt x="1111184" y="999832"/>
                  </a:lnTo>
                  <a:lnTo>
                    <a:pt x="1041578" y="696645"/>
                  </a:lnTo>
                  <a:lnTo>
                    <a:pt x="969085" y="326504"/>
                  </a:lnTo>
                  <a:lnTo>
                    <a:pt x="929311" y="0"/>
                  </a:lnTo>
                  <a:close/>
                </a:path>
              </a:pathLst>
            </a:custGeom>
            <a:solidFill>
              <a:srgbClr val="FAE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857357" y="5351452"/>
            <a:ext cx="13669644" cy="1797050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75"/>
              </a:spcBef>
            </a:pPr>
            <a:r>
              <a:rPr spc="395" dirty="0">
                <a:solidFill>
                  <a:srgbClr val="373D48"/>
                </a:solidFill>
              </a:rPr>
              <a:t>Захист</a:t>
            </a:r>
            <a:r>
              <a:rPr spc="-95" dirty="0">
                <a:solidFill>
                  <a:srgbClr val="373D48"/>
                </a:solidFill>
              </a:rPr>
              <a:t> </a:t>
            </a:r>
            <a:r>
              <a:rPr spc="455" dirty="0">
                <a:solidFill>
                  <a:srgbClr val="373D48"/>
                </a:solidFill>
              </a:rPr>
              <a:t>під</a:t>
            </a:r>
            <a:r>
              <a:rPr spc="-95" dirty="0">
                <a:solidFill>
                  <a:srgbClr val="373D48"/>
                </a:solidFill>
              </a:rPr>
              <a:t> </a:t>
            </a:r>
            <a:r>
              <a:rPr spc="480" dirty="0">
                <a:solidFill>
                  <a:srgbClr val="373D48"/>
                </a:solidFill>
              </a:rPr>
              <a:t>час</a:t>
            </a:r>
            <a:r>
              <a:rPr spc="-95" dirty="0">
                <a:solidFill>
                  <a:srgbClr val="373D48"/>
                </a:solidFill>
              </a:rPr>
              <a:t> </a:t>
            </a:r>
            <a:r>
              <a:rPr spc="355" dirty="0">
                <a:solidFill>
                  <a:srgbClr val="373D48"/>
                </a:solidFill>
              </a:rPr>
              <a:t>обстрілів,</a:t>
            </a:r>
            <a:r>
              <a:rPr spc="-95" dirty="0">
                <a:solidFill>
                  <a:srgbClr val="373D48"/>
                </a:solidFill>
              </a:rPr>
              <a:t> </a:t>
            </a:r>
            <a:r>
              <a:rPr spc="405" dirty="0">
                <a:solidFill>
                  <a:srgbClr val="373D48"/>
                </a:solidFill>
              </a:rPr>
              <a:t>бомбардувань.</a:t>
            </a:r>
          </a:p>
          <a:p>
            <a:pPr algn="ctr">
              <a:lnSpc>
                <a:spcPct val="100000"/>
              </a:lnSpc>
              <a:spcBef>
                <a:spcPts val="975"/>
              </a:spcBef>
            </a:pPr>
            <a:r>
              <a:rPr spc="530" dirty="0">
                <a:solidFill>
                  <a:srgbClr val="373D48"/>
                </a:solidFill>
              </a:rPr>
              <a:t>Як</a:t>
            </a:r>
            <a:r>
              <a:rPr spc="-100" dirty="0">
                <a:solidFill>
                  <a:srgbClr val="373D48"/>
                </a:solidFill>
              </a:rPr>
              <a:t> </a:t>
            </a:r>
            <a:r>
              <a:rPr spc="350" dirty="0">
                <a:solidFill>
                  <a:srgbClr val="373D48"/>
                </a:solidFill>
              </a:rPr>
              <a:t>діяти</a:t>
            </a:r>
            <a:r>
              <a:rPr spc="-95" dirty="0">
                <a:solidFill>
                  <a:srgbClr val="373D48"/>
                </a:solidFill>
              </a:rPr>
              <a:t> </a:t>
            </a:r>
            <a:r>
              <a:rPr spc="455" dirty="0">
                <a:solidFill>
                  <a:srgbClr val="373D48"/>
                </a:solidFill>
              </a:rPr>
              <a:t>під</a:t>
            </a:r>
            <a:r>
              <a:rPr spc="-100" dirty="0">
                <a:solidFill>
                  <a:srgbClr val="373D48"/>
                </a:solidFill>
              </a:rPr>
              <a:t> </a:t>
            </a:r>
            <a:r>
              <a:rPr spc="370" dirty="0">
                <a:solidFill>
                  <a:srgbClr val="373D48"/>
                </a:solidFill>
              </a:rPr>
              <a:t>завалами.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" y="0"/>
            <a:ext cx="10696759" cy="99680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816242" y="3987972"/>
            <a:ext cx="6109335" cy="6096000"/>
            <a:chOff x="11816242" y="3987972"/>
            <a:chExt cx="6109335" cy="6096000"/>
          </a:xfrm>
        </p:grpSpPr>
        <p:sp>
          <p:nvSpPr>
            <p:cNvPr id="4" name="object 4"/>
            <p:cNvSpPr/>
            <p:nvPr/>
          </p:nvSpPr>
          <p:spPr>
            <a:xfrm>
              <a:off x="11816242" y="3987972"/>
              <a:ext cx="6109335" cy="6096000"/>
            </a:xfrm>
            <a:custGeom>
              <a:avLst/>
              <a:gdLst/>
              <a:ahLst/>
              <a:cxnLst/>
              <a:rect l="l" t="t" r="r" b="b"/>
              <a:pathLst>
                <a:path w="6109334" h="6096000">
                  <a:moveTo>
                    <a:pt x="6051726" y="330200"/>
                  </a:moveTo>
                  <a:lnTo>
                    <a:pt x="57426" y="330200"/>
                  </a:lnTo>
                  <a:lnTo>
                    <a:pt x="32989" y="292100"/>
                  </a:lnTo>
                  <a:lnTo>
                    <a:pt x="14967" y="266700"/>
                  </a:lnTo>
                  <a:lnTo>
                    <a:pt x="3818" y="228600"/>
                  </a:lnTo>
                  <a:lnTo>
                    <a:pt x="0" y="190500"/>
                  </a:lnTo>
                  <a:lnTo>
                    <a:pt x="3818" y="152400"/>
                  </a:lnTo>
                  <a:lnTo>
                    <a:pt x="14967" y="114300"/>
                  </a:lnTo>
                  <a:lnTo>
                    <a:pt x="32989" y="76200"/>
                  </a:lnTo>
                  <a:lnTo>
                    <a:pt x="86539" y="25400"/>
                  </a:lnTo>
                  <a:lnTo>
                    <a:pt x="156222" y="0"/>
                  </a:lnTo>
                  <a:lnTo>
                    <a:pt x="231632" y="0"/>
                  </a:lnTo>
                  <a:lnTo>
                    <a:pt x="267733" y="12700"/>
                  </a:lnTo>
                  <a:lnTo>
                    <a:pt x="301314" y="25400"/>
                  </a:lnTo>
                  <a:lnTo>
                    <a:pt x="331116" y="50800"/>
                  </a:lnTo>
                  <a:lnTo>
                    <a:pt x="337301" y="50800"/>
                  </a:lnTo>
                  <a:lnTo>
                    <a:pt x="343028" y="63500"/>
                  </a:lnTo>
                  <a:lnTo>
                    <a:pt x="348298" y="63500"/>
                  </a:lnTo>
                  <a:lnTo>
                    <a:pt x="353109" y="76200"/>
                  </a:lnTo>
                  <a:lnTo>
                    <a:pt x="6076162" y="76200"/>
                  </a:lnTo>
                  <a:lnTo>
                    <a:pt x="6094184" y="114300"/>
                  </a:lnTo>
                  <a:lnTo>
                    <a:pt x="6105334" y="152400"/>
                  </a:lnTo>
                  <a:lnTo>
                    <a:pt x="6109152" y="190500"/>
                  </a:lnTo>
                  <a:lnTo>
                    <a:pt x="6105334" y="228600"/>
                  </a:lnTo>
                  <a:lnTo>
                    <a:pt x="6094184" y="266700"/>
                  </a:lnTo>
                  <a:lnTo>
                    <a:pt x="6076162" y="292100"/>
                  </a:lnTo>
                  <a:lnTo>
                    <a:pt x="6051726" y="330200"/>
                  </a:lnTo>
                  <a:close/>
                </a:path>
                <a:path w="6109334" h="6096000">
                  <a:moveTo>
                    <a:pt x="670784" y="76200"/>
                  </a:moveTo>
                  <a:lnTo>
                    <a:pt x="353109" y="76200"/>
                  </a:lnTo>
                  <a:lnTo>
                    <a:pt x="383082" y="38100"/>
                  </a:lnTo>
                  <a:lnTo>
                    <a:pt x="420615" y="12700"/>
                  </a:lnTo>
                  <a:lnTo>
                    <a:pt x="464104" y="0"/>
                  </a:lnTo>
                  <a:lnTo>
                    <a:pt x="559617" y="0"/>
                  </a:lnTo>
                  <a:lnTo>
                    <a:pt x="602820" y="12700"/>
                  </a:lnTo>
                  <a:lnTo>
                    <a:pt x="640296" y="38100"/>
                  </a:lnTo>
                  <a:lnTo>
                    <a:pt x="670784" y="76200"/>
                  </a:lnTo>
                  <a:close/>
                </a:path>
                <a:path w="6109334" h="6096000">
                  <a:moveTo>
                    <a:pt x="990904" y="76200"/>
                  </a:moveTo>
                  <a:lnTo>
                    <a:pt x="670784" y="76200"/>
                  </a:lnTo>
                  <a:lnTo>
                    <a:pt x="701273" y="38100"/>
                  </a:lnTo>
                  <a:lnTo>
                    <a:pt x="738749" y="12700"/>
                  </a:lnTo>
                  <a:lnTo>
                    <a:pt x="781952" y="0"/>
                  </a:lnTo>
                  <a:lnTo>
                    <a:pt x="877331" y="0"/>
                  </a:lnTo>
                  <a:lnTo>
                    <a:pt x="920801" y="12700"/>
                  </a:lnTo>
                  <a:lnTo>
                    <a:pt x="959003" y="38100"/>
                  </a:lnTo>
                  <a:lnTo>
                    <a:pt x="990904" y="76200"/>
                  </a:lnTo>
                  <a:close/>
                </a:path>
                <a:path w="6109334" h="6096000">
                  <a:moveTo>
                    <a:pt x="1308580" y="76200"/>
                  </a:moveTo>
                  <a:lnTo>
                    <a:pt x="990904" y="76200"/>
                  </a:lnTo>
                  <a:lnTo>
                    <a:pt x="1021392" y="38100"/>
                  </a:lnTo>
                  <a:lnTo>
                    <a:pt x="1058868" y="12700"/>
                  </a:lnTo>
                  <a:lnTo>
                    <a:pt x="1102071" y="0"/>
                  </a:lnTo>
                  <a:lnTo>
                    <a:pt x="1197584" y="0"/>
                  </a:lnTo>
                  <a:lnTo>
                    <a:pt x="1241074" y="12700"/>
                  </a:lnTo>
                  <a:lnTo>
                    <a:pt x="1278607" y="38100"/>
                  </a:lnTo>
                  <a:lnTo>
                    <a:pt x="1308580" y="76200"/>
                  </a:lnTo>
                  <a:close/>
                </a:path>
                <a:path w="6109334" h="6096000">
                  <a:moveTo>
                    <a:pt x="1626256" y="76200"/>
                  </a:moveTo>
                  <a:lnTo>
                    <a:pt x="1308580" y="76200"/>
                  </a:lnTo>
                  <a:lnTo>
                    <a:pt x="1338553" y="38100"/>
                  </a:lnTo>
                  <a:lnTo>
                    <a:pt x="1376086" y="12700"/>
                  </a:lnTo>
                  <a:lnTo>
                    <a:pt x="1419576" y="0"/>
                  </a:lnTo>
                  <a:lnTo>
                    <a:pt x="1515088" y="0"/>
                  </a:lnTo>
                  <a:lnTo>
                    <a:pt x="1558292" y="12700"/>
                  </a:lnTo>
                  <a:lnTo>
                    <a:pt x="1595767" y="38100"/>
                  </a:lnTo>
                  <a:lnTo>
                    <a:pt x="1626256" y="76200"/>
                  </a:lnTo>
                  <a:close/>
                </a:path>
                <a:path w="6109334" h="6096000">
                  <a:moveTo>
                    <a:pt x="1943932" y="76200"/>
                  </a:moveTo>
                  <a:lnTo>
                    <a:pt x="1626256" y="76200"/>
                  </a:lnTo>
                  <a:lnTo>
                    <a:pt x="1656744" y="38100"/>
                  </a:lnTo>
                  <a:lnTo>
                    <a:pt x="1694220" y="12700"/>
                  </a:lnTo>
                  <a:lnTo>
                    <a:pt x="1737423" y="0"/>
                  </a:lnTo>
                  <a:lnTo>
                    <a:pt x="1832764" y="0"/>
                  </a:lnTo>
                  <a:lnTo>
                    <a:pt x="1875967" y="12700"/>
                  </a:lnTo>
                  <a:lnTo>
                    <a:pt x="1913443" y="38100"/>
                  </a:lnTo>
                  <a:lnTo>
                    <a:pt x="1943932" y="76200"/>
                  </a:lnTo>
                  <a:close/>
                </a:path>
                <a:path w="6109334" h="6096000">
                  <a:moveTo>
                    <a:pt x="2261608" y="76200"/>
                  </a:moveTo>
                  <a:lnTo>
                    <a:pt x="1943932" y="76200"/>
                  </a:lnTo>
                  <a:lnTo>
                    <a:pt x="1974420" y="38100"/>
                  </a:lnTo>
                  <a:lnTo>
                    <a:pt x="2011896" y="12700"/>
                  </a:lnTo>
                  <a:lnTo>
                    <a:pt x="2055099" y="0"/>
                  </a:lnTo>
                  <a:lnTo>
                    <a:pt x="2150440" y="0"/>
                  </a:lnTo>
                  <a:lnTo>
                    <a:pt x="2193643" y="12700"/>
                  </a:lnTo>
                  <a:lnTo>
                    <a:pt x="2231119" y="38100"/>
                  </a:lnTo>
                  <a:lnTo>
                    <a:pt x="2261608" y="76200"/>
                  </a:lnTo>
                  <a:close/>
                </a:path>
                <a:path w="6109334" h="6096000">
                  <a:moveTo>
                    <a:pt x="2579284" y="76200"/>
                  </a:moveTo>
                  <a:lnTo>
                    <a:pt x="2261608" y="76200"/>
                  </a:lnTo>
                  <a:lnTo>
                    <a:pt x="2292096" y="38100"/>
                  </a:lnTo>
                  <a:lnTo>
                    <a:pt x="2329572" y="12700"/>
                  </a:lnTo>
                  <a:lnTo>
                    <a:pt x="2372775" y="0"/>
                  </a:lnTo>
                  <a:lnTo>
                    <a:pt x="2467601" y="0"/>
                  </a:lnTo>
                  <a:lnTo>
                    <a:pt x="2510861" y="12700"/>
                  </a:lnTo>
                  <a:lnTo>
                    <a:pt x="2548623" y="38100"/>
                  </a:lnTo>
                  <a:lnTo>
                    <a:pt x="2579284" y="76200"/>
                  </a:lnTo>
                  <a:close/>
                </a:path>
                <a:path w="6109334" h="6096000">
                  <a:moveTo>
                    <a:pt x="2896960" y="76200"/>
                  </a:moveTo>
                  <a:lnTo>
                    <a:pt x="2579284" y="76200"/>
                  </a:lnTo>
                  <a:lnTo>
                    <a:pt x="2609257" y="38100"/>
                  </a:lnTo>
                  <a:lnTo>
                    <a:pt x="2646790" y="12700"/>
                  </a:lnTo>
                  <a:lnTo>
                    <a:pt x="2690279" y="0"/>
                  </a:lnTo>
                  <a:lnTo>
                    <a:pt x="2785792" y="0"/>
                  </a:lnTo>
                  <a:lnTo>
                    <a:pt x="2828995" y="12700"/>
                  </a:lnTo>
                  <a:lnTo>
                    <a:pt x="2866471" y="38100"/>
                  </a:lnTo>
                  <a:lnTo>
                    <a:pt x="2896960" y="76200"/>
                  </a:lnTo>
                  <a:close/>
                </a:path>
                <a:path w="6109334" h="6096000">
                  <a:moveTo>
                    <a:pt x="3214635" y="76200"/>
                  </a:moveTo>
                  <a:lnTo>
                    <a:pt x="2896960" y="76200"/>
                  </a:lnTo>
                  <a:lnTo>
                    <a:pt x="2927448" y="38100"/>
                  </a:lnTo>
                  <a:lnTo>
                    <a:pt x="2964924" y="12700"/>
                  </a:lnTo>
                  <a:lnTo>
                    <a:pt x="3008127" y="0"/>
                  </a:lnTo>
                  <a:lnTo>
                    <a:pt x="3103468" y="0"/>
                  </a:lnTo>
                  <a:lnTo>
                    <a:pt x="3146671" y="12700"/>
                  </a:lnTo>
                  <a:lnTo>
                    <a:pt x="3184147" y="38100"/>
                  </a:lnTo>
                  <a:lnTo>
                    <a:pt x="3214635" y="76200"/>
                  </a:lnTo>
                  <a:close/>
                </a:path>
                <a:path w="6109334" h="6096000">
                  <a:moveTo>
                    <a:pt x="3532311" y="76200"/>
                  </a:moveTo>
                  <a:lnTo>
                    <a:pt x="3214635" y="76200"/>
                  </a:lnTo>
                  <a:lnTo>
                    <a:pt x="3245124" y="38100"/>
                  </a:lnTo>
                  <a:lnTo>
                    <a:pt x="3282600" y="12700"/>
                  </a:lnTo>
                  <a:lnTo>
                    <a:pt x="3325803" y="0"/>
                  </a:lnTo>
                  <a:lnTo>
                    <a:pt x="3421144" y="0"/>
                  </a:lnTo>
                  <a:lnTo>
                    <a:pt x="3464347" y="12700"/>
                  </a:lnTo>
                  <a:lnTo>
                    <a:pt x="3501823" y="38100"/>
                  </a:lnTo>
                  <a:lnTo>
                    <a:pt x="3532311" y="76200"/>
                  </a:lnTo>
                  <a:close/>
                </a:path>
                <a:path w="6109334" h="6096000">
                  <a:moveTo>
                    <a:pt x="3849987" y="76200"/>
                  </a:moveTo>
                  <a:lnTo>
                    <a:pt x="3532311" y="76200"/>
                  </a:lnTo>
                  <a:lnTo>
                    <a:pt x="3562284" y="38100"/>
                  </a:lnTo>
                  <a:lnTo>
                    <a:pt x="3599817" y="12700"/>
                  </a:lnTo>
                  <a:lnTo>
                    <a:pt x="3643307" y="0"/>
                  </a:lnTo>
                  <a:lnTo>
                    <a:pt x="3738304" y="0"/>
                  </a:lnTo>
                  <a:lnTo>
                    <a:pt x="3781565" y="12700"/>
                  </a:lnTo>
                  <a:lnTo>
                    <a:pt x="3819327" y="38100"/>
                  </a:lnTo>
                  <a:lnTo>
                    <a:pt x="3849987" y="76200"/>
                  </a:lnTo>
                  <a:close/>
                </a:path>
                <a:path w="6109334" h="6096000">
                  <a:moveTo>
                    <a:pt x="4167663" y="76200"/>
                  </a:moveTo>
                  <a:lnTo>
                    <a:pt x="3849987" y="76200"/>
                  </a:lnTo>
                  <a:lnTo>
                    <a:pt x="3880476" y="38100"/>
                  </a:lnTo>
                  <a:lnTo>
                    <a:pt x="3917952" y="12700"/>
                  </a:lnTo>
                  <a:lnTo>
                    <a:pt x="3961155" y="0"/>
                  </a:lnTo>
                  <a:lnTo>
                    <a:pt x="4056496" y="0"/>
                  </a:lnTo>
                  <a:lnTo>
                    <a:pt x="4099699" y="12700"/>
                  </a:lnTo>
                  <a:lnTo>
                    <a:pt x="4137175" y="38100"/>
                  </a:lnTo>
                  <a:lnTo>
                    <a:pt x="4167663" y="76200"/>
                  </a:lnTo>
                  <a:close/>
                </a:path>
                <a:path w="6109334" h="6096000">
                  <a:moveTo>
                    <a:pt x="4485339" y="76200"/>
                  </a:moveTo>
                  <a:lnTo>
                    <a:pt x="4167663" y="76200"/>
                  </a:lnTo>
                  <a:lnTo>
                    <a:pt x="4198152" y="38100"/>
                  </a:lnTo>
                  <a:lnTo>
                    <a:pt x="4235628" y="12700"/>
                  </a:lnTo>
                  <a:lnTo>
                    <a:pt x="4278831" y="0"/>
                  </a:lnTo>
                  <a:lnTo>
                    <a:pt x="4374172" y="0"/>
                  </a:lnTo>
                  <a:lnTo>
                    <a:pt x="4417375" y="12700"/>
                  </a:lnTo>
                  <a:lnTo>
                    <a:pt x="4454851" y="38100"/>
                  </a:lnTo>
                  <a:lnTo>
                    <a:pt x="4485339" y="76200"/>
                  </a:lnTo>
                  <a:close/>
                </a:path>
                <a:path w="6109334" h="6096000">
                  <a:moveTo>
                    <a:pt x="4803015" y="76200"/>
                  </a:moveTo>
                  <a:lnTo>
                    <a:pt x="4485339" y="76200"/>
                  </a:lnTo>
                  <a:lnTo>
                    <a:pt x="4515828" y="38100"/>
                  </a:lnTo>
                  <a:lnTo>
                    <a:pt x="4553303" y="12700"/>
                  </a:lnTo>
                  <a:lnTo>
                    <a:pt x="4596507" y="0"/>
                  </a:lnTo>
                  <a:lnTo>
                    <a:pt x="4691332" y="0"/>
                  </a:lnTo>
                  <a:lnTo>
                    <a:pt x="4734593" y="12700"/>
                  </a:lnTo>
                  <a:lnTo>
                    <a:pt x="4772355" y="38100"/>
                  </a:lnTo>
                  <a:lnTo>
                    <a:pt x="4803015" y="76200"/>
                  </a:lnTo>
                  <a:close/>
                </a:path>
                <a:path w="6109334" h="6096000">
                  <a:moveTo>
                    <a:pt x="5120691" y="76200"/>
                  </a:moveTo>
                  <a:lnTo>
                    <a:pt x="4803015" y="76200"/>
                  </a:lnTo>
                  <a:lnTo>
                    <a:pt x="4832988" y="38100"/>
                  </a:lnTo>
                  <a:lnTo>
                    <a:pt x="4870521" y="12700"/>
                  </a:lnTo>
                  <a:lnTo>
                    <a:pt x="4914011" y="0"/>
                  </a:lnTo>
                  <a:lnTo>
                    <a:pt x="5009523" y="0"/>
                  </a:lnTo>
                  <a:lnTo>
                    <a:pt x="5052727" y="12700"/>
                  </a:lnTo>
                  <a:lnTo>
                    <a:pt x="5090202" y="38100"/>
                  </a:lnTo>
                  <a:lnTo>
                    <a:pt x="5120691" y="76200"/>
                  </a:lnTo>
                  <a:close/>
                </a:path>
                <a:path w="6109334" h="6096000">
                  <a:moveTo>
                    <a:pt x="5438367" y="76200"/>
                  </a:moveTo>
                  <a:lnTo>
                    <a:pt x="5120691" y="76200"/>
                  </a:lnTo>
                  <a:lnTo>
                    <a:pt x="5151179" y="38100"/>
                  </a:lnTo>
                  <a:lnTo>
                    <a:pt x="5188655" y="12700"/>
                  </a:lnTo>
                  <a:lnTo>
                    <a:pt x="5231858" y="0"/>
                  </a:lnTo>
                  <a:lnTo>
                    <a:pt x="5327199" y="0"/>
                  </a:lnTo>
                  <a:lnTo>
                    <a:pt x="5370403" y="12700"/>
                  </a:lnTo>
                  <a:lnTo>
                    <a:pt x="5407878" y="38100"/>
                  </a:lnTo>
                  <a:lnTo>
                    <a:pt x="5438367" y="76200"/>
                  </a:lnTo>
                  <a:close/>
                </a:path>
                <a:path w="6109334" h="6096000">
                  <a:moveTo>
                    <a:pt x="5756043" y="76200"/>
                  </a:moveTo>
                  <a:lnTo>
                    <a:pt x="5438367" y="76200"/>
                  </a:lnTo>
                  <a:lnTo>
                    <a:pt x="5468855" y="38100"/>
                  </a:lnTo>
                  <a:lnTo>
                    <a:pt x="5506331" y="12700"/>
                  </a:lnTo>
                  <a:lnTo>
                    <a:pt x="5549534" y="0"/>
                  </a:lnTo>
                  <a:lnTo>
                    <a:pt x="5644875" y="0"/>
                  </a:lnTo>
                  <a:lnTo>
                    <a:pt x="5688078" y="12700"/>
                  </a:lnTo>
                  <a:lnTo>
                    <a:pt x="5725554" y="38100"/>
                  </a:lnTo>
                  <a:lnTo>
                    <a:pt x="5756043" y="76200"/>
                  </a:lnTo>
                  <a:close/>
                </a:path>
                <a:path w="6109334" h="6096000">
                  <a:moveTo>
                    <a:pt x="6076162" y="76200"/>
                  </a:moveTo>
                  <a:lnTo>
                    <a:pt x="5761369" y="76200"/>
                  </a:lnTo>
                  <a:lnTo>
                    <a:pt x="5766581" y="63500"/>
                  </a:lnTo>
                  <a:lnTo>
                    <a:pt x="5772022" y="63500"/>
                  </a:lnTo>
                  <a:lnTo>
                    <a:pt x="5778036" y="50800"/>
                  </a:lnTo>
                  <a:lnTo>
                    <a:pt x="5807150" y="25400"/>
                  </a:lnTo>
                  <a:lnTo>
                    <a:pt x="5840502" y="12700"/>
                  </a:lnTo>
                  <a:lnTo>
                    <a:pt x="5876832" y="0"/>
                  </a:lnTo>
                  <a:lnTo>
                    <a:pt x="5952242" y="0"/>
                  </a:lnTo>
                  <a:lnTo>
                    <a:pt x="5988343" y="12700"/>
                  </a:lnTo>
                  <a:lnTo>
                    <a:pt x="6021925" y="25400"/>
                  </a:lnTo>
                  <a:lnTo>
                    <a:pt x="6051726" y="50800"/>
                  </a:lnTo>
                  <a:lnTo>
                    <a:pt x="6076162" y="76200"/>
                  </a:lnTo>
                  <a:close/>
                </a:path>
                <a:path w="6109334" h="6096000">
                  <a:moveTo>
                    <a:pt x="6039813" y="342900"/>
                  </a:moveTo>
                  <a:lnTo>
                    <a:pt x="76669" y="342900"/>
                  </a:lnTo>
                  <a:lnTo>
                    <a:pt x="70255" y="330200"/>
                  </a:lnTo>
                  <a:lnTo>
                    <a:pt x="6045998" y="330200"/>
                  </a:lnTo>
                  <a:lnTo>
                    <a:pt x="6039813" y="342900"/>
                  </a:lnTo>
                  <a:close/>
                </a:path>
                <a:path w="6109334" h="6096000">
                  <a:moveTo>
                    <a:pt x="6023624" y="5753100"/>
                  </a:moveTo>
                  <a:lnTo>
                    <a:pt x="83084" y="5753100"/>
                  </a:lnTo>
                  <a:lnTo>
                    <a:pt x="48968" y="5715000"/>
                  </a:lnTo>
                  <a:lnTo>
                    <a:pt x="22756" y="5676900"/>
                  </a:lnTo>
                  <a:lnTo>
                    <a:pt x="5937" y="5638800"/>
                  </a:lnTo>
                  <a:lnTo>
                    <a:pt x="0" y="5588000"/>
                  </a:lnTo>
                  <a:lnTo>
                    <a:pt x="5937" y="5537200"/>
                  </a:lnTo>
                  <a:lnTo>
                    <a:pt x="22756" y="5499100"/>
                  </a:lnTo>
                  <a:lnTo>
                    <a:pt x="48968" y="5461000"/>
                  </a:lnTo>
                  <a:lnTo>
                    <a:pt x="83084" y="5435600"/>
                  </a:lnTo>
                  <a:lnTo>
                    <a:pt x="48968" y="5397500"/>
                  </a:lnTo>
                  <a:lnTo>
                    <a:pt x="22756" y="5359400"/>
                  </a:lnTo>
                  <a:lnTo>
                    <a:pt x="5937" y="5321300"/>
                  </a:lnTo>
                  <a:lnTo>
                    <a:pt x="0" y="5270500"/>
                  </a:lnTo>
                  <a:lnTo>
                    <a:pt x="5937" y="5219700"/>
                  </a:lnTo>
                  <a:lnTo>
                    <a:pt x="22756" y="5181600"/>
                  </a:lnTo>
                  <a:lnTo>
                    <a:pt x="48968" y="5143500"/>
                  </a:lnTo>
                  <a:lnTo>
                    <a:pt x="83084" y="5118100"/>
                  </a:lnTo>
                  <a:lnTo>
                    <a:pt x="48968" y="5080000"/>
                  </a:lnTo>
                  <a:lnTo>
                    <a:pt x="22756" y="5041900"/>
                  </a:lnTo>
                  <a:lnTo>
                    <a:pt x="5937" y="5003800"/>
                  </a:lnTo>
                  <a:lnTo>
                    <a:pt x="0" y="4953000"/>
                  </a:lnTo>
                  <a:lnTo>
                    <a:pt x="5937" y="4902200"/>
                  </a:lnTo>
                  <a:lnTo>
                    <a:pt x="22756" y="4864100"/>
                  </a:lnTo>
                  <a:lnTo>
                    <a:pt x="48968" y="4826000"/>
                  </a:lnTo>
                  <a:lnTo>
                    <a:pt x="83084" y="4787900"/>
                  </a:lnTo>
                  <a:lnTo>
                    <a:pt x="48968" y="4762500"/>
                  </a:lnTo>
                  <a:lnTo>
                    <a:pt x="22756" y="4724400"/>
                  </a:lnTo>
                  <a:lnTo>
                    <a:pt x="5937" y="4686300"/>
                  </a:lnTo>
                  <a:lnTo>
                    <a:pt x="0" y="4635500"/>
                  </a:lnTo>
                  <a:lnTo>
                    <a:pt x="5937" y="4584700"/>
                  </a:lnTo>
                  <a:lnTo>
                    <a:pt x="22756" y="4546600"/>
                  </a:lnTo>
                  <a:lnTo>
                    <a:pt x="48968" y="4508500"/>
                  </a:lnTo>
                  <a:lnTo>
                    <a:pt x="83084" y="4470400"/>
                  </a:lnTo>
                  <a:lnTo>
                    <a:pt x="48968" y="4445000"/>
                  </a:lnTo>
                  <a:lnTo>
                    <a:pt x="22756" y="4406900"/>
                  </a:lnTo>
                  <a:lnTo>
                    <a:pt x="5937" y="4368800"/>
                  </a:lnTo>
                  <a:lnTo>
                    <a:pt x="0" y="4318000"/>
                  </a:lnTo>
                  <a:lnTo>
                    <a:pt x="5937" y="4267200"/>
                  </a:lnTo>
                  <a:lnTo>
                    <a:pt x="22756" y="4229100"/>
                  </a:lnTo>
                  <a:lnTo>
                    <a:pt x="48968" y="4191000"/>
                  </a:lnTo>
                  <a:lnTo>
                    <a:pt x="83084" y="4152900"/>
                  </a:lnTo>
                  <a:lnTo>
                    <a:pt x="48968" y="4127500"/>
                  </a:lnTo>
                  <a:lnTo>
                    <a:pt x="22756" y="4089400"/>
                  </a:lnTo>
                  <a:lnTo>
                    <a:pt x="5937" y="4051300"/>
                  </a:lnTo>
                  <a:lnTo>
                    <a:pt x="0" y="4000500"/>
                  </a:lnTo>
                  <a:lnTo>
                    <a:pt x="5937" y="3949700"/>
                  </a:lnTo>
                  <a:lnTo>
                    <a:pt x="22756" y="3911600"/>
                  </a:lnTo>
                  <a:lnTo>
                    <a:pt x="48968" y="3873500"/>
                  </a:lnTo>
                  <a:lnTo>
                    <a:pt x="83084" y="3835400"/>
                  </a:lnTo>
                  <a:lnTo>
                    <a:pt x="48968" y="3810000"/>
                  </a:lnTo>
                  <a:lnTo>
                    <a:pt x="22756" y="3771900"/>
                  </a:lnTo>
                  <a:lnTo>
                    <a:pt x="5937" y="3733800"/>
                  </a:lnTo>
                  <a:lnTo>
                    <a:pt x="0" y="3683000"/>
                  </a:lnTo>
                  <a:lnTo>
                    <a:pt x="5937" y="3632200"/>
                  </a:lnTo>
                  <a:lnTo>
                    <a:pt x="22756" y="3594100"/>
                  </a:lnTo>
                  <a:lnTo>
                    <a:pt x="48968" y="3556000"/>
                  </a:lnTo>
                  <a:lnTo>
                    <a:pt x="83084" y="3517900"/>
                  </a:lnTo>
                  <a:lnTo>
                    <a:pt x="48968" y="3492500"/>
                  </a:lnTo>
                  <a:lnTo>
                    <a:pt x="22756" y="3454400"/>
                  </a:lnTo>
                  <a:lnTo>
                    <a:pt x="5937" y="3416300"/>
                  </a:lnTo>
                  <a:lnTo>
                    <a:pt x="0" y="3365500"/>
                  </a:lnTo>
                  <a:lnTo>
                    <a:pt x="5937" y="3314700"/>
                  </a:lnTo>
                  <a:lnTo>
                    <a:pt x="22756" y="3276600"/>
                  </a:lnTo>
                  <a:lnTo>
                    <a:pt x="48968" y="3238500"/>
                  </a:lnTo>
                  <a:lnTo>
                    <a:pt x="83084" y="3200400"/>
                  </a:lnTo>
                  <a:lnTo>
                    <a:pt x="48968" y="3175000"/>
                  </a:lnTo>
                  <a:lnTo>
                    <a:pt x="22756" y="3136900"/>
                  </a:lnTo>
                  <a:lnTo>
                    <a:pt x="5937" y="3098800"/>
                  </a:lnTo>
                  <a:lnTo>
                    <a:pt x="0" y="3048000"/>
                  </a:lnTo>
                  <a:lnTo>
                    <a:pt x="5937" y="2997200"/>
                  </a:lnTo>
                  <a:lnTo>
                    <a:pt x="22756" y="2959100"/>
                  </a:lnTo>
                  <a:lnTo>
                    <a:pt x="48968" y="2921000"/>
                  </a:lnTo>
                  <a:lnTo>
                    <a:pt x="83084" y="2882900"/>
                  </a:lnTo>
                  <a:lnTo>
                    <a:pt x="48968" y="2857500"/>
                  </a:lnTo>
                  <a:lnTo>
                    <a:pt x="22756" y="2819400"/>
                  </a:lnTo>
                  <a:lnTo>
                    <a:pt x="5937" y="2781300"/>
                  </a:lnTo>
                  <a:lnTo>
                    <a:pt x="0" y="2730500"/>
                  </a:lnTo>
                  <a:lnTo>
                    <a:pt x="5937" y="2679700"/>
                  </a:lnTo>
                  <a:lnTo>
                    <a:pt x="22756" y="2641600"/>
                  </a:lnTo>
                  <a:lnTo>
                    <a:pt x="48968" y="2603500"/>
                  </a:lnTo>
                  <a:lnTo>
                    <a:pt x="83084" y="2565400"/>
                  </a:lnTo>
                  <a:lnTo>
                    <a:pt x="48968" y="2540000"/>
                  </a:lnTo>
                  <a:lnTo>
                    <a:pt x="22756" y="2501900"/>
                  </a:lnTo>
                  <a:lnTo>
                    <a:pt x="5937" y="2463800"/>
                  </a:lnTo>
                  <a:lnTo>
                    <a:pt x="0" y="2413000"/>
                  </a:lnTo>
                  <a:lnTo>
                    <a:pt x="5937" y="2362200"/>
                  </a:lnTo>
                  <a:lnTo>
                    <a:pt x="22756" y="2324100"/>
                  </a:lnTo>
                  <a:lnTo>
                    <a:pt x="48968" y="2286000"/>
                  </a:lnTo>
                  <a:lnTo>
                    <a:pt x="83084" y="2247900"/>
                  </a:lnTo>
                  <a:lnTo>
                    <a:pt x="48968" y="2222500"/>
                  </a:lnTo>
                  <a:lnTo>
                    <a:pt x="22756" y="2184400"/>
                  </a:lnTo>
                  <a:lnTo>
                    <a:pt x="5937" y="2146300"/>
                  </a:lnTo>
                  <a:lnTo>
                    <a:pt x="0" y="2095500"/>
                  </a:lnTo>
                  <a:lnTo>
                    <a:pt x="5937" y="2044700"/>
                  </a:lnTo>
                  <a:lnTo>
                    <a:pt x="22756" y="2006600"/>
                  </a:lnTo>
                  <a:lnTo>
                    <a:pt x="48968" y="1968500"/>
                  </a:lnTo>
                  <a:lnTo>
                    <a:pt x="83084" y="1930400"/>
                  </a:lnTo>
                  <a:lnTo>
                    <a:pt x="48968" y="1905000"/>
                  </a:lnTo>
                  <a:lnTo>
                    <a:pt x="22756" y="1866900"/>
                  </a:lnTo>
                  <a:lnTo>
                    <a:pt x="5937" y="1828800"/>
                  </a:lnTo>
                  <a:lnTo>
                    <a:pt x="0" y="1778000"/>
                  </a:lnTo>
                  <a:lnTo>
                    <a:pt x="5937" y="1727200"/>
                  </a:lnTo>
                  <a:lnTo>
                    <a:pt x="22756" y="1689100"/>
                  </a:lnTo>
                  <a:lnTo>
                    <a:pt x="48968" y="1651000"/>
                  </a:lnTo>
                  <a:lnTo>
                    <a:pt x="83084" y="1612900"/>
                  </a:lnTo>
                  <a:lnTo>
                    <a:pt x="48968" y="1587500"/>
                  </a:lnTo>
                  <a:lnTo>
                    <a:pt x="22756" y="1549400"/>
                  </a:lnTo>
                  <a:lnTo>
                    <a:pt x="5937" y="1511300"/>
                  </a:lnTo>
                  <a:lnTo>
                    <a:pt x="0" y="1460500"/>
                  </a:lnTo>
                  <a:lnTo>
                    <a:pt x="5937" y="1409700"/>
                  </a:lnTo>
                  <a:lnTo>
                    <a:pt x="22756" y="1371600"/>
                  </a:lnTo>
                  <a:lnTo>
                    <a:pt x="48968" y="1333500"/>
                  </a:lnTo>
                  <a:lnTo>
                    <a:pt x="83084" y="1295400"/>
                  </a:lnTo>
                  <a:lnTo>
                    <a:pt x="48968" y="1270000"/>
                  </a:lnTo>
                  <a:lnTo>
                    <a:pt x="22756" y="1231900"/>
                  </a:lnTo>
                  <a:lnTo>
                    <a:pt x="5937" y="1193800"/>
                  </a:lnTo>
                  <a:lnTo>
                    <a:pt x="0" y="1143000"/>
                  </a:lnTo>
                  <a:lnTo>
                    <a:pt x="5937" y="1092200"/>
                  </a:lnTo>
                  <a:lnTo>
                    <a:pt x="22756" y="1054100"/>
                  </a:lnTo>
                  <a:lnTo>
                    <a:pt x="48968" y="1016000"/>
                  </a:lnTo>
                  <a:lnTo>
                    <a:pt x="83084" y="977900"/>
                  </a:lnTo>
                  <a:lnTo>
                    <a:pt x="48968" y="952500"/>
                  </a:lnTo>
                  <a:lnTo>
                    <a:pt x="22756" y="914400"/>
                  </a:lnTo>
                  <a:lnTo>
                    <a:pt x="5937" y="876300"/>
                  </a:lnTo>
                  <a:lnTo>
                    <a:pt x="0" y="825500"/>
                  </a:lnTo>
                  <a:lnTo>
                    <a:pt x="5937" y="774700"/>
                  </a:lnTo>
                  <a:lnTo>
                    <a:pt x="22756" y="736600"/>
                  </a:lnTo>
                  <a:lnTo>
                    <a:pt x="48968" y="698500"/>
                  </a:lnTo>
                  <a:lnTo>
                    <a:pt x="83084" y="660400"/>
                  </a:lnTo>
                  <a:lnTo>
                    <a:pt x="48968" y="635000"/>
                  </a:lnTo>
                  <a:lnTo>
                    <a:pt x="22756" y="596900"/>
                  </a:lnTo>
                  <a:lnTo>
                    <a:pt x="5937" y="558800"/>
                  </a:lnTo>
                  <a:lnTo>
                    <a:pt x="0" y="508000"/>
                  </a:lnTo>
                  <a:lnTo>
                    <a:pt x="5937" y="457200"/>
                  </a:lnTo>
                  <a:lnTo>
                    <a:pt x="22756" y="419100"/>
                  </a:lnTo>
                  <a:lnTo>
                    <a:pt x="48968" y="381000"/>
                  </a:lnTo>
                  <a:lnTo>
                    <a:pt x="83084" y="342900"/>
                  </a:lnTo>
                  <a:lnTo>
                    <a:pt x="6026067" y="342900"/>
                  </a:lnTo>
                  <a:lnTo>
                    <a:pt x="6060183" y="381000"/>
                  </a:lnTo>
                  <a:lnTo>
                    <a:pt x="6086395" y="419100"/>
                  </a:lnTo>
                  <a:lnTo>
                    <a:pt x="6103214" y="457200"/>
                  </a:lnTo>
                  <a:lnTo>
                    <a:pt x="6109152" y="508000"/>
                  </a:lnTo>
                  <a:lnTo>
                    <a:pt x="6103176" y="558800"/>
                  </a:lnTo>
                  <a:lnTo>
                    <a:pt x="6086090" y="596900"/>
                  </a:lnTo>
                  <a:lnTo>
                    <a:pt x="6059152" y="635000"/>
                  </a:lnTo>
                  <a:lnTo>
                    <a:pt x="6023624" y="660400"/>
                  </a:lnTo>
                  <a:lnTo>
                    <a:pt x="6057739" y="698500"/>
                  </a:lnTo>
                  <a:lnTo>
                    <a:pt x="6083952" y="736600"/>
                  </a:lnTo>
                  <a:lnTo>
                    <a:pt x="6100771" y="774700"/>
                  </a:lnTo>
                  <a:lnTo>
                    <a:pt x="6106708" y="825500"/>
                  </a:lnTo>
                  <a:lnTo>
                    <a:pt x="6100771" y="876300"/>
                  </a:lnTo>
                  <a:lnTo>
                    <a:pt x="6083952" y="914400"/>
                  </a:lnTo>
                  <a:lnTo>
                    <a:pt x="6057739" y="952500"/>
                  </a:lnTo>
                  <a:lnTo>
                    <a:pt x="6023624" y="977900"/>
                  </a:lnTo>
                  <a:lnTo>
                    <a:pt x="6057739" y="1016000"/>
                  </a:lnTo>
                  <a:lnTo>
                    <a:pt x="6083952" y="1054100"/>
                  </a:lnTo>
                  <a:lnTo>
                    <a:pt x="6100771" y="1092200"/>
                  </a:lnTo>
                  <a:lnTo>
                    <a:pt x="6106708" y="1143000"/>
                  </a:lnTo>
                  <a:lnTo>
                    <a:pt x="6100771" y="1193800"/>
                  </a:lnTo>
                  <a:lnTo>
                    <a:pt x="6083952" y="1231900"/>
                  </a:lnTo>
                  <a:lnTo>
                    <a:pt x="6057739" y="1270000"/>
                  </a:lnTo>
                  <a:lnTo>
                    <a:pt x="6023624" y="1295400"/>
                  </a:lnTo>
                  <a:lnTo>
                    <a:pt x="6057739" y="1333500"/>
                  </a:lnTo>
                  <a:lnTo>
                    <a:pt x="6083952" y="1371600"/>
                  </a:lnTo>
                  <a:lnTo>
                    <a:pt x="6100771" y="1409700"/>
                  </a:lnTo>
                  <a:lnTo>
                    <a:pt x="6106708" y="1460500"/>
                  </a:lnTo>
                  <a:lnTo>
                    <a:pt x="6100771" y="1511300"/>
                  </a:lnTo>
                  <a:lnTo>
                    <a:pt x="6083952" y="1549400"/>
                  </a:lnTo>
                  <a:lnTo>
                    <a:pt x="6057739" y="1587500"/>
                  </a:lnTo>
                  <a:lnTo>
                    <a:pt x="6023624" y="1612900"/>
                  </a:lnTo>
                  <a:lnTo>
                    <a:pt x="6057739" y="1651000"/>
                  </a:lnTo>
                  <a:lnTo>
                    <a:pt x="6083952" y="1689100"/>
                  </a:lnTo>
                  <a:lnTo>
                    <a:pt x="6100771" y="1727200"/>
                  </a:lnTo>
                  <a:lnTo>
                    <a:pt x="6106708" y="1778000"/>
                  </a:lnTo>
                  <a:lnTo>
                    <a:pt x="6100771" y="1828800"/>
                  </a:lnTo>
                  <a:lnTo>
                    <a:pt x="6083952" y="1866900"/>
                  </a:lnTo>
                  <a:lnTo>
                    <a:pt x="6057739" y="1905000"/>
                  </a:lnTo>
                  <a:lnTo>
                    <a:pt x="6023624" y="1930400"/>
                  </a:lnTo>
                  <a:lnTo>
                    <a:pt x="6057739" y="1968500"/>
                  </a:lnTo>
                  <a:lnTo>
                    <a:pt x="6083952" y="2006600"/>
                  </a:lnTo>
                  <a:lnTo>
                    <a:pt x="6100771" y="2044700"/>
                  </a:lnTo>
                  <a:lnTo>
                    <a:pt x="6106708" y="2095500"/>
                  </a:lnTo>
                  <a:lnTo>
                    <a:pt x="6100771" y="2146300"/>
                  </a:lnTo>
                  <a:lnTo>
                    <a:pt x="6083952" y="2184400"/>
                  </a:lnTo>
                  <a:lnTo>
                    <a:pt x="6057739" y="2222500"/>
                  </a:lnTo>
                  <a:lnTo>
                    <a:pt x="6023624" y="2247900"/>
                  </a:lnTo>
                  <a:lnTo>
                    <a:pt x="6057739" y="2286000"/>
                  </a:lnTo>
                  <a:lnTo>
                    <a:pt x="6083952" y="2324100"/>
                  </a:lnTo>
                  <a:lnTo>
                    <a:pt x="6100771" y="2362200"/>
                  </a:lnTo>
                  <a:lnTo>
                    <a:pt x="6106708" y="2413000"/>
                  </a:lnTo>
                  <a:lnTo>
                    <a:pt x="6100771" y="2463800"/>
                  </a:lnTo>
                  <a:lnTo>
                    <a:pt x="6083952" y="2501900"/>
                  </a:lnTo>
                  <a:lnTo>
                    <a:pt x="6057739" y="2540000"/>
                  </a:lnTo>
                  <a:lnTo>
                    <a:pt x="6023624" y="2565400"/>
                  </a:lnTo>
                  <a:lnTo>
                    <a:pt x="6057739" y="2603500"/>
                  </a:lnTo>
                  <a:lnTo>
                    <a:pt x="6083952" y="2641600"/>
                  </a:lnTo>
                  <a:lnTo>
                    <a:pt x="6100771" y="2679700"/>
                  </a:lnTo>
                  <a:lnTo>
                    <a:pt x="6106708" y="2730500"/>
                  </a:lnTo>
                  <a:lnTo>
                    <a:pt x="6100771" y="2781300"/>
                  </a:lnTo>
                  <a:lnTo>
                    <a:pt x="6083952" y="2819400"/>
                  </a:lnTo>
                  <a:lnTo>
                    <a:pt x="6057739" y="2857500"/>
                  </a:lnTo>
                  <a:lnTo>
                    <a:pt x="6023624" y="2882900"/>
                  </a:lnTo>
                  <a:lnTo>
                    <a:pt x="6057739" y="2921000"/>
                  </a:lnTo>
                  <a:lnTo>
                    <a:pt x="6083952" y="2959100"/>
                  </a:lnTo>
                  <a:lnTo>
                    <a:pt x="6100771" y="2997200"/>
                  </a:lnTo>
                  <a:lnTo>
                    <a:pt x="6106708" y="3048000"/>
                  </a:lnTo>
                  <a:lnTo>
                    <a:pt x="6100771" y="3098800"/>
                  </a:lnTo>
                  <a:lnTo>
                    <a:pt x="6083952" y="3136900"/>
                  </a:lnTo>
                  <a:lnTo>
                    <a:pt x="6057739" y="3175000"/>
                  </a:lnTo>
                  <a:lnTo>
                    <a:pt x="6023624" y="3200400"/>
                  </a:lnTo>
                  <a:lnTo>
                    <a:pt x="6057739" y="3238500"/>
                  </a:lnTo>
                  <a:lnTo>
                    <a:pt x="6083952" y="3276600"/>
                  </a:lnTo>
                  <a:lnTo>
                    <a:pt x="6100771" y="3314700"/>
                  </a:lnTo>
                  <a:lnTo>
                    <a:pt x="6106708" y="3365500"/>
                  </a:lnTo>
                  <a:lnTo>
                    <a:pt x="6100771" y="3416300"/>
                  </a:lnTo>
                  <a:lnTo>
                    <a:pt x="6083952" y="3454400"/>
                  </a:lnTo>
                  <a:lnTo>
                    <a:pt x="6057739" y="3492500"/>
                  </a:lnTo>
                  <a:lnTo>
                    <a:pt x="6023624" y="3517900"/>
                  </a:lnTo>
                  <a:lnTo>
                    <a:pt x="6057739" y="3556000"/>
                  </a:lnTo>
                  <a:lnTo>
                    <a:pt x="6083952" y="3594100"/>
                  </a:lnTo>
                  <a:lnTo>
                    <a:pt x="6100771" y="3632200"/>
                  </a:lnTo>
                  <a:lnTo>
                    <a:pt x="6106708" y="3683000"/>
                  </a:lnTo>
                  <a:lnTo>
                    <a:pt x="6100771" y="3733800"/>
                  </a:lnTo>
                  <a:lnTo>
                    <a:pt x="6083952" y="3771900"/>
                  </a:lnTo>
                  <a:lnTo>
                    <a:pt x="6057739" y="3810000"/>
                  </a:lnTo>
                  <a:lnTo>
                    <a:pt x="6023624" y="3835400"/>
                  </a:lnTo>
                  <a:lnTo>
                    <a:pt x="6057739" y="3873500"/>
                  </a:lnTo>
                  <a:lnTo>
                    <a:pt x="6083952" y="3911600"/>
                  </a:lnTo>
                  <a:lnTo>
                    <a:pt x="6100771" y="3949700"/>
                  </a:lnTo>
                  <a:lnTo>
                    <a:pt x="6106708" y="4000500"/>
                  </a:lnTo>
                  <a:lnTo>
                    <a:pt x="6100771" y="4051300"/>
                  </a:lnTo>
                  <a:lnTo>
                    <a:pt x="6083952" y="4089400"/>
                  </a:lnTo>
                  <a:lnTo>
                    <a:pt x="6057739" y="4127500"/>
                  </a:lnTo>
                  <a:lnTo>
                    <a:pt x="6023624" y="4152900"/>
                  </a:lnTo>
                  <a:lnTo>
                    <a:pt x="6057739" y="4191000"/>
                  </a:lnTo>
                  <a:lnTo>
                    <a:pt x="6083952" y="4229100"/>
                  </a:lnTo>
                  <a:lnTo>
                    <a:pt x="6100771" y="4267200"/>
                  </a:lnTo>
                  <a:lnTo>
                    <a:pt x="6106708" y="4318000"/>
                  </a:lnTo>
                  <a:lnTo>
                    <a:pt x="6100771" y="4368800"/>
                  </a:lnTo>
                  <a:lnTo>
                    <a:pt x="6083952" y="4406900"/>
                  </a:lnTo>
                  <a:lnTo>
                    <a:pt x="6057739" y="4445000"/>
                  </a:lnTo>
                  <a:lnTo>
                    <a:pt x="6023624" y="4470400"/>
                  </a:lnTo>
                  <a:lnTo>
                    <a:pt x="6057739" y="4508500"/>
                  </a:lnTo>
                  <a:lnTo>
                    <a:pt x="6083952" y="4546600"/>
                  </a:lnTo>
                  <a:lnTo>
                    <a:pt x="6100771" y="4584700"/>
                  </a:lnTo>
                  <a:lnTo>
                    <a:pt x="6106708" y="4635500"/>
                  </a:lnTo>
                  <a:lnTo>
                    <a:pt x="6100771" y="4686300"/>
                  </a:lnTo>
                  <a:lnTo>
                    <a:pt x="6083952" y="4724400"/>
                  </a:lnTo>
                  <a:lnTo>
                    <a:pt x="6057739" y="4762500"/>
                  </a:lnTo>
                  <a:lnTo>
                    <a:pt x="6023624" y="4787900"/>
                  </a:lnTo>
                  <a:lnTo>
                    <a:pt x="6057739" y="4826000"/>
                  </a:lnTo>
                  <a:lnTo>
                    <a:pt x="6083952" y="4864100"/>
                  </a:lnTo>
                  <a:lnTo>
                    <a:pt x="6100771" y="4902200"/>
                  </a:lnTo>
                  <a:lnTo>
                    <a:pt x="6106708" y="4953000"/>
                  </a:lnTo>
                  <a:lnTo>
                    <a:pt x="6100771" y="5003800"/>
                  </a:lnTo>
                  <a:lnTo>
                    <a:pt x="6083952" y="5041900"/>
                  </a:lnTo>
                  <a:lnTo>
                    <a:pt x="6057739" y="5080000"/>
                  </a:lnTo>
                  <a:lnTo>
                    <a:pt x="6023624" y="5118100"/>
                  </a:lnTo>
                  <a:lnTo>
                    <a:pt x="6057739" y="5143500"/>
                  </a:lnTo>
                  <a:lnTo>
                    <a:pt x="6083952" y="5181600"/>
                  </a:lnTo>
                  <a:lnTo>
                    <a:pt x="6100771" y="5219700"/>
                  </a:lnTo>
                  <a:lnTo>
                    <a:pt x="6106708" y="5270500"/>
                  </a:lnTo>
                  <a:lnTo>
                    <a:pt x="6100771" y="5321300"/>
                  </a:lnTo>
                  <a:lnTo>
                    <a:pt x="6083952" y="5359400"/>
                  </a:lnTo>
                  <a:lnTo>
                    <a:pt x="6057739" y="5397500"/>
                  </a:lnTo>
                  <a:lnTo>
                    <a:pt x="6023624" y="5435600"/>
                  </a:lnTo>
                  <a:lnTo>
                    <a:pt x="6057739" y="5461000"/>
                  </a:lnTo>
                  <a:lnTo>
                    <a:pt x="6083952" y="5499100"/>
                  </a:lnTo>
                  <a:lnTo>
                    <a:pt x="6100771" y="5537200"/>
                  </a:lnTo>
                  <a:lnTo>
                    <a:pt x="6106708" y="5588000"/>
                  </a:lnTo>
                  <a:lnTo>
                    <a:pt x="6100771" y="5638800"/>
                  </a:lnTo>
                  <a:lnTo>
                    <a:pt x="6083952" y="5676900"/>
                  </a:lnTo>
                  <a:lnTo>
                    <a:pt x="6057739" y="5715000"/>
                  </a:lnTo>
                  <a:lnTo>
                    <a:pt x="6023624" y="5753100"/>
                  </a:lnTo>
                  <a:close/>
                </a:path>
                <a:path w="6109334" h="6096000">
                  <a:moveTo>
                    <a:pt x="6042867" y="5765800"/>
                  </a:moveTo>
                  <a:lnTo>
                    <a:pt x="63153" y="5765800"/>
                  </a:lnTo>
                  <a:lnTo>
                    <a:pt x="69338" y="5753100"/>
                  </a:lnTo>
                  <a:lnTo>
                    <a:pt x="6036453" y="5753100"/>
                  </a:lnTo>
                  <a:lnTo>
                    <a:pt x="6042867" y="5765800"/>
                  </a:lnTo>
                  <a:close/>
                </a:path>
                <a:path w="6109334" h="6096000">
                  <a:moveTo>
                    <a:pt x="232835" y="6096000"/>
                  </a:moveTo>
                  <a:lnTo>
                    <a:pt x="156394" y="6096000"/>
                  </a:lnTo>
                  <a:lnTo>
                    <a:pt x="120350" y="6083300"/>
                  </a:lnTo>
                  <a:lnTo>
                    <a:pt x="87055" y="6070600"/>
                  </a:lnTo>
                  <a:lnTo>
                    <a:pt x="57426" y="6045200"/>
                  </a:lnTo>
                  <a:lnTo>
                    <a:pt x="32473" y="6007100"/>
                  </a:lnTo>
                  <a:lnTo>
                    <a:pt x="14509" y="5981700"/>
                  </a:lnTo>
                  <a:lnTo>
                    <a:pt x="3646" y="5943600"/>
                  </a:lnTo>
                  <a:lnTo>
                    <a:pt x="0" y="5905500"/>
                  </a:lnTo>
                  <a:lnTo>
                    <a:pt x="3990" y="5867400"/>
                  </a:lnTo>
                  <a:lnTo>
                    <a:pt x="15425" y="5829300"/>
                  </a:lnTo>
                  <a:lnTo>
                    <a:pt x="33504" y="5803900"/>
                  </a:lnTo>
                  <a:lnTo>
                    <a:pt x="57426" y="5765800"/>
                  </a:lnTo>
                  <a:lnTo>
                    <a:pt x="6049282" y="5765800"/>
                  </a:lnTo>
                  <a:lnTo>
                    <a:pt x="6073719" y="5803900"/>
                  </a:lnTo>
                  <a:lnTo>
                    <a:pt x="6091741" y="5829300"/>
                  </a:lnTo>
                  <a:lnTo>
                    <a:pt x="6102890" y="5867400"/>
                  </a:lnTo>
                  <a:lnTo>
                    <a:pt x="6106708" y="5905500"/>
                  </a:lnTo>
                  <a:lnTo>
                    <a:pt x="6102890" y="5943600"/>
                  </a:lnTo>
                  <a:lnTo>
                    <a:pt x="6091741" y="5981700"/>
                  </a:lnTo>
                  <a:lnTo>
                    <a:pt x="6073719" y="6007100"/>
                  </a:lnTo>
                  <a:lnTo>
                    <a:pt x="6065573" y="6019800"/>
                  </a:lnTo>
                  <a:lnTo>
                    <a:pt x="347782" y="6019800"/>
                  </a:lnTo>
                  <a:lnTo>
                    <a:pt x="342570" y="6032500"/>
                  </a:lnTo>
                  <a:lnTo>
                    <a:pt x="337129" y="6032500"/>
                  </a:lnTo>
                  <a:lnTo>
                    <a:pt x="331116" y="6045200"/>
                  </a:lnTo>
                  <a:lnTo>
                    <a:pt x="302173" y="6070600"/>
                  </a:lnTo>
                  <a:lnTo>
                    <a:pt x="269108" y="6083300"/>
                  </a:lnTo>
                  <a:lnTo>
                    <a:pt x="232835" y="6096000"/>
                  </a:lnTo>
                  <a:close/>
                </a:path>
                <a:path w="6109334" h="6096000">
                  <a:moveTo>
                    <a:pt x="559617" y="6096000"/>
                  </a:moveTo>
                  <a:lnTo>
                    <a:pt x="464276" y="6096000"/>
                  </a:lnTo>
                  <a:lnTo>
                    <a:pt x="421073" y="6083300"/>
                  </a:lnTo>
                  <a:lnTo>
                    <a:pt x="383597" y="6045200"/>
                  </a:lnTo>
                  <a:lnTo>
                    <a:pt x="353109" y="6019800"/>
                  </a:lnTo>
                  <a:lnTo>
                    <a:pt x="670784" y="6019800"/>
                  </a:lnTo>
                  <a:lnTo>
                    <a:pt x="640296" y="6045200"/>
                  </a:lnTo>
                  <a:lnTo>
                    <a:pt x="602820" y="6083300"/>
                  </a:lnTo>
                  <a:lnTo>
                    <a:pt x="559617" y="6096000"/>
                  </a:lnTo>
                  <a:close/>
                </a:path>
                <a:path w="6109334" h="6096000">
                  <a:moveTo>
                    <a:pt x="877293" y="6096000"/>
                  </a:moveTo>
                  <a:lnTo>
                    <a:pt x="781952" y="6096000"/>
                  </a:lnTo>
                  <a:lnTo>
                    <a:pt x="738749" y="6083300"/>
                  </a:lnTo>
                  <a:lnTo>
                    <a:pt x="701273" y="6045200"/>
                  </a:lnTo>
                  <a:lnTo>
                    <a:pt x="670784" y="6019800"/>
                  </a:lnTo>
                  <a:lnTo>
                    <a:pt x="988460" y="6019800"/>
                  </a:lnTo>
                  <a:lnTo>
                    <a:pt x="957972" y="6045200"/>
                  </a:lnTo>
                  <a:lnTo>
                    <a:pt x="920496" y="6083300"/>
                  </a:lnTo>
                  <a:lnTo>
                    <a:pt x="877293" y="6096000"/>
                  </a:lnTo>
                  <a:close/>
                </a:path>
                <a:path w="6109334" h="6096000">
                  <a:moveTo>
                    <a:pt x="1194969" y="6096000"/>
                  </a:moveTo>
                  <a:lnTo>
                    <a:pt x="1099628" y="6096000"/>
                  </a:lnTo>
                  <a:lnTo>
                    <a:pt x="1056425" y="6083300"/>
                  </a:lnTo>
                  <a:lnTo>
                    <a:pt x="1018949" y="6045200"/>
                  </a:lnTo>
                  <a:lnTo>
                    <a:pt x="988460" y="6019800"/>
                  </a:lnTo>
                  <a:lnTo>
                    <a:pt x="1306136" y="6019800"/>
                  </a:lnTo>
                  <a:lnTo>
                    <a:pt x="1275648" y="6045200"/>
                  </a:lnTo>
                  <a:lnTo>
                    <a:pt x="1238172" y="6083300"/>
                  </a:lnTo>
                  <a:lnTo>
                    <a:pt x="1194969" y="6096000"/>
                  </a:lnTo>
                  <a:close/>
                </a:path>
                <a:path w="6109334" h="6096000">
                  <a:moveTo>
                    <a:pt x="1512645" y="6096000"/>
                  </a:moveTo>
                  <a:lnTo>
                    <a:pt x="1417819" y="6096000"/>
                  </a:lnTo>
                  <a:lnTo>
                    <a:pt x="1374559" y="6083300"/>
                  </a:lnTo>
                  <a:lnTo>
                    <a:pt x="1336797" y="6045200"/>
                  </a:lnTo>
                  <a:lnTo>
                    <a:pt x="1306136" y="6019800"/>
                  </a:lnTo>
                  <a:lnTo>
                    <a:pt x="1623812" y="6019800"/>
                  </a:lnTo>
                  <a:lnTo>
                    <a:pt x="1593324" y="6045200"/>
                  </a:lnTo>
                  <a:lnTo>
                    <a:pt x="1555848" y="6083300"/>
                  </a:lnTo>
                  <a:lnTo>
                    <a:pt x="1512645" y="6096000"/>
                  </a:lnTo>
                  <a:close/>
                </a:path>
                <a:path w="6109334" h="6096000">
                  <a:moveTo>
                    <a:pt x="1830321" y="6096000"/>
                  </a:moveTo>
                  <a:lnTo>
                    <a:pt x="1734980" y="6096000"/>
                  </a:lnTo>
                  <a:lnTo>
                    <a:pt x="1691776" y="6083300"/>
                  </a:lnTo>
                  <a:lnTo>
                    <a:pt x="1654301" y="6045200"/>
                  </a:lnTo>
                  <a:lnTo>
                    <a:pt x="1623812" y="6019800"/>
                  </a:lnTo>
                  <a:lnTo>
                    <a:pt x="1941488" y="6019800"/>
                  </a:lnTo>
                  <a:lnTo>
                    <a:pt x="1911000" y="6045200"/>
                  </a:lnTo>
                  <a:lnTo>
                    <a:pt x="1873524" y="6083300"/>
                  </a:lnTo>
                  <a:lnTo>
                    <a:pt x="1830321" y="6096000"/>
                  </a:lnTo>
                  <a:close/>
                </a:path>
                <a:path w="6109334" h="6096000">
                  <a:moveTo>
                    <a:pt x="2147997" y="6096000"/>
                  </a:moveTo>
                  <a:lnTo>
                    <a:pt x="2052656" y="6096000"/>
                  </a:lnTo>
                  <a:lnTo>
                    <a:pt x="2009452" y="6083300"/>
                  </a:lnTo>
                  <a:lnTo>
                    <a:pt x="1971977" y="6045200"/>
                  </a:lnTo>
                  <a:lnTo>
                    <a:pt x="1941488" y="6019800"/>
                  </a:lnTo>
                  <a:lnTo>
                    <a:pt x="2259164" y="6019800"/>
                  </a:lnTo>
                  <a:lnTo>
                    <a:pt x="2228676" y="6045200"/>
                  </a:lnTo>
                  <a:lnTo>
                    <a:pt x="2191200" y="6083300"/>
                  </a:lnTo>
                  <a:lnTo>
                    <a:pt x="2147997" y="6096000"/>
                  </a:lnTo>
                  <a:close/>
                </a:path>
                <a:path w="6109334" h="6096000">
                  <a:moveTo>
                    <a:pt x="2465844" y="6096000"/>
                  </a:moveTo>
                  <a:lnTo>
                    <a:pt x="2370331" y="6096000"/>
                  </a:lnTo>
                  <a:lnTo>
                    <a:pt x="2327128" y="6083300"/>
                  </a:lnTo>
                  <a:lnTo>
                    <a:pt x="2289653" y="6045200"/>
                  </a:lnTo>
                  <a:lnTo>
                    <a:pt x="2259164" y="6019800"/>
                  </a:lnTo>
                  <a:lnTo>
                    <a:pt x="2576840" y="6019800"/>
                  </a:lnTo>
                  <a:lnTo>
                    <a:pt x="2546867" y="6045200"/>
                  </a:lnTo>
                  <a:lnTo>
                    <a:pt x="2509334" y="6083300"/>
                  </a:lnTo>
                  <a:lnTo>
                    <a:pt x="2465844" y="6096000"/>
                  </a:lnTo>
                  <a:close/>
                </a:path>
                <a:path w="6109334" h="6096000">
                  <a:moveTo>
                    <a:pt x="2783348" y="6096000"/>
                  </a:moveTo>
                  <a:lnTo>
                    <a:pt x="2688523" y="6096000"/>
                  </a:lnTo>
                  <a:lnTo>
                    <a:pt x="2645262" y="6083300"/>
                  </a:lnTo>
                  <a:lnTo>
                    <a:pt x="2607500" y="6045200"/>
                  </a:lnTo>
                  <a:lnTo>
                    <a:pt x="2576840" y="6019800"/>
                  </a:lnTo>
                  <a:lnTo>
                    <a:pt x="2894516" y="6019800"/>
                  </a:lnTo>
                  <a:lnTo>
                    <a:pt x="2864027" y="6045200"/>
                  </a:lnTo>
                  <a:lnTo>
                    <a:pt x="2826552" y="6083300"/>
                  </a:lnTo>
                  <a:lnTo>
                    <a:pt x="2783348" y="6096000"/>
                  </a:lnTo>
                  <a:close/>
                </a:path>
                <a:path w="6109334" h="6096000">
                  <a:moveTo>
                    <a:pt x="3101024" y="6096000"/>
                  </a:moveTo>
                  <a:lnTo>
                    <a:pt x="3005683" y="6096000"/>
                  </a:lnTo>
                  <a:lnTo>
                    <a:pt x="2962480" y="6083300"/>
                  </a:lnTo>
                  <a:lnTo>
                    <a:pt x="2925004" y="6045200"/>
                  </a:lnTo>
                  <a:lnTo>
                    <a:pt x="2894516" y="6019800"/>
                  </a:lnTo>
                  <a:lnTo>
                    <a:pt x="3212192" y="6019800"/>
                  </a:lnTo>
                  <a:lnTo>
                    <a:pt x="3181703" y="6045200"/>
                  </a:lnTo>
                  <a:lnTo>
                    <a:pt x="3144227" y="6083300"/>
                  </a:lnTo>
                  <a:lnTo>
                    <a:pt x="3101024" y="6096000"/>
                  </a:lnTo>
                  <a:close/>
                </a:path>
                <a:path w="6109334" h="6096000">
                  <a:moveTo>
                    <a:pt x="3418700" y="6096000"/>
                  </a:moveTo>
                  <a:lnTo>
                    <a:pt x="3323359" y="6096000"/>
                  </a:lnTo>
                  <a:lnTo>
                    <a:pt x="3280156" y="6083300"/>
                  </a:lnTo>
                  <a:lnTo>
                    <a:pt x="3242680" y="6045200"/>
                  </a:lnTo>
                  <a:lnTo>
                    <a:pt x="3212192" y="6019800"/>
                  </a:lnTo>
                  <a:lnTo>
                    <a:pt x="3529868" y="6019800"/>
                  </a:lnTo>
                  <a:lnTo>
                    <a:pt x="3499379" y="6045200"/>
                  </a:lnTo>
                  <a:lnTo>
                    <a:pt x="3461903" y="6083300"/>
                  </a:lnTo>
                  <a:lnTo>
                    <a:pt x="3418700" y="6096000"/>
                  </a:lnTo>
                  <a:close/>
                </a:path>
                <a:path w="6109334" h="6096000">
                  <a:moveTo>
                    <a:pt x="3736548" y="6096000"/>
                  </a:moveTo>
                  <a:lnTo>
                    <a:pt x="3641035" y="6096000"/>
                  </a:lnTo>
                  <a:lnTo>
                    <a:pt x="3597832" y="6083300"/>
                  </a:lnTo>
                  <a:lnTo>
                    <a:pt x="3560356" y="6045200"/>
                  </a:lnTo>
                  <a:lnTo>
                    <a:pt x="3529868" y="6019800"/>
                  </a:lnTo>
                  <a:lnTo>
                    <a:pt x="3847544" y="6019800"/>
                  </a:lnTo>
                  <a:lnTo>
                    <a:pt x="3817571" y="6045200"/>
                  </a:lnTo>
                  <a:lnTo>
                    <a:pt x="3780037" y="6083300"/>
                  </a:lnTo>
                  <a:lnTo>
                    <a:pt x="3736548" y="6096000"/>
                  </a:lnTo>
                  <a:close/>
                </a:path>
                <a:path w="6109334" h="6096000">
                  <a:moveTo>
                    <a:pt x="4054052" y="6096000"/>
                  </a:moveTo>
                  <a:lnTo>
                    <a:pt x="3958711" y="6096000"/>
                  </a:lnTo>
                  <a:lnTo>
                    <a:pt x="3915508" y="6083300"/>
                  </a:lnTo>
                  <a:lnTo>
                    <a:pt x="3878032" y="6045200"/>
                  </a:lnTo>
                  <a:lnTo>
                    <a:pt x="3847544" y="6019800"/>
                  </a:lnTo>
                  <a:lnTo>
                    <a:pt x="4165220" y="6019800"/>
                  </a:lnTo>
                  <a:lnTo>
                    <a:pt x="4134731" y="6045200"/>
                  </a:lnTo>
                  <a:lnTo>
                    <a:pt x="4097255" y="6083300"/>
                  </a:lnTo>
                  <a:lnTo>
                    <a:pt x="4054052" y="6096000"/>
                  </a:lnTo>
                  <a:close/>
                </a:path>
                <a:path w="6109334" h="6096000">
                  <a:moveTo>
                    <a:pt x="4371728" y="6096000"/>
                  </a:moveTo>
                  <a:lnTo>
                    <a:pt x="4276387" y="6096000"/>
                  </a:lnTo>
                  <a:lnTo>
                    <a:pt x="4233184" y="6083300"/>
                  </a:lnTo>
                  <a:lnTo>
                    <a:pt x="4195708" y="6045200"/>
                  </a:lnTo>
                  <a:lnTo>
                    <a:pt x="4165220" y="6019800"/>
                  </a:lnTo>
                  <a:lnTo>
                    <a:pt x="4482895" y="6019800"/>
                  </a:lnTo>
                  <a:lnTo>
                    <a:pt x="4452407" y="6045200"/>
                  </a:lnTo>
                  <a:lnTo>
                    <a:pt x="4414931" y="6083300"/>
                  </a:lnTo>
                  <a:lnTo>
                    <a:pt x="4371728" y="6096000"/>
                  </a:lnTo>
                  <a:close/>
                </a:path>
                <a:path w="6109334" h="6096000">
                  <a:moveTo>
                    <a:pt x="4689576" y="6096000"/>
                  </a:moveTo>
                  <a:lnTo>
                    <a:pt x="4594063" y="6096000"/>
                  </a:lnTo>
                  <a:lnTo>
                    <a:pt x="4550860" y="6083300"/>
                  </a:lnTo>
                  <a:lnTo>
                    <a:pt x="4513384" y="6045200"/>
                  </a:lnTo>
                  <a:lnTo>
                    <a:pt x="4482895" y="6019800"/>
                  </a:lnTo>
                  <a:lnTo>
                    <a:pt x="4800571" y="6019800"/>
                  </a:lnTo>
                  <a:lnTo>
                    <a:pt x="4770598" y="6045200"/>
                  </a:lnTo>
                  <a:lnTo>
                    <a:pt x="4733065" y="6083300"/>
                  </a:lnTo>
                  <a:lnTo>
                    <a:pt x="4689576" y="6096000"/>
                  </a:lnTo>
                  <a:close/>
                </a:path>
                <a:path w="6109334" h="6096000">
                  <a:moveTo>
                    <a:pt x="5007080" y="6096000"/>
                  </a:moveTo>
                  <a:lnTo>
                    <a:pt x="4912254" y="6096000"/>
                  </a:lnTo>
                  <a:lnTo>
                    <a:pt x="4868994" y="6083300"/>
                  </a:lnTo>
                  <a:lnTo>
                    <a:pt x="4831232" y="6045200"/>
                  </a:lnTo>
                  <a:lnTo>
                    <a:pt x="4800571" y="6019800"/>
                  </a:lnTo>
                  <a:lnTo>
                    <a:pt x="5118247" y="6019800"/>
                  </a:lnTo>
                  <a:lnTo>
                    <a:pt x="5087759" y="6045200"/>
                  </a:lnTo>
                  <a:lnTo>
                    <a:pt x="5050283" y="6083300"/>
                  </a:lnTo>
                  <a:lnTo>
                    <a:pt x="5007080" y="6096000"/>
                  </a:lnTo>
                  <a:close/>
                </a:path>
                <a:path w="6109334" h="6096000">
                  <a:moveTo>
                    <a:pt x="5324756" y="6096000"/>
                  </a:moveTo>
                  <a:lnTo>
                    <a:pt x="5229415" y="6096000"/>
                  </a:lnTo>
                  <a:lnTo>
                    <a:pt x="5186212" y="6083300"/>
                  </a:lnTo>
                  <a:lnTo>
                    <a:pt x="5148736" y="6045200"/>
                  </a:lnTo>
                  <a:lnTo>
                    <a:pt x="5118247" y="6019800"/>
                  </a:lnTo>
                  <a:lnTo>
                    <a:pt x="5435923" y="6019800"/>
                  </a:lnTo>
                  <a:lnTo>
                    <a:pt x="5405435" y="6045200"/>
                  </a:lnTo>
                  <a:lnTo>
                    <a:pt x="5367959" y="6083300"/>
                  </a:lnTo>
                  <a:lnTo>
                    <a:pt x="5324756" y="6096000"/>
                  </a:lnTo>
                  <a:close/>
                </a:path>
                <a:path w="6109334" h="6096000">
                  <a:moveTo>
                    <a:pt x="5642432" y="6096000"/>
                  </a:moveTo>
                  <a:lnTo>
                    <a:pt x="5547091" y="6096000"/>
                  </a:lnTo>
                  <a:lnTo>
                    <a:pt x="5503888" y="6083300"/>
                  </a:lnTo>
                  <a:lnTo>
                    <a:pt x="5466412" y="6045200"/>
                  </a:lnTo>
                  <a:lnTo>
                    <a:pt x="5435923" y="6019800"/>
                  </a:lnTo>
                  <a:lnTo>
                    <a:pt x="5753599" y="6019800"/>
                  </a:lnTo>
                  <a:lnTo>
                    <a:pt x="5723111" y="6045200"/>
                  </a:lnTo>
                  <a:lnTo>
                    <a:pt x="5685635" y="6083300"/>
                  </a:lnTo>
                  <a:lnTo>
                    <a:pt x="5642432" y="6096000"/>
                  </a:lnTo>
                  <a:close/>
                </a:path>
                <a:path w="6109334" h="6096000">
                  <a:moveTo>
                    <a:pt x="5950314" y="6096000"/>
                  </a:moveTo>
                  <a:lnTo>
                    <a:pt x="5874560" y="6096000"/>
                  </a:lnTo>
                  <a:lnTo>
                    <a:pt x="5838516" y="6083300"/>
                  </a:lnTo>
                  <a:lnTo>
                    <a:pt x="5805221" y="6070600"/>
                  </a:lnTo>
                  <a:lnTo>
                    <a:pt x="5775592" y="6045200"/>
                  </a:lnTo>
                  <a:lnTo>
                    <a:pt x="5769407" y="6032500"/>
                  </a:lnTo>
                  <a:lnTo>
                    <a:pt x="5763679" y="6032500"/>
                  </a:lnTo>
                  <a:lnTo>
                    <a:pt x="5758410" y="6019800"/>
                  </a:lnTo>
                  <a:lnTo>
                    <a:pt x="6065573" y="6019800"/>
                  </a:lnTo>
                  <a:lnTo>
                    <a:pt x="6049282" y="6045200"/>
                  </a:lnTo>
                  <a:lnTo>
                    <a:pt x="6019653" y="6070600"/>
                  </a:lnTo>
                  <a:lnTo>
                    <a:pt x="5986358" y="6083300"/>
                  </a:lnTo>
                  <a:lnTo>
                    <a:pt x="5950314" y="6096000"/>
                  </a:lnTo>
                  <a:close/>
                </a:path>
              </a:pathLst>
            </a:custGeom>
            <a:solidFill>
              <a:srgbClr val="5C6B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160787" y="4332548"/>
              <a:ext cx="5418825" cy="54200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287682" y="7653436"/>
              <a:ext cx="3486149" cy="23240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663592" y="4596871"/>
              <a:ext cx="2733674" cy="25336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230282" y="5861943"/>
              <a:ext cx="2057400" cy="2057400"/>
            </a:xfrm>
            <a:custGeom>
              <a:avLst/>
              <a:gdLst/>
              <a:ahLst/>
              <a:cxnLst/>
              <a:rect l="l" t="t" r="r" b="b"/>
              <a:pathLst>
                <a:path w="2057400" h="2057400">
                  <a:moveTo>
                    <a:pt x="1028700" y="2057400"/>
                  </a:moveTo>
                  <a:lnTo>
                    <a:pt x="978225" y="2056163"/>
                  </a:lnTo>
                  <a:lnTo>
                    <a:pt x="927871" y="2052446"/>
                  </a:lnTo>
                  <a:lnTo>
                    <a:pt x="877758" y="2046266"/>
                  </a:lnTo>
                  <a:lnTo>
                    <a:pt x="828011" y="2037634"/>
                  </a:lnTo>
                  <a:lnTo>
                    <a:pt x="778746" y="2026572"/>
                  </a:lnTo>
                  <a:lnTo>
                    <a:pt x="730084" y="2013106"/>
                  </a:lnTo>
                  <a:lnTo>
                    <a:pt x="682140" y="1997266"/>
                  </a:lnTo>
                  <a:lnTo>
                    <a:pt x="635033" y="1979095"/>
                  </a:lnTo>
                  <a:lnTo>
                    <a:pt x="588874" y="1958633"/>
                  </a:lnTo>
                  <a:lnTo>
                    <a:pt x="543772" y="1935933"/>
                  </a:lnTo>
                  <a:lnTo>
                    <a:pt x="499843" y="1911044"/>
                  </a:lnTo>
                  <a:lnTo>
                    <a:pt x="457185" y="1884032"/>
                  </a:lnTo>
                  <a:lnTo>
                    <a:pt x="415904" y="1854959"/>
                  </a:lnTo>
                  <a:lnTo>
                    <a:pt x="376099" y="1823898"/>
                  </a:lnTo>
                  <a:lnTo>
                    <a:pt x="337867" y="1790915"/>
                  </a:lnTo>
                  <a:lnTo>
                    <a:pt x="301299" y="1756100"/>
                  </a:lnTo>
                  <a:lnTo>
                    <a:pt x="266483" y="1719533"/>
                  </a:lnTo>
                  <a:lnTo>
                    <a:pt x="233504" y="1681302"/>
                  </a:lnTo>
                  <a:lnTo>
                    <a:pt x="202440" y="1641496"/>
                  </a:lnTo>
                  <a:lnTo>
                    <a:pt x="173367" y="1600215"/>
                  </a:lnTo>
                  <a:lnTo>
                    <a:pt x="146354" y="1557557"/>
                  </a:lnTo>
                  <a:lnTo>
                    <a:pt x="121467" y="1513628"/>
                  </a:lnTo>
                  <a:lnTo>
                    <a:pt x="98766" y="1468526"/>
                  </a:lnTo>
                  <a:lnTo>
                    <a:pt x="78305" y="1422367"/>
                  </a:lnTo>
                  <a:lnTo>
                    <a:pt x="60133" y="1375260"/>
                  </a:lnTo>
                  <a:lnTo>
                    <a:pt x="44295" y="1327316"/>
                  </a:lnTo>
                  <a:lnTo>
                    <a:pt x="30828" y="1278654"/>
                  </a:lnTo>
                  <a:lnTo>
                    <a:pt x="19766" y="1229389"/>
                  </a:lnTo>
                  <a:lnTo>
                    <a:pt x="11134" y="1179642"/>
                  </a:lnTo>
                  <a:lnTo>
                    <a:pt x="4953" y="1129529"/>
                  </a:lnTo>
                  <a:lnTo>
                    <a:pt x="1239" y="1079175"/>
                  </a:lnTo>
                  <a:lnTo>
                    <a:pt x="0" y="1028700"/>
                  </a:lnTo>
                  <a:lnTo>
                    <a:pt x="77" y="1016075"/>
                  </a:lnTo>
                  <a:lnTo>
                    <a:pt x="1935" y="965619"/>
                  </a:lnTo>
                  <a:lnTo>
                    <a:pt x="6267" y="915314"/>
                  </a:lnTo>
                  <a:lnTo>
                    <a:pt x="13063" y="865282"/>
                  </a:lnTo>
                  <a:lnTo>
                    <a:pt x="22305" y="815644"/>
                  </a:lnTo>
                  <a:lnTo>
                    <a:pt x="33971" y="766518"/>
                  </a:lnTo>
                  <a:lnTo>
                    <a:pt x="48034" y="718025"/>
                  </a:lnTo>
                  <a:lnTo>
                    <a:pt x="64459" y="670280"/>
                  </a:lnTo>
                  <a:lnTo>
                    <a:pt x="83207" y="623399"/>
                  </a:lnTo>
                  <a:lnTo>
                    <a:pt x="104233" y="577495"/>
                  </a:lnTo>
                  <a:lnTo>
                    <a:pt x="127487" y="532676"/>
                  </a:lnTo>
                  <a:lnTo>
                    <a:pt x="152911" y="489054"/>
                  </a:lnTo>
                  <a:lnTo>
                    <a:pt x="180445" y="446730"/>
                  </a:lnTo>
                  <a:lnTo>
                    <a:pt x="210023" y="405810"/>
                  </a:lnTo>
                  <a:lnTo>
                    <a:pt x="241573" y="366389"/>
                  </a:lnTo>
                  <a:lnTo>
                    <a:pt x="275019" y="328565"/>
                  </a:lnTo>
                  <a:lnTo>
                    <a:pt x="310281" y="292427"/>
                  </a:lnTo>
                  <a:lnTo>
                    <a:pt x="347273" y="258062"/>
                  </a:lnTo>
                  <a:lnTo>
                    <a:pt x="385907" y="225554"/>
                  </a:lnTo>
                  <a:lnTo>
                    <a:pt x="426090" y="194982"/>
                  </a:lnTo>
                  <a:lnTo>
                    <a:pt x="467725" y="166417"/>
                  </a:lnTo>
                  <a:lnTo>
                    <a:pt x="510711" y="139930"/>
                  </a:lnTo>
                  <a:lnTo>
                    <a:pt x="554943" y="115584"/>
                  </a:lnTo>
                  <a:lnTo>
                    <a:pt x="600319" y="93438"/>
                  </a:lnTo>
                  <a:lnTo>
                    <a:pt x="646727" y="73545"/>
                  </a:lnTo>
                  <a:lnTo>
                    <a:pt x="694054" y="55953"/>
                  </a:lnTo>
                  <a:lnTo>
                    <a:pt x="742187" y="40704"/>
                  </a:lnTo>
                  <a:lnTo>
                    <a:pt x="791011" y="27836"/>
                  </a:lnTo>
                  <a:lnTo>
                    <a:pt x="840408" y="17379"/>
                  </a:lnTo>
                  <a:lnTo>
                    <a:pt x="890257" y="9358"/>
                  </a:lnTo>
                  <a:lnTo>
                    <a:pt x="940442" y="3793"/>
                  </a:lnTo>
                  <a:lnTo>
                    <a:pt x="990837" y="697"/>
                  </a:lnTo>
                  <a:lnTo>
                    <a:pt x="1028700" y="0"/>
                  </a:lnTo>
                  <a:lnTo>
                    <a:pt x="1041325" y="77"/>
                  </a:lnTo>
                  <a:lnTo>
                    <a:pt x="1091781" y="1935"/>
                  </a:lnTo>
                  <a:lnTo>
                    <a:pt x="1142086" y="6267"/>
                  </a:lnTo>
                  <a:lnTo>
                    <a:pt x="1192118" y="13063"/>
                  </a:lnTo>
                  <a:lnTo>
                    <a:pt x="1241756" y="22305"/>
                  </a:lnTo>
                  <a:lnTo>
                    <a:pt x="1290882" y="33971"/>
                  </a:lnTo>
                  <a:lnTo>
                    <a:pt x="1339375" y="48034"/>
                  </a:lnTo>
                  <a:lnTo>
                    <a:pt x="1387120" y="64459"/>
                  </a:lnTo>
                  <a:lnTo>
                    <a:pt x="1434001" y="83207"/>
                  </a:lnTo>
                  <a:lnTo>
                    <a:pt x="1479905" y="104233"/>
                  </a:lnTo>
                  <a:lnTo>
                    <a:pt x="1524724" y="127487"/>
                  </a:lnTo>
                  <a:lnTo>
                    <a:pt x="1568346" y="152911"/>
                  </a:lnTo>
                  <a:lnTo>
                    <a:pt x="1610670" y="180445"/>
                  </a:lnTo>
                  <a:lnTo>
                    <a:pt x="1651590" y="210023"/>
                  </a:lnTo>
                  <a:lnTo>
                    <a:pt x="1691011" y="241573"/>
                  </a:lnTo>
                  <a:lnTo>
                    <a:pt x="1728835" y="275019"/>
                  </a:lnTo>
                  <a:lnTo>
                    <a:pt x="1764973" y="310281"/>
                  </a:lnTo>
                  <a:lnTo>
                    <a:pt x="1799337" y="347273"/>
                  </a:lnTo>
                  <a:lnTo>
                    <a:pt x="1831846" y="385907"/>
                  </a:lnTo>
                  <a:lnTo>
                    <a:pt x="1862418" y="426090"/>
                  </a:lnTo>
                  <a:lnTo>
                    <a:pt x="1890983" y="467725"/>
                  </a:lnTo>
                  <a:lnTo>
                    <a:pt x="1917468" y="510711"/>
                  </a:lnTo>
                  <a:lnTo>
                    <a:pt x="1941816" y="554943"/>
                  </a:lnTo>
                  <a:lnTo>
                    <a:pt x="1963961" y="600319"/>
                  </a:lnTo>
                  <a:lnTo>
                    <a:pt x="1983854" y="646727"/>
                  </a:lnTo>
                  <a:lnTo>
                    <a:pt x="2001447" y="694054"/>
                  </a:lnTo>
                  <a:lnTo>
                    <a:pt x="2016696" y="742187"/>
                  </a:lnTo>
                  <a:lnTo>
                    <a:pt x="2029564" y="791011"/>
                  </a:lnTo>
                  <a:lnTo>
                    <a:pt x="2040020" y="840408"/>
                  </a:lnTo>
                  <a:lnTo>
                    <a:pt x="2048042" y="890257"/>
                  </a:lnTo>
                  <a:lnTo>
                    <a:pt x="2053607" y="940442"/>
                  </a:lnTo>
                  <a:lnTo>
                    <a:pt x="2056704" y="990837"/>
                  </a:lnTo>
                  <a:lnTo>
                    <a:pt x="2057400" y="1028700"/>
                  </a:lnTo>
                  <a:lnTo>
                    <a:pt x="2057323" y="1041325"/>
                  </a:lnTo>
                  <a:lnTo>
                    <a:pt x="2055465" y="1091781"/>
                  </a:lnTo>
                  <a:lnTo>
                    <a:pt x="2051133" y="1142086"/>
                  </a:lnTo>
                  <a:lnTo>
                    <a:pt x="2044336" y="1192118"/>
                  </a:lnTo>
                  <a:lnTo>
                    <a:pt x="2035096" y="1241756"/>
                  </a:lnTo>
                  <a:lnTo>
                    <a:pt x="2023429" y="1290882"/>
                  </a:lnTo>
                  <a:lnTo>
                    <a:pt x="2009366" y="1339375"/>
                  </a:lnTo>
                  <a:lnTo>
                    <a:pt x="1992940" y="1387120"/>
                  </a:lnTo>
                  <a:lnTo>
                    <a:pt x="1974192" y="1434001"/>
                  </a:lnTo>
                  <a:lnTo>
                    <a:pt x="1953166" y="1479905"/>
                  </a:lnTo>
                  <a:lnTo>
                    <a:pt x="1929913" y="1524724"/>
                  </a:lnTo>
                  <a:lnTo>
                    <a:pt x="1904489" y="1568346"/>
                  </a:lnTo>
                  <a:lnTo>
                    <a:pt x="1876955" y="1610670"/>
                  </a:lnTo>
                  <a:lnTo>
                    <a:pt x="1847377" y="1651590"/>
                  </a:lnTo>
                  <a:lnTo>
                    <a:pt x="1815828" y="1691011"/>
                  </a:lnTo>
                  <a:lnTo>
                    <a:pt x="1782381" y="1728835"/>
                  </a:lnTo>
                  <a:lnTo>
                    <a:pt x="1747119" y="1764973"/>
                  </a:lnTo>
                  <a:lnTo>
                    <a:pt x="1710127" y="1799337"/>
                  </a:lnTo>
                  <a:lnTo>
                    <a:pt x="1671493" y="1831846"/>
                  </a:lnTo>
                  <a:lnTo>
                    <a:pt x="1631310" y="1862418"/>
                  </a:lnTo>
                  <a:lnTo>
                    <a:pt x="1589675" y="1890983"/>
                  </a:lnTo>
                  <a:lnTo>
                    <a:pt x="1546689" y="1917468"/>
                  </a:lnTo>
                  <a:lnTo>
                    <a:pt x="1502457" y="1941816"/>
                  </a:lnTo>
                  <a:lnTo>
                    <a:pt x="1457081" y="1963961"/>
                  </a:lnTo>
                  <a:lnTo>
                    <a:pt x="1410673" y="1983854"/>
                  </a:lnTo>
                  <a:lnTo>
                    <a:pt x="1363346" y="2001447"/>
                  </a:lnTo>
                  <a:lnTo>
                    <a:pt x="1315213" y="2016696"/>
                  </a:lnTo>
                  <a:lnTo>
                    <a:pt x="1266389" y="2029564"/>
                  </a:lnTo>
                  <a:lnTo>
                    <a:pt x="1216992" y="2040020"/>
                  </a:lnTo>
                  <a:lnTo>
                    <a:pt x="1167143" y="2048042"/>
                  </a:lnTo>
                  <a:lnTo>
                    <a:pt x="1116958" y="2053607"/>
                  </a:lnTo>
                  <a:lnTo>
                    <a:pt x="1066563" y="2056704"/>
                  </a:lnTo>
                  <a:lnTo>
                    <a:pt x="1028700" y="205740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778772" y="6273424"/>
              <a:ext cx="960755" cy="1235075"/>
            </a:xfrm>
            <a:custGeom>
              <a:avLst/>
              <a:gdLst/>
              <a:ahLst/>
              <a:cxnLst/>
              <a:rect l="l" t="t" r="r" b="b"/>
              <a:pathLst>
                <a:path w="960755" h="1235075">
                  <a:moveTo>
                    <a:pt x="364509" y="1234689"/>
                  </a:moveTo>
                  <a:lnTo>
                    <a:pt x="320456" y="1227215"/>
                  </a:lnTo>
                  <a:lnTo>
                    <a:pt x="281353" y="1205588"/>
                  </a:lnTo>
                  <a:lnTo>
                    <a:pt x="251609" y="1172240"/>
                  </a:lnTo>
                  <a:lnTo>
                    <a:pt x="234575" y="1130927"/>
                  </a:lnTo>
                  <a:lnTo>
                    <a:pt x="231485" y="1108722"/>
                  </a:lnTo>
                  <a:lnTo>
                    <a:pt x="231521" y="1093745"/>
                  </a:lnTo>
                  <a:lnTo>
                    <a:pt x="232168" y="1086307"/>
                  </a:lnTo>
                  <a:lnTo>
                    <a:pt x="275273" y="835417"/>
                  </a:lnTo>
                  <a:lnTo>
                    <a:pt x="63297" y="835413"/>
                  </a:lnTo>
                  <a:lnTo>
                    <a:pt x="19943" y="815293"/>
                  </a:lnTo>
                  <a:lnTo>
                    <a:pt x="176" y="771774"/>
                  </a:lnTo>
                  <a:lnTo>
                    <a:pt x="0" y="766381"/>
                  </a:lnTo>
                  <a:lnTo>
                    <a:pt x="936" y="755560"/>
                  </a:lnTo>
                  <a:lnTo>
                    <a:pt x="239104" y="40030"/>
                  </a:lnTo>
                  <a:lnTo>
                    <a:pt x="267655" y="8731"/>
                  </a:lnTo>
                  <a:lnTo>
                    <a:pt x="294718" y="0"/>
                  </a:lnTo>
                  <a:lnTo>
                    <a:pt x="691407" y="4"/>
                  </a:lnTo>
                  <a:lnTo>
                    <a:pt x="734914" y="20284"/>
                  </a:lnTo>
                  <a:lnTo>
                    <a:pt x="754575" y="64072"/>
                  </a:lnTo>
                  <a:lnTo>
                    <a:pt x="754716" y="69489"/>
                  </a:lnTo>
                  <a:lnTo>
                    <a:pt x="753707" y="80355"/>
                  </a:lnTo>
                  <a:lnTo>
                    <a:pt x="752574" y="85651"/>
                  </a:lnTo>
                  <a:lnTo>
                    <a:pt x="644963" y="399023"/>
                  </a:lnTo>
                  <a:lnTo>
                    <a:pt x="897979" y="399027"/>
                  </a:lnTo>
                  <a:lnTo>
                    <a:pt x="937543" y="416241"/>
                  </a:lnTo>
                  <a:lnTo>
                    <a:pt x="960107" y="459869"/>
                  </a:lnTo>
                  <a:lnTo>
                    <a:pt x="960516" y="466081"/>
                  </a:lnTo>
                  <a:lnTo>
                    <a:pt x="959620" y="478614"/>
                  </a:lnTo>
                  <a:lnTo>
                    <a:pt x="468697" y="1184339"/>
                  </a:lnTo>
                  <a:lnTo>
                    <a:pt x="435433" y="1214175"/>
                  </a:lnTo>
                  <a:lnTo>
                    <a:pt x="394169" y="1231326"/>
                  </a:lnTo>
                  <a:lnTo>
                    <a:pt x="386851" y="1232789"/>
                  </a:lnTo>
                  <a:lnTo>
                    <a:pt x="371967" y="12344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860276" y="4052683"/>
              <a:ext cx="5871845" cy="5680710"/>
            </a:xfrm>
            <a:custGeom>
              <a:avLst/>
              <a:gdLst/>
              <a:ahLst/>
              <a:cxnLst/>
              <a:rect l="l" t="t" r="r" b="b"/>
              <a:pathLst>
                <a:path w="5871844" h="5680709">
                  <a:moveTo>
                    <a:pt x="5614517" y="5535739"/>
                  </a:moveTo>
                  <a:lnTo>
                    <a:pt x="138950" y="267423"/>
                  </a:lnTo>
                  <a:lnTo>
                    <a:pt x="0" y="411835"/>
                  </a:lnTo>
                  <a:lnTo>
                    <a:pt x="5475579" y="5680138"/>
                  </a:lnTo>
                  <a:lnTo>
                    <a:pt x="5614517" y="5535739"/>
                  </a:lnTo>
                  <a:close/>
                </a:path>
                <a:path w="5871844" h="5680709">
                  <a:moveTo>
                    <a:pt x="5871819" y="5268315"/>
                  </a:moveTo>
                  <a:lnTo>
                    <a:pt x="396252" y="0"/>
                  </a:lnTo>
                  <a:lnTo>
                    <a:pt x="257302" y="144411"/>
                  </a:lnTo>
                  <a:lnTo>
                    <a:pt x="5732869" y="5412727"/>
                  </a:lnTo>
                  <a:lnTo>
                    <a:pt x="5871819" y="5268315"/>
                  </a:lnTo>
                  <a:close/>
                </a:path>
              </a:pathLst>
            </a:custGeom>
            <a:solidFill>
              <a:srgbClr val="F505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4628357" y="1031342"/>
            <a:ext cx="104775" cy="104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28357" y="2888717"/>
            <a:ext cx="104775" cy="104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389563" y="21679"/>
            <a:ext cx="12416790" cy="3740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04925">
              <a:lnSpc>
                <a:spcPct val="116100"/>
              </a:lnSpc>
              <a:spcBef>
                <a:spcPts val="95"/>
              </a:spcBef>
            </a:pPr>
            <a:r>
              <a:rPr sz="3500" spc="350" dirty="0">
                <a:solidFill>
                  <a:srgbClr val="000000"/>
                </a:solidFill>
              </a:rPr>
              <a:t>Якщо </a:t>
            </a:r>
            <a:r>
              <a:rPr sz="3500" spc="295" dirty="0">
                <a:solidFill>
                  <a:srgbClr val="000000"/>
                </a:solidFill>
              </a:rPr>
              <a:t>немає </a:t>
            </a:r>
            <a:r>
              <a:rPr sz="3500" spc="285" dirty="0">
                <a:solidFill>
                  <a:srgbClr val="000000"/>
                </a:solidFill>
              </a:rPr>
              <a:t>змоги </a:t>
            </a:r>
            <a:r>
              <a:rPr sz="3500" spc="280" dirty="0">
                <a:solidFill>
                  <a:srgbClr val="000000"/>
                </a:solidFill>
              </a:rPr>
              <a:t>залишити </a:t>
            </a:r>
            <a:r>
              <a:rPr sz="3500" spc="325" dirty="0">
                <a:solidFill>
                  <a:srgbClr val="000000"/>
                </a:solidFill>
              </a:rPr>
              <a:t>будинок:  </a:t>
            </a:r>
            <a:r>
              <a:rPr sz="3500" spc="270" dirty="0">
                <a:solidFill>
                  <a:srgbClr val="000000"/>
                </a:solidFill>
              </a:rPr>
              <a:t>знайдіть</a:t>
            </a:r>
            <a:r>
              <a:rPr sz="3500" spc="-70" dirty="0">
                <a:solidFill>
                  <a:srgbClr val="000000"/>
                </a:solidFill>
              </a:rPr>
              <a:t> </a:t>
            </a:r>
            <a:r>
              <a:rPr sz="3500" spc="295" dirty="0">
                <a:solidFill>
                  <a:srgbClr val="000000"/>
                </a:solidFill>
              </a:rPr>
              <a:t>вигідну</a:t>
            </a:r>
            <a:r>
              <a:rPr sz="3500" spc="-65" dirty="0">
                <a:solidFill>
                  <a:srgbClr val="000000"/>
                </a:solidFill>
              </a:rPr>
              <a:t> </a:t>
            </a:r>
            <a:r>
              <a:rPr sz="3500" spc="270" dirty="0">
                <a:solidFill>
                  <a:srgbClr val="000000"/>
                </a:solidFill>
              </a:rPr>
              <a:t>позицію,</a:t>
            </a:r>
            <a:r>
              <a:rPr sz="3500" spc="-65" dirty="0">
                <a:solidFill>
                  <a:srgbClr val="000000"/>
                </a:solidFill>
              </a:rPr>
              <a:t> </a:t>
            </a:r>
            <a:r>
              <a:rPr sz="3500" spc="365" dirty="0">
                <a:solidFill>
                  <a:srgbClr val="000000"/>
                </a:solidFill>
              </a:rPr>
              <a:t>наприклад,</a:t>
            </a:r>
            <a:r>
              <a:rPr sz="3500" spc="-65" dirty="0">
                <a:solidFill>
                  <a:srgbClr val="000000"/>
                </a:solidFill>
              </a:rPr>
              <a:t> </a:t>
            </a:r>
            <a:r>
              <a:rPr sz="3500" spc="270" dirty="0">
                <a:solidFill>
                  <a:srgbClr val="000000"/>
                </a:solidFill>
              </a:rPr>
              <a:t>розташуйтеся  </a:t>
            </a:r>
            <a:r>
              <a:rPr sz="3500" spc="240" dirty="0">
                <a:solidFill>
                  <a:srgbClr val="000000"/>
                </a:solidFill>
              </a:rPr>
              <a:t>біля</a:t>
            </a:r>
            <a:r>
              <a:rPr sz="3500" spc="-70" dirty="0">
                <a:solidFill>
                  <a:srgbClr val="000000"/>
                </a:solidFill>
              </a:rPr>
              <a:t> </a:t>
            </a:r>
            <a:r>
              <a:rPr sz="3500" spc="290" dirty="0">
                <a:solidFill>
                  <a:srgbClr val="000000"/>
                </a:solidFill>
              </a:rPr>
              <a:t>отворів</a:t>
            </a:r>
            <a:r>
              <a:rPr sz="3500" spc="-70" dirty="0">
                <a:solidFill>
                  <a:srgbClr val="000000"/>
                </a:solidFill>
              </a:rPr>
              <a:t> </a:t>
            </a:r>
            <a:r>
              <a:rPr sz="3500" spc="204" dirty="0">
                <a:solidFill>
                  <a:srgbClr val="000000"/>
                </a:solidFill>
              </a:rPr>
              <a:t>дверей,</a:t>
            </a:r>
            <a:r>
              <a:rPr sz="3500" spc="-70" dirty="0">
                <a:solidFill>
                  <a:srgbClr val="000000"/>
                </a:solidFill>
              </a:rPr>
              <a:t> </a:t>
            </a:r>
            <a:r>
              <a:rPr sz="3500" spc="360" dirty="0">
                <a:solidFill>
                  <a:srgbClr val="000000"/>
                </a:solidFill>
              </a:rPr>
              <a:t>кутів</a:t>
            </a:r>
            <a:r>
              <a:rPr sz="3500" spc="-65" dirty="0">
                <a:solidFill>
                  <a:srgbClr val="000000"/>
                </a:solidFill>
              </a:rPr>
              <a:t> </a:t>
            </a:r>
            <a:r>
              <a:rPr sz="3500" spc="360" dirty="0">
                <a:solidFill>
                  <a:srgbClr val="000000"/>
                </a:solidFill>
              </a:rPr>
              <a:t>(якщо</a:t>
            </a:r>
            <a:r>
              <a:rPr sz="3500" spc="-70" dirty="0">
                <a:solidFill>
                  <a:srgbClr val="000000"/>
                </a:solidFill>
              </a:rPr>
              <a:t> </a:t>
            </a:r>
            <a:r>
              <a:rPr sz="3500" spc="210" dirty="0">
                <a:solidFill>
                  <a:srgbClr val="000000"/>
                </a:solidFill>
              </a:rPr>
              <a:t>в</a:t>
            </a:r>
            <a:r>
              <a:rPr sz="3500" spc="-70" dirty="0">
                <a:solidFill>
                  <a:srgbClr val="000000"/>
                </a:solidFill>
              </a:rPr>
              <a:t> </a:t>
            </a:r>
            <a:r>
              <a:rPr sz="3500" spc="400" dirty="0">
                <a:solidFill>
                  <a:srgbClr val="000000"/>
                </a:solidFill>
              </a:rPr>
              <a:t>куті</a:t>
            </a:r>
            <a:r>
              <a:rPr sz="3500" spc="-65" dirty="0">
                <a:solidFill>
                  <a:srgbClr val="000000"/>
                </a:solidFill>
              </a:rPr>
              <a:t> </a:t>
            </a:r>
            <a:r>
              <a:rPr sz="3500" spc="310" dirty="0">
                <a:solidFill>
                  <a:srgbClr val="000000"/>
                </a:solidFill>
              </a:rPr>
              <a:t>є</a:t>
            </a:r>
            <a:r>
              <a:rPr sz="3500" spc="-70" dirty="0">
                <a:solidFill>
                  <a:srgbClr val="000000"/>
                </a:solidFill>
              </a:rPr>
              <a:t> </a:t>
            </a:r>
            <a:r>
              <a:rPr sz="3500" spc="185" dirty="0">
                <a:solidFill>
                  <a:srgbClr val="000000"/>
                </a:solidFill>
              </a:rPr>
              <a:t>стіл,</a:t>
            </a:r>
            <a:r>
              <a:rPr sz="3500" spc="-70" dirty="0">
                <a:solidFill>
                  <a:srgbClr val="000000"/>
                </a:solidFill>
              </a:rPr>
              <a:t> </a:t>
            </a:r>
            <a:r>
              <a:rPr sz="3500" spc="555" dirty="0">
                <a:solidFill>
                  <a:srgbClr val="000000"/>
                </a:solidFill>
              </a:rPr>
              <a:t>можна  </a:t>
            </a:r>
            <a:r>
              <a:rPr sz="3500" spc="295" dirty="0">
                <a:solidFill>
                  <a:srgbClr val="000000"/>
                </a:solidFill>
              </a:rPr>
              <a:t>сховатися </a:t>
            </a:r>
            <a:r>
              <a:rPr sz="3500" spc="315" dirty="0">
                <a:solidFill>
                  <a:srgbClr val="000000"/>
                </a:solidFill>
              </a:rPr>
              <a:t>під </a:t>
            </a:r>
            <a:r>
              <a:rPr sz="3500" spc="190" dirty="0">
                <a:solidFill>
                  <a:srgbClr val="000000"/>
                </a:solidFill>
              </a:rPr>
              <a:t>ним), </a:t>
            </a:r>
            <a:r>
              <a:rPr sz="3500" spc="300" dirty="0">
                <a:solidFill>
                  <a:srgbClr val="000000"/>
                </a:solidFill>
              </a:rPr>
              <a:t>місць </a:t>
            </a:r>
            <a:r>
              <a:rPr sz="3500" spc="315" dirty="0">
                <a:solidFill>
                  <a:srgbClr val="000000"/>
                </a:solidFill>
              </a:rPr>
              <a:t>під </a:t>
            </a:r>
            <a:r>
              <a:rPr sz="3500" spc="330" dirty="0">
                <a:solidFill>
                  <a:srgbClr val="000000"/>
                </a:solidFill>
              </a:rPr>
              <a:t>балками, </a:t>
            </a:r>
            <a:r>
              <a:rPr sz="3500" spc="425" dirty="0">
                <a:solidFill>
                  <a:srgbClr val="000000"/>
                </a:solidFill>
              </a:rPr>
              <a:t>каркасами;  </a:t>
            </a:r>
            <a:r>
              <a:rPr sz="3500" spc="260" dirty="0">
                <a:solidFill>
                  <a:srgbClr val="000000"/>
                </a:solidFill>
              </a:rPr>
              <a:t>за</a:t>
            </a:r>
            <a:r>
              <a:rPr sz="3500" spc="-70" dirty="0">
                <a:solidFill>
                  <a:srgbClr val="000000"/>
                </a:solidFill>
              </a:rPr>
              <a:t> </a:t>
            </a:r>
            <a:r>
              <a:rPr sz="3500" spc="400" dirty="0">
                <a:solidFill>
                  <a:srgbClr val="000000"/>
                </a:solidFill>
              </a:rPr>
              <a:t>можливості</a:t>
            </a:r>
            <a:r>
              <a:rPr sz="3500" spc="-70" dirty="0">
                <a:solidFill>
                  <a:srgbClr val="000000"/>
                </a:solidFill>
              </a:rPr>
              <a:t> </a:t>
            </a:r>
            <a:r>
              <a:rPr sz="3500" spc="350" dirty="0">
                <a:solidFill>
                  <a:srgbClr val="000000"/>
                </a:solidFill>
              </a:rPr>
              <a:t>перекрийте</a:t>
            </a:r>
            <a:r>
              <a:rPr sz="3500" spc="-70" dirty="0">
                <a:solidFill>
                  <a:srgbClr val="000000"/>
                </a:solidFill>
              </a:rPr>
              <a:t> </a:t>
            </a:r>
            <a:r>
              <a:rPr sz="3500" spc="200" dirty="0">
                <a:solidFill>
                  <a:srgbClr val="000000"/>
                </a:solidFill>
              </a:rPr>
              <a:t>воду,</a:t>
            </a:r>
            <a:r>
              <a:rPr sz="3500" spc="-70" dirty="0">
                <a:solidFill>
                  <a:srgbClr val="000000"/>
                </a:solidFill>
              </a:rPr>
              <a:t> </a:t>
            </a:r>
            <a:r>
              <a:rPr sz="3500" spc="285" dirty="0">
                <a:solidFill>
                  <a:srgbClr val="000000"/>
                </a:solidFill>
              </a:rPr>
              <a:t>газ</a:t>
            </a:r>
            <a:r>
              <a:rPr sz="3500" spc="-65" dirty="0">
                <a:solidFill>
                  <a:srgbClr val="000000"/>
                </a:solidFill>
              </a:rPr>
              <a:t> </a:t>
            </a:r>
            <a:r>
              <a:rPr sz="3500" spc="290" dirty="0">
                <a:solidFill>
                  <a:srgbClr val="000000"/>
                </a:solidFill>
              </a:rPr>
              <a:t>та</a:t>
            </a:r>
            <a:r>
              <a:rPr sz="3500" spc="-70" dirty="0">
                <a:solidFill>
                  <a:srgbClr val="000000"/>
                </a:solidFill>
              </a:rPr>
              <a:t> </a:t>
            </a:r>
            <a:r>
              <a:rPr sz="3500" spc="254" dirty="0">
                <a:solidFill>
                  <a:srgbClr val="000000"/>
                </a:solidFill>
              </a:rPr>
              <a:t>знеструмте</a:t>
            </a:r>
            <a:endParaRPr sz="3500"/>
          </a:p>
          <a:p>
            <a:pPr marL="4716145">
              <a:lnSpc>
                <a:spcPct val="100000"/>
              </a:lnSpc>
              <a:spcBef>
                <a:spcPts val="675"/>
              </a:spcBef>
            </a:pPr>
            <a:r>
              <a:rPr sz="3500" spc="260" dirty="0">
                <a:solidFill>
                  <a:srgbClr val="000000"/>
                </a:solidFill>
              </a:rPr>
              <a:t>приміщення.</a:t>
            </a:r>
            <a:endParaRPr sz="3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4A3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97763" y="1006617"/>
            <a:ext cx="12499340" cy="8744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95"/>
              </a:spcBef>
              <a:tabLst>
                <a:tab pos="1581150" algn="l"/>
                <a:tab pos="4394835" algn="l"/>
                <a:tab pos="6571615" algn="l"/>
                <a:tab pos="7915275" algn="l"/>
                <a:tab pos="11635740" algn="l"/>
              </a:tabLst>
            </a:pPr>
            <a:r>
              <a:rPr sz="4100" spc="355" dirty="0">
                <a:latin typeface="Arial"/>
                <a:cs typeface="Arial"/>
              </a:rPr>
              <a:t>Щ</a:t>
            </a:r>
            <a:r>
              <a:rPr sz="4100" spc="420" dirty="0">
                <a:latin typeface="Arial"/>
                <a:cs typeface="Arial"/>
              </a:rPr>
              <a:t>о</a:t>
            </a:r>
            <a:r>
              <a:rPr sz="4100" dirty="0">
                <a:latin typeface="Arial"/>
                <a:cs typeface="Arial"/>
              </a:rPr>
              <a:t>	</a:t>
            </a:r>
            <a:r>
              <a:rPr sz="4100" spc="600" dirty="0">
                <a:latin typeface="Arial"/>
                <a:cs typeface="Arial"/>
              </a:rPr>
              <a:t>р</a:t>
            </a:r>
            <a:r>
              <a:rPr sz="4100" spc="415" dirty="0">
                <a:latin typeface="Arial"/>
                <a:cs typeface="Arial"/>
              </a:rPr>
              <a:t>о</a:t>
            </a:r>
            <a:r>
              <a:rPr sz="4100" spc="300" dirty="0">
                <a:latin typeface="Arial"/>
                <a:cs typeface="Arial"/>
              </a:rPr>
              <a:t>б</a:t>
            </a:r>
            <a:r>
              <a:rPr sz="4100" spc="400" dirty="0">
                <a:latin typeface="Arial"/>
                <a:cs typeface="Arial"/>
              </a:rPr>
              <a:t>и</a:t>
            </a:r>
            <a:r>
              <a:rPr sz="4100" spc="229" dirty="0">
                <a:latin typeface="Arial"/>
                <a:cs typeface="Arial"/>
              </a:rPr>
              <a:t>т</a:t>
            </a:r>
            <a:r>
              <a:rPr sz="4100" spc="400" dirty="0">
                <a:latin typeface="Arial"/>
                <a:cs typeface="Arial"/>
              </a:rPr>
              <a:t>и</a:t>
            </a:r>
            <a:r>
              <a:rPr sz="4100" spc="-180" dirty="0">
                <a:latin typeface="Arial"/>
                <a:cs typeface="Arial"/>
              </a:rPr>
              <a:t>,</a:t>
            </a:r>
            <a:r>
              <a:rPr sz="4100" dirty="0">
                <a:latin typeface="Arial"/>
                <a:cs typeface="Arial"/>
              </a:rPr>
              <a:t>	</a:t>
            </a:r>
            <a:r>
              <a:rPr sz="4100" spc="195" dirty="0">
                <a:latin typeface="Arial"/>
                <a:cs typeface="Arial"/>
              </a:rPr>
              <a:t>я</a:t>
            </a:r>
            <a:r>
              <a:rPr sz="4100" spc="1000" dirty="0">
                <a:latin typeface="Arial"/>
                <a:cs typeface="Arial"/>
              </a:rPr>
              <a:t>к</a:t>
            </a:r>
            <a:r>
              <a:rPr sz="4100" spc="390" dirty="0">
                <a:latin typeface="Arial"/>
                <a:cs typeface="Arial"/>
              </a:rPr>
              <a:t>щ</a:t>
            </a:r>
            <a:r>
              <a:rPr sz="4100" spc="420" dirty="0">
                <a:latin typeface="Arial"/>
                <a:cs typeface="Arial"/>
              </a:rPr>
              <a:t>о</a:t>
            </a:r>
            <a:r>
              <a:rPr sz="4100" dirty="0">
                <a:latin typeface="Arial"/>
                <a:cs typeface="Arial"/>
              </a:rPr>
              <a:t>	</a:t>
            </a:r>
            <a:r>
              <a:rPr sz="4100" spc="250" dirty="0">
                <a:latin typeface="Arial"/>
                <a:cs typeface="Arial"/>
              </a:rPr>
              <a:t>в</a:t>
            </a:r>
            <a:r>
              <a:rPr sz="4100" spc="405" dirty="0">
                <a:latin typeface="Arial"/>
                <a:cs typeface="Arial"/>
              </a:rPr>
              <a:t>и</a:t>
            </a:r>
            <a:r>
              <a:rPr sz="4100" dirty="0">
                <a:latin typeface="Arial"/>
                <a:cs typeface="Arial"/>
              </a:rPr>
              <a:t>	</a:t>
            </a:r>
            <a:r>
              <a:rPr sz="4100" spc="415" dirty="0">
                <a:latin typeface="Arial"/>
                <a:cs typeface="Arial"/>
              </a:rPr>
              <a:t>о</a:t>
            </a:r>
            <a:r>
              <a:rPr sz="4100" spc="475" dirty="0">
                <a:latin typeface="Arial"/>
                <a:cs typeface="Arial"/>
              </a:rPr>
              <a:t>п</a:t>
            </a:r>
            <a:r>
              <a:rPr sz="4100" spc="400" dirty="0">
                <a:latin typeface="Arial"/>
                <a:cs typeface="Arial"/>
              </a:rPr>
              <a:t>ини</a:t>
            </a:r>
            <a:r>
              <a:rPr sz="4100" spc="385" dirty="0">
                <a:latin typeface="Arial"/>
                <a:cs typeface="Arial"/>
              </a:rPr>
              <a:t>л</a:t>
            </a:r>
            <a:r>
              <a:rPr sz="4100" spc="400" dirty="0">
                <a:latin typeface="Arial"/>
                <a:cs typeface="Arial"/>
              </a:rPr>
              <a:t>и</a:t>
            </a:r>
            <a:r>
              <a:rPr sz="4100" spc="420" dirty="0">
                <a:latin typeface="Arial"/>
                <a:cs typeface="Arial"/>
              </a:rPr>
              <a:t>с</a:t>
            </a:r>
            <a:r>
              <a:rPr sz="4100" spc="200" dirty="0">
                <a:latin typeface="Arial"/>
                <a:cs typeface="Arial"/>
              </a:rPr>
              <a:t>я</a:t>
            </a:r>
            <a:r>
              <a:rPr sz="4100" dirty="0">
                <a:latin typeface="Arial"/>
                <a:cs typeface="Arial"/>
              </a:rPr>
              <a:t>	</a:t>
            </a:r>
            <a:r>
              <a:rPr sz="4100" spc="475" dirty="0">
                <a:latin typeface="Arial"/>
                <a:cs typeface="Arial"/>
              </a:rPr>
              <a:t>п</a:t>
            </a:r>
            <a:r>
              <a:rPr sz="4100" spc="305" dirty="0">
                <a:latin typeface="Arial"/>
                <a:cs typeface="Arial"/>
              </a:rPr>
              <a:t>і</a:t>
            </a:r>
            <a:r>
              <a:rPr sz="4100" spc="245" dirty="0">
                <a:latin typeface="Arial"/>
                <a:cs typeface="Arial"/>
              </a:rPr>
              <a:t>д  </a:t>
            </a:r>
            <a:r>
              <a:rPr sz="4100" spc="330" dirty="0">
                <a:latin typeface="Arial"/>
                <a:cs typeface="Arial"/>
              </a:rPr>
              <a:t>завалом?</a:t>
            </a:r>
            <a:endParaRPr sz="4100">
              <a:latin typeface="Arial"/>
              <a:cs typeface="Arial"/>
            </a:endParaRPr>
          </a:p>
          <a:p>
            <a:pPr marL="12700" marR="1250950">
              <a:lnSpc>
                <a:spcPct val="116300"/>
              </a:lnSpc>
            </a:pPr>
            <a:r>
              <a:rPr sz="4100" spc="335" dirty="0">
                <a:latin typeface="Arial"/>
                <a:cs typeface="Arial"/>
              </a:rPr>
              <a:t>Привертайте </a:t>
            </a:r>
            <a:r>
              <a:rPr sz="4100" spc="395" dirty="0">
                <a:latin typeface="Arial"/>
                <a:cs typeface="Arial"/>
              </a:rPr>
              <a:t>до </a:t>
            </a:r>
            <a:r>
              <a:rPr sz="4100" spc="265" dirty="0">
                <a:latin typeface="Arial"/>
                <a:cs typeface="Arial"/>
              </a:rPr>
              <a:t>себе </a:t>
            </a:r>
            <a:r>
              <a:rPr sz="4100" spc="385" dirty="0">
                <a:latin typeface="Arial"/>
                <a:cs typeface="Arial"/>
              </a:rPr>
              <a:t>увагу </a:t>
            </a:r>
            <a:r>
              <a:rPr sz="4100" spc="365" dirty="0">
                <a:latin typeface="Arial"/>
                <a:cs typeface="Arial"/>
              </a:rPr>
              <a:t>всіма  </a:t>
            </a:r>
            <a:r>
              <a:rPr sz="4100" spc="520" dirty="0">
                <a:latin typeface="Arial"/>
                <a:cs typeface="Arial"/>
              </a:rPr>
              <a:t>можливими </a:t>
            </a:r>
            <a:r>
              <a:rPr sz="4100" spc="415" dirty="0">
                <a:latin typeface="Arial"/>
                <a:cs typeface="Arial"/>
              </a:rPr>
              <a:t>й </a:t>
            </a:r>
            <a:r>
              <a:rPr sz="4100" spc="320" dirty="0">
                <a:latin typeface="Arial"/>
                <a:cs typeface="Arial"/>
              </a:rPr>
              <a:t>безпечними </a:t>
            </a:r>
            <a:r>
              <a:rPr sz="4100" spc="350" dirty="0">
                <a:latin typeface="Arial"/>
                <a:cs typeface="Arial"/>
              </a:rPr>
              <a:t>способами.  </a:t>
            </a:r>
            <a:r>
              <a:rPr sz="4100" spc="290" dirty="0">
                <a:latin typeface="Arial"/>
                <a:cs typeface="Arial"/>
              </a:rPr>
              <a:t>Після</a:t>
            </a:r>
            <a:r>
              <a:rPr sz="4100" spc="-80" dirty="0">
                <a:latin typeface="Arial"/>
                <a:cs typeface="Arial"/>
              </a:rPr>
              <a:t> </a:t>
            </a:r>
            <a:r>
              <a:rPr sz="4100" spc="370" dirty="0">
                <a:latin typeface="Arial"/>
                <a:cs typeface="Arial"/>
              </a:rPr>
              <a:t>обвалу</a:t>
            </a:r>
            <a:r>
              <a:rPr sz="4100" spc="-80" dirty="0">
                <a:latin typeface="Arial"/>
                <a:cs typeface="Arial"/>
              </a:rPr>
              <a:t> </a:t>
            </a:r>
            <a:r>
              <a:rPr sz="4100" spc="550" dirty="0">
                <a:latin typeface="Arial"/>
                <a:cs typeface="Arial"/>
              </a:rPr>
              <a:t>важливо</a:t>
            </a:r>
            <a:r>
              <a:rPr sz="4100" spc="-80" dirty="0">
                <a:latin typeface="Arial"/>
                <a:cs typeface="Arial"/>
              </a:rPr>
              <a:t> </a:t>
            </a:r>
            <a:r>
              <a:rPr sz="4100" spc="470" dirty="0">
                <a:latin typeface="Arial"/>
                <a:cs typeface="Arial"/>
              </a:rPr>
              <a:t>якомога</a:t>
            </a:r>
            <a:r>
              <a:rPr sz="4100" spc="-75" dirty="0">
                <a:latin typeface="Arial"/>
                <a:cs typeface="Arial"/>
              </a:rPr>
              <a:t> </a:t>
            </a:r>
            <a:r>
              <a:rPr sz="4100" spc="305" dirty="0">
                <a:latin typeface="Arial"/>
                <a:cs typeface="Arial"/>
              </a:rPr>
              <a:t>швидше  </a:t>
            </a:r>
            <a:r>
              <a:rPr sz="4100" spc="530" dirty="0">
                <a:latin typeface="Arial"/>
                <a:cs typeface="Arial"/>
              </a:rPr>
              <a:t>покликати</a:t>
            </a:r>
            <a:r>
              <a:rPr sz="4100" spc="-80" dirty="0">
                <a:latin typeface="Arial"/>
                <a:cs typeface="Arial"/>
              </a:rPr>
              <a:t> </a:t>
            </a:r>
            <a:r>
              <a:rPr sz="4100" spc="490" dirty="0">
                <a:latin typeface="Arial"/>
                <a:cs typeface="Arial"/>
              </a:rPr>
              <a:t>когось</a:t>
            </a:r>
            <a:r>
              <a:rPr sz="4100" spc="-75" dirty="0">
                <a:latin typeface="Arial"/>
                <a:cs typeface="Arial"/>
              </a:rPr>
              <a:t> </a:t>
            </a:r>
            <a:r>
              <a:rPr sz="4100" spc="445" dirty="0">
                <a:latin typeface="Arial"/>
                <a:cs typeface="Arial"/>
              </a:rPr>
              <a:t>на</a:t>
            </a:r>
            <a:r>
              <a:rPr sz="4100" spc="-75" dirty="0">
                <a:latin typeface="Arial"/>
                <a:cs typeface="Arial"/>
              </a:rPr>
              <a:t> </a:t>
            </a:r>
            <a:r>
              <a:rPr sz="4100" spc="345" dirty="0">
                <a:latin typeface="Arial"/>
                <a:cs typeface="Arial"/>
              </a:rPr>
              <a:t>допомогу.</a:t>
            </a:r>
            <a:endParaRPr sz="4100">
              <a:latin typeface="Arial"/>
              <a:cs typeface="Arial"/>
            </a:endParaRPr>
          </a:p>
          <a:p>
            <a:pPr marL="12700" marR="474345">
              <a:lnSpc>
                <a:spcPct val="116300"/>
              </a:lnSpc>
            </a:pPr>
            <a:r>
              <a:rPr sz="4100" spc="470" dirty="0">
                <a:latin typeface="Arial"/>
                <a:cs typeface="Arial"/>
              </a:rPr>
              <a:t>Люди</a:t>
            </a:r>
            <a:r>
              <a:rPr sz="4100" spc="-85" dirty="0">
                <a:latin typeface="Arial"/>
                <a:cs typeface="Arial"/>
              </a:rPr>
              <a:t> </a:t>
            </a:r>
            <a:r>
              <a:rPr sz="4100" spc="480" dirty="0">
                <a:latin typeface="Arial"/>
                <a:cs typeface="Arial"/>
              </a:rPr>
              <a:t>навколо</a:t>
            </a:r>
            <a:r>
              <a:rPr sz="4100" spc="-85" dirty="0">
                <a:latin typeface="Arial"/>
                <a:cs typeface="Arial"/>
              </a:rPr>
              <a:t> </a:t>
            </a:r>
            <a:r>
              <a:rPr sz="4100" spc="405" dirty="0">
                <a:latin typeface="Arial"/>
                <a:cs typeface="Arial"/>
              </a:rPr>
              <a:t>мають</a:t>
            </a:r>
            <a:r>
              <a:rPr sz="4100" spc="-80" dirty="0">
                <a:latin typeface="Arial"/>
                <a:cs typeface="Arial"/>
              </a:rPr>
              <a:t> </a:t>
            </a:r>
            <a:r>
              <a:rPr sz="4100" spc="300" dirty="0">
                <a:latin typeface="Arial"/>
                <a:cs typeface="Arial"/>
              </a:rPr>
              <a:t>розуміти,</a:t>
            </a:r>
            <a:r>
              <a:rPr sz="4100" spc="-85" dirty="0">
                <a:latin typeface="Arial"/>
                <a:cs typeface="Arial"/>
              </a:rPr>
              <a:t> </a:t>
            </a:r>
            <a:r>
              <a:rPr sz="4100" spc="405" dirty="0">
                <a:latin typeface="Arial"/>
                <a:cs typeface="Arial"/>
              </a:rPr>
              <a:t>що</a:t>
            </a:r>
            <a:r>
              <a:rPr sz="4100" spc="-80" dirty="0">
                <a:latin typeface="Arial"/>
                <a:cs typeface="Arial"/>
              </a:rPr>
              <a:t> </a:t>
            </a:r>
            <a:r>
              <a:rPr sz="4100" spc="330" dirty="0">
                <a:latin typeface="Arial"/>
                <a:cs typeface="Arial"/>
              </a:rPr>
              <a:t>ви</a:t>
            </a:r>
            <a:r>
              <a:rPr sz="4100" spc="-85" dirty="0">
                <a:latin typeface="Arial"/>
                <a:cs typeface="Arial"/>
              </a:rPr>
              <a:t> </a:t>
            </a:r>
            <a:r>
              <a:rPr sz="4100" spc="655" dirty="0">
                <a:latin typeface="Arial"/>
                <a:cs typeface="Arial"/>
              </a:rPr>
              <a:t>живі  </a:t>
            </a:r>
            <a:r>
              <a:rPr sz="4100" spc="415" dirty="0">
                <a:latin typeface="Arial"/>
                <a:cs typeface="Arial"/>
              </a:rPr>
              <a:t>й </a:t>
            </a:r>
            <a:r>
              <a:rPr sz="4100" spc="335" dirty="0">
                <a:latin typeface="Arial"/>
                <a:cs typeface="Arial"/>
              </a:rPr>
              <a:t>потребуєте</a:t>
            </a:r>
            <a:r>
              <a:rPr sz="4100" spc="-570" dirty="0">
                <a:latin typeface="Arial"/>
                <a:cs typeface="Arial"/>
              </a:rPr>
              <a:t> </a:t>
            </a:r>
            <a:r>
              <a:rPr sz="4100" spc="345" dirty="0">
                <a:latin typeface="Arial"/>
                <a:cs typeface="Arial"/>
              </a:rPr>
              <a:t>допомоги.</a:t>
            </a:r>
            <a:endParaRPr sz="4100">
              <a:latin typeface="Arial"/>
              <a:cs typeface="Arial"/>
            </a:endParaRPr>
          </a:p>
          <a:p>
            <a:pPr marL="12700" marR="668020">
              <a:lnSpc>
                <a:spcPct val="116300"/>
              </a:lnSpc>
            </a:pPr>
            <a:r>
              <a:rPr sz="4100" spc="425" dirty="0">
                <a:latin typeface="Arial"/>
                <a:cs typeface="Arial"/>
              </a:rPr>
              <a:t>Якщо</a:t>
            </a:r>
            <a:r>
              <a:rPr sz="4100" spc="-85" dirty="0">
                <a:latin typeface="Arial"/>
                <a:cs typeface="Arial"/>
              </a:rPr>
              <a:t> </a:t>
            </a:r>
            <a:r>
              <a:rPr sz="4100" spc="365" dirty="0">
                <a:latin typeface="Arial"/>
                <a:cs typeface="Arial"/>
              </a:rPr>
              <a:t>хтось</a:t>
            </a:r>
            <a:r>
              <a:rPr sz="4100" spc="-80" dirty="0">
                <a:latin typeface="Arial"/>
                <a:cs typeface="Arial"/>
              </a:rPr>
              <a:t> </a:t>
            </a:r>
            <a:r>
              <a:rPr sz="4100" spc="385" dirty="0">
                <a:latin typeface="Arial"/>
                <a:cs typeface="Arial"/>
              </a:rPr>
              <a:t>вас</a:t>
            </a:r>
            <a:r>
              <a:rPr sz="4100" spc="-85" dirty="0">
                <a:latin typeface="Arial"/>
                <a:cs typeface="Arial"/>
              </a:rPr>
              <a:t> </a:t>
            </a:r>
            <a:r>
              <a:rPr sz="4100" spc="280" dirty="0">
                <a:latin typeface="Arial"/>
                <a:cs typeface="Arial"/>
              </a:rPr>
              <a:t>почув,</a:t>
            </a:r>
            <a:r>
              <a:rPr sz="4100" spc="-80" dirty="0">
                <a:latin typeface="Arial"/>
                <a:cs typeface="Arial"/>
              </a:rPr>
              <a:t> </a:t>
            </a:r>
            <a:r>
              <a:rPr sz="4100" spc="285" dirty="0">
                <a:latin typeface="Arial"/>
                <a:cs typeface="Arial"/>
              </a:rPr>
              <a:t>опишіть,</a:t>
            </a:r>
            <a:r>
              <a:rPr sz="4100" spc="-85" dirty="0">
                <a:latin typeface="Arial"/>
                <a:cs typeface="Arial"/>
              </a:rPr>
              <a:t> </a:t>
            </a:r>
            <a:r>
              <a:rPr sz="4100" spc="275" dirty="0">
                <a:latin typeface="Arial"/>
                <a:cs typeface="Arial"/>
              </a:rPr>
              <a:t>де</a:t>
            </a:r>
            <a:r>
              <a:rPr sz="4100" spc="-80" dirty="0">
                <a:latin typeface="Arial"/>
                <a:cs typeface="Arial"/>
              </a:rPr>
              <a:t> </a:t>
            </a:r>
            <a:r>
              <a:rPr sz="4100" spc="365" dirty="0">
                <a:latin typeface="Arial"/>
                <a:cs typeface="Arial"/>
              </a:rPr>
              <a:t>саме</a:t>
            </a:r>
            <a:r>
              <a:rPr sz="4100" spc="-80" dirty="0">
                <a:latin typeface="Arial"/>
                <a:cs typeface="Arial"/>
              </a:rPr>
              <a:t> </a:t>
            </a:r>
            <a:r>
              <a:rPr sz="4100" spc="330" dirty="0">
                <a:latin typeface="Arial"/>
                <a:cs typeface="Arial"/>
              </a:rPr>
              <a:t>ви  </a:t>
            </a:r>
            <a:r>
              <a:rPr sz="4100" spc="285" dirty="0">
                <a:latin typeface="Arial"/>
                <a:cs typeface="Arial"/>
              </a:rPr>
              <a:t>перебуваєте,</a:t>
            </a:r>
            <a:r>
              <a:rPr sz="4100" spc="-75" dirty="0">
                <a:latin typeface="Arial"/>
                <a:cs typeface="Arial"/>
              </a:rPr>
              <a:t> </a:t>
            </a:r>
            <a:r>
              <a:rPr sz="4100" spc="405" dirty="0">
                <a:latin typeface="Arial"/>
                <a:cs typeface="Arial"/>
              </a:rPr>
              <a:t>що</a:t>
            </a:r>
            <a:r>
              <a:rPr sz="4100" spc="-75" dirty="0">
                <a:latin typeface="Arial"/>
                <a:cs typeface="Arial"/>
              </a:rPr>
              <a:t> </a:t>
            </a:r>
            <a:r>
              <a:rPr sz="4100" spc="385" dirty="0">
                <a:latin typeface="Arial"/>
                <a:cs typeface="Arial"/>
              </a:rPr>
              <a:t>вас</a:t>
            </a:r>
            <a:r>
              <a:rPr sz="4100" spc="-75" dirty="0">
                <a:latin typeface="Arial"/>
                <a:cs typeface="Arial"/>
              </a:rPr>
              <a:t> </a:t>
            </a:r>
            <a:r>
              <a:rPr sz="4100" spc="280" dirty="0">
                <a:latin typeface="Arial"/>
                <a:cs typeface="Arial"/>
              </a:rPr>
              <a:t>оточує,</a:t>
            </a:r>
            <a:r>
              <a:rPr sz="4100" spc="-75" dirty="0">
                <a:latin typeface="Arial"/>
                <a:cs typeface="Arial"/>
              </a:rPr>
              <a:t> </a:t>
            </a:r>
            <a:r>
              <a:rPr sz="4100" spc="365" dirty="0">
                <a:latin typeface="Arial"/>
                <a:cs typeface="Arial"/>
              </a:rPr>
              <a:t>чи</a:t>
            </a:r>
            <a:r>
              <a:rPr sz="4100" spc="-75" dirty="0">
                <a:latin typeface="Arial"/>
                <a:cs typeface="Arial"/>
              </a:rPr>
              <a:t> </a:t>
            </a:r>
            <a:r>
              <a:rPr sz="4100" spc="330" dirty="0">
                <a:latin typeface="Arial"/>
                <a:cs typeface="Arial"/>
              </a:rPr>
              <a:t>ви</a:t>
            </a:r>
            <a:r>
              <a:rPr sz="4100" spc="-75" dirty="0">
                <a:latin typeface="Arial"/>
                <a:cs typeface="Arial"/>
              </a:rPr>
              <a:t> </a:t>
            </a:r>
            <a:r>
              <a:rPr sz="4100" spc="250" dirty="0">
                <a:latin typeface="Arial"/>
                <a:cs typeface="Arial"/>
              </a:rPr>
              <a:t>цілі.</a:t>
            </a:r>
            <a:endParaRPr sz="4100">
              <a:latin typeface="Arial"/>
              <a:cs typeface="Arial"/>
            </a:endParaRPr>
          </a:p>
          <a:p>
            <a:pPr marL="12700" marR="411480">
              <a:lnSpc>
                <a:spcPct val="116300"/>
              </a:lnSpc>
            </a:pPr>
            <a:r>
              <a:rPr sz="4100" spc="425" dirty="0">
                <a:latin typeface="Arial"/>
                <a:cs typeface="Arial"/>
              </a:rPr>
              <a:t>Якщо</a:t>
            </a:r>
            <a:r>
              <a:rPr sz="4100" spc="-75" dirty="0">
                <a:latin typeface="Arial"/>
                <a:cs typeface="Arial"/>
              </a:rPr>
              <a:t> </a:t>
            </a:r>
            <a:r>
              <a:rPr sz="4100" spc="385" dirty="0">
                <a:latin typeface="Arial"/>
                <a:cs typeface="Arial"/>
              </a:rPr>
              <a:t>вас</a:t>
            </a:r>
            <a:r>
              <a:rPr sz="4100" spc="-75" dirty="0">
                <a:latin typeface="Arial"/>
                <a:cs typeface="Arial"/>
              </a:rPr>
              <a:t> </a:t>
            </a:r>
            <a:r>
              <a:rPr sz="4100" spc="745" dirty="0">
                <a:latin typeface="Arial"/>
                <a:cs typeface="Arial"/>
              </a:rPr>
              <a:t>уже</a:t>
            </a:r>
            <a:r>
              <a:rPr sz="4100" spc="-70" dirty="0">
                <a:latin typeface="Arial"/>
                <a:cs typeface="Arial"/>
              </a:rPr>
              <a:t> </a:t>
            </a:r>
            <a:r>
              <a:rPr sz="4100" spc="315" dirty="0">
                <a:latin typeface="Arial"/>
                <a:cs typeface="Arial"/>
              </a:rPr>
              <a:t>почули,</a:t>
            </a:r>
            <a:r>
              <a:rPr sz="4100" spc="-75" dirty="0">
                <a:latin typeface="Arial"/>
                <a:cs typeface="Arial"/>
              </a:rPr>
              <a:t> </a:t>
            </a:r>
            <a:r>
              <a:rPr sz="4100" spc="320" dirty="0">
                <a:latin typeface="Arial"/>
                <a:cs typeface="Arial"/>
              </a:rPr>
              <a:t>зберігайте</a:t>
            </a:r>
            <a:r>
              <a:rPr sz="4100" spc="-70" dirty="0">
                <a:latin typeface="Arial"/>
                <a:cs typeface="Arial"/>
              </a:rPr>
              <a:t> </a:t>
            </a:r>
            <a:r>
              <a:rPr sz="4100" spc="505" dirty="0">
                <a:latin typeface="Arial"/>
                <a:cs typeface="Arial"/>
              </a:rPr>
              <a:t>спокій</a:t>
            </a:r>
            <a:r>
              <a:rPr sz="4100" spc="-75" dirty="0">
                <a:latin typeface="Arial"/>
                <a:cs typeface="Arial"/>
              </a:rPr>
              <a:t> </a:t>
            </a:r>
            <a:r>
              <a:rPr sz="4100" spc="355" dirty="0">
                <a:latin typeface="Arial"/>
                <a:cs typeface="Arial"/>
              </a:rPr>
              <a:t>та  </a:t>
            </a:r>
            <a:r>
              <a:rPr sz="4100" spc="325" dirty="0">
                <a:latin typeface="Arial"/>
                <a:cs typeface="Arial"/>
              </a:rPr>
              <a:t>чекайте,</a:t>
            </a:r>
            <a:r>
              <a:rPr sz="4100" spc="-80" dirty="0">
                <a:latin typeface="Arial"/>
                <a:cs typeface="Arial"/>
              </a:rPr>
              <a:t> </a:t>
            </a:r>
            <a:r>
              <a:rPr sz="4100" spc="575" dirty="0">
                <a:latin typeface="Arial"/>
                <a:cs typeface="Arial"/>
              </a:rPr>
              <a:t>поки</a:t>
            </a:r>
            <a:r>
              <a:rPr sz="4100" spc="-75" dirty="0">
                <a:latin typeface="Arial"/>
                <a:cs typeface="Arial"/>
              </a:rPr>
              <a:t> </a:t>
            </a:r>
            <a:r>
              <a:rPr sz="4100" spc="350" dirty="0">
                <a:latin typeface="Arial"/>
                <a:cs typeface="Arial"/>
              </a:rPr>
              <a:t>розберуть</a:t>
            </a:r>
            <a:r>
              <a:rPr sz="4100" spc="-75" dirty="0">
                <a:latin typeface="Arial"/>
                <a:cs typeface="Arial"/>
              </a:rPr>
              <a:t> </a:t>
            </a:r>
            <a:r>
              <a:rPr sz="4100" spc="265" dirty="0">
                <a:latin typeface="Arial"/>
                <a:cs typeface="Arial"/>
              </a:rPr>
              <a:t>завал.</a:t>
            </a:r>
            <a:endParaRPr sz="4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1"/>
            <a:ext cx="5575300" cy="9831705"/>
          </a:xfrm>
          <a:custGeom>
            <a:avLst/>
            <a:gdLst/>
            <a:ahLst/>
            <a:cxnLst/>
            <a:rect l="l" t="t" r="r" b="b"/>
            <a:pathLst>
              <a:path w="5575300" h="9831705">
                <a:moveTo>
                  <a:pt x="4382274" y="5573026"/>
                </a:moveTo>
                <a:lnTo>
                  <a:pt x="4379823" y="5531828"/>
                </a:lnTo>
                <a:lnTo>
                  <a:pt x="4370514" y="5491048"/>
                </a:lnTo>
                <a:lnTo>
                  <a:pt x="4354233" y="5451335"/>
                </a:lnTo>
                <a:lnTo>
                  <a:pt x="3365970" y="3507219"/>
                </a:lnTo>
                <a:lnTo>
                  <a:pt x="3343478" y="3470668"/>
                </a:lnTo>
                <a:lnTo>
                  <a:pt x="3316008" y="3439109"/>
                </a:lnTo>
                <a:lnTo>
                  <a:pt x="3284169" y="3412858"/>
                </a:lnTo>
                <a:lnTo>
                  <a:pt x="3248533" y="3392208"/>
                </a:lnTo>
                <a:lnTo>
                  <a:pt x="3209721" y="3377476"/>
                </a:lnTo>
                <a:lnTo>
                  <a:pt x="3168307" y="3368967"/>
                </a:lnTo>
                <a:lnTo>
                  <a:pt x="3124885" y="3366986"/>
                </a:lnTo>
                <a:lnTo>
                  <a:pt x="3080067" y="3371837"/>
                </a:lnTo>
                <a:lnTo>
                  <a:pt x="3034449" y="3383826"/>
                </a:lnTo>
                <a:lnTo>
                  <a:pt x="2988602" y="3403257"/>
                </a:lnTo>
                <a:lnTo>
                  <a:pt x="0" y="4922482"/>
                </a:lnTo>
                <a:lnTo>
                  <a:pt x="0" y="5218265"/>
                </a:lnTo>
                <a:lnTo>
                  <a:pt x="0" y="5692889"/>
                </a:lnTo>
                <a:lnTo>
                  <a:pt x="796531" y="7259841"/>
                </a:lnTo>
                <a:lnTo>
                  <a:pt x="821804" y="7300176"/>
                </a:lnTo>
                <a:lnTo>
                  <a:pt x="852957" y="7334390"/>
                </a:lnTo>
                <a:lnTo>
                  <a:pt x="888987" y="7362152"/>
                </a:lnTo>
                <a:lnTo>
                  <a:pt x="928878" y="7383158"/>
                </a:lnTo>
                <a:lnTo>
                  <a:pt x="971651" y="7397051"/>
                </a:lnTo>
                <a:lnTo>
                  <a:pt x="1016304" y="7403541"/>
                </a:lnTo>
                <a:lnTo>
                  <a:pt x="1061821" y="7402271"/>
                </a:lnTo>
                <a:lnTo>
                  <a:pt x="1107198" y="7392937"/>
                </a:lnTo>
                <a:lnTo>
                  <a:pt x="1151458" y="7375207"/>
                </a:lnTo>
                <a:lnTo>
                  <a:pt x="1900542" y="6994423"/>
                </a:lnTo>
                <a:lnTo>
                  <a:pt x="1954466" y="7105942"/>
                </a:lnTo>
                <a:lnTo>
                  <a:pt x="2106498" y="7409294"/>
                </a:lnTo>
                <a:lnTo>
                  <a:pt x="2127161" y="7452474"/>
                </a:lnTo>
                <a:lnTo>
                  <a:pt x="2145639" y="7492822"/>
                </a:lnTo>
                <a:lnTo>
                  <a:pt x="2161641" y="7530071"/>
                </a:lnTo>
                <a:lnTo>
                  <a:pt x="2184984" y="7594219"/>
                </a:lnTo>
                <a:lnTo>
                  <a:pt x="2182965" y="7549997"/>
                </a:lnTo>
                <a:lnTo>
                  <a:pt x="2179523" y="7492873"/>
                </a:lnTo>
                <a:lnTo>
                  <a:pt x="2175675" y="7442111"/>
                </a:lnTo>
                <a:lnTo>
                  <a:pt x="2171255" y="7391286"/>
                </a:lnTo>
                <a:lnTo>
                  <a:pt x="2135390" y="7034174"/>
                </a:lnTo>
                <a:lnTo>
                  <a:pt x="2131123" y="6982993"/>
                </a:lnTo>
                <a:lnTo>
                  <a:pt x="2127466" y="6931787"/>
                </a:lnTo>
                <a:lnTo>
                  <a:pt x="2124545" y="6880555"/>
                </a:lnTo>
                <a:lnTo>
                  <a:pt x="4215841" y="5817476"/>
                </a:lnTo>
                <a:lnTo>
                  <a:pt x="4258551" y="5791886"/>
                </a:lnTo>
                <a:lnTo>
                  <a:pt x="4295127" y="5762091"/>
                </a:lnTo>
                <a:lnTo>
                  <a:pt x="4325455" y="5728741"/>
                </a:lnTo>
                <a:lnTo>
                  <a:pt x="4349445" y="5692495"/>
                </a:lnTo>
                <a:lnTo>
                  <a:pt x="4366971" y="5654027"/>
                </a:lnTo>
                <a:lnTo>
                  <a:pt x="4377956" y="5613984"/>
                </a:lnTo>
                <a:lnTo>
                  <a:pt x="4382274" y="5573026"/>
                </a:lnTo>
                <a:close/>
              </a:path>
              <a:path w="5575300" h="9831705">
                <a:moveTo>
                  <a:pt x="4923155" y="1131430"/>
                </a:moveTo>
                <a:lnTo>
                  <a:pt x="4921948" y="1085164"/>
                </a:lnTo>
                <a:lnTo>
                  <a:pt x="4917148" y="1039520"/>
                </a:lnTo>
                <a:lnTo>
                  <a:pt x="4908842" y="994689"/>
                </a:lnTo>
                <a:lnTo>
                  <a:pt x="4897145" y="950861"/>
                </a:lnTo>
                <a:lnTo>
                  <a:pt x="4882172" y="908227"/>
                </a:lnTo>
                <a:lnTo>
                  <a:pt x="4864011" y="866952"/>
                </a:lnTo>
                <a:lnTo>
                  <a:pt x="4842789" y="827239"/>
                </a:lnTo>
                <a:lnTo>
                  <a:pt x="4818596" y="789266"/>
                </a:lnTo>
                <a:lnTo>
                  <a:pt x="4791545" y="753211"/>
                </a:lnTo>
                <a:lnTo>
                  <a:pt x="4761750" y="719277"/>
                </a:lnTo>
                <a:lnTo>
                  <a:pt x="4729302" y="687616"/>
                </a:lnTo>
                <a:lnTo>
                  <a:pt x="4694313" y="658444"/>
                </a:lnTo>
                <a:lnTo>
                  <a:pt x="4656899" y="631939"/>
                </a:lnTo>
                <a:lnTo>
                  <a:pt x="4617161" y="608279"/>
                </a:lnTo>
                <a:lnTo>
                  <a:pt x="4575200" y="587641"/>
                </a:lnTo>
                <a:lnTo>
                  <a:pt x="4531131" y="570230"/>
                </a:lnTo>
                <a:lnTo>
                  <a:pt x="4485068" y="556209"/>
                </a:lnTo>
                <a:lnTo>
                  <a:pt x="2349881" y="0"/>
                </a:lnTo>
                <a:lnTo>
                  <a:pt x="1622488" y="0"/>
                </a:lnTo>
                <a:lnTo>
                  <a:pt x="1561452" y="43180"/>
                </a:lnTo>
                <a:lnTo>
                  <a:pt x="1527543" y="73088"/>
                </a:lnTo>
                <a:lnTo>
                  <a:pt x="1495920" y="105625"/>
                </a:lnTo>
                <a:lnTo>
                  <a:pt x="1466761" y="140690"/>
                </a:lnTo>
                <a:lnTo>
                  <a:pt x="1440268" y="178181"/>
                </a:lnTo>
                <a:lnTo>
                  <a:pt x="1416621" y="217982"/>
                </a:lnTo>
                <a:lnTo>
                  <a:pt x="1395996" y="259981"/>
                </a:lnTo>
                <a:lnTo>
                  <a:pt x="1378585" y="304076"/>
                </a:lnTo>
                <a:lnTo>
                  <a:pt x="1364602" y="350088"/>
                </a:lnTo>
                <a:lnTo>
                  <a:pt x="977188" y="1837296"/>
                </a:lnTo>
                <a:lnTo>
                  <a:pt x="966952" y="1884248"/>
                </a:lnTo>
                <a:lnTo>
                  <a:pt x="960640" y="1931238"/>
                </a:lnTo>
                <a:lnTo>
                  <a:pt x="958151" y="1977961"/>
                </a:lnTo>
                <a:lnTo>
                  <a:pt x="959370" y="2024240"/>
                </a:lnTo>
                <a:lnTo>
                  <a:pt x="964209" y="2069896"/>
                </a:lnTo>
                <a:lnTo>
                  <a:pt x="972553" y="2114727"/>
                </a:lnTo>
                <a:lnTo>
                  <a:pt x="984275" y="2158555"/>
                </a:lnTo>
                <a:lnTo>
                  <a:pt x="999286" y="2201202"/>
                </a:lnTo>
                <a:lnTo>
                  <a:pt x="1017473" y="2242489"/>
                </a:lnTo>
                <a:lnTo>
                  <a:pt x="1038733" y="2282202"/>
                </a:lnTo>
                <a:lnTo>
                  <a:pt x="1062951" y="2320188"/>
                </a:lnTo>
                <a:lnTo>
                  <a:pt x="1090015" y="2356243"/>
                </a:lnTo>
                <a:lnTo>
                  <a:pt x="1119822" y="2390190"/>
                </a:lnTo>
                <a:lnTo>
                  <a:pt x="1152271" y="2421839"/>
                </a:lnTo>
                <a:lnTo>
                  <a:pt x="1187234" y="2451011"/>
                </a:lnTo>
                <a:lnTo>
                  <a:pt x="1224622" y="2477516"/>
                </a:lnTo>
                <a:lnTo>
                  <a:pt x="1264323" y="2501163"/>
                </a:lnTo>
                <a:lnTo>
                  <a:pt x="1306220" y="2521788"/>
                </a:lnTo>
                <a:lnTo>
                  <a:pt x="1350213" y="2539187"/>
                </a:lnTo>
                <a:lnTo>
                  <a:pt x="1396199" y="2553170"/>
                </a:lnTo>
                <a:lnTo>
                  <a:pt x="1832965" y="2666949"/>
                </a:lnTo>
                <a:lnTo>
                  <a:pt x="1644827" y="3389185"/>
                </a:lnTo>
                <a:lnTo>
                  <a:pt x="2240711" y="2773172"/>
                </a:lnTo>
                <a:lnTo>
                  <a:pt x="3801618" y="3179788"/>
                </a:lnTo>
                <a:lnTo>
                  <a:pt x="3848582" y="3190011"/>
                </a:lnTo>
                <a:lnTo>
                  <a:pt x="3895471" y="3196285"/>
                </a:lnTo>
                <a:lnTo>
                  <a:pt x="3942105" y="3198723"/>
                </a:lnTo>
                <a:lnTo>
                  <a:pt x="3988295" y="3197453"/>
                </a:lnTo>
                <a:lnTo>
                  <a:pt x="4033863" y="3192551"/>
                </a:lnTo>
                <a:lnTo>
                  <a:pt x="4078617" y="3184156"/>
                </a:lnTo>
                <a:lnTo>
                  <a:pt x="4122382" y="3172358"/>
                </a:lnTo>
                <a:lnTo>
                  <a:pt x="4164965" y="3157270"/>
                </a:lnTo>
                <a:lnTo>
                  <a:pt x="4206176" y="3138995"/>
                </a:lnTo>
                <a:lnTo>
                  <a:pt x="4245851" y="3117659"/>
                </a:lnTo>
                <a:lnTo>
                  <a:pt x="4283786" y="3093364"/>
                </a:lnTo>
                <a:lnTo>
                  <a:pt x="4319803" y="3066199"/>
                </a:lnTo>
                <a:lnTo>
                  <a:pt x="4353712" y="3036303"/>
                </a:lnTo>
                <a:lnTo>
                  <a:pt x="4385335" y="3003753"/>
                </a:lnTo>
                <a:lnTo>
                  <a:pt x="4414494" y="2968688"/>
                </a:lnTo>
                <a:lnTo>
                  <a:pt x="4440987" y="2931198"/>
                </a:lnTo>
                <a:lnTo>
                  <a:pt x="4464634" y="2891396"/>
                </a:lnTo>
                <a:lnTo>
                  <a:pt x="4485259" y="2849397"/>
                </a:lnTo>
                <a:lnTo>
                  <a:pt x="4502670" y="2805303"/>
                </a:lnTo>
                <a:lnTo>
                  <a:pt x="4516653" y="2759329"/>
                </a:lnTo>
                <a:lnTo>
                  <a:pt x="4904067" y="1272120"/>
                </a:lnTo>
                <a:lnTo>
                  <a:pt x="4914303" y="1225130"/>
                </a:lnTo>
                <a:lnTo>
                  <a:pt x="4920640" y="1178153"/>
                </a:lnTo>
                <a:lnTo>
                  <a:pt x="4923155" y="1131430"/>
                </a:lnTo>
                <a:close/>
              </a:path>
              <a:path w="5575300" h="9831705">
                <a:moveTo>
                  <a:pt x="5575046" y="8791181"/>
                </a:moveTo>
                <a:lnTo>
                  <a:pt x="5573827" y="8745791"/>
                </a:lnTo>
                <a:lnTo>
                  <a:pt x="5570626" y="8700579"/>
                </a:lnTo>
                <a:lnTo>
                  <a:pt x="5565470" y="8655609"/>
                </a:lnTo>
                <a:lnTo>
                  <a:pt x="5558396" y="8610943"/>
                </a:lnTo>
                <a:lnTo>
                  <a:pt x="5549404" y="8566645"/>
                </a:lnTo>
                <a:lnTo>
                  <a:pt x="5538533" y="8522779"/>
                </a:lnTo>
                <a:lnTo>
                  <a:pt x="5525808" y="8479409"/>
                </a:lnTo>
                <a:lnTo>
                  <a:pt x="5511228" y="8436597"/>
                </a:lnTo>
                <a:lnTo>
                  <a:pt x="5494845" y="8394395"/>
                </a:lnTo>
                <a:lnTo>
                  <a:pt x="5476659" y="8352866"/>
                </a:lnTo>
                <a:lnTo>
                  <a:pt x="5456707" y="8312086"/>
                </a:lnTo>
                <a:lnTo>
                  <a:pt x="5435016" y="8272119"/>
                </a:lnTo>
                <a:lnTo>
                  <a:pt x="5411584" y="8233003"/>
                </a:lnTo>
                <a:lnTo>
                  <a:pt x="5386451" y="8194815"/>
                </a:lnTo>
                <a:lnTo>
                  <a:pt x="5359641" y="8157629"/>
                </a:lnTo>
                <a:lnTo>
                  <a:pt x="5331180" y="8121485"/>
                </a:lnTo>
                <a:lnTo>
                  <a:pt x="5301081" y="8086458"/>
                </a:lnTo>
                <a:lnTo>
                  <a:pt x="5269357" y="8052613"/>
                </a:lnTo>
                <a:lnTo>
                  <a:pt x="5236057" y="8019999"/>
                </a:lnTo>
                <a:lnTo>
                  <a:pt x="5201183" y="7988694"/>
                </a:lnTo>
                <a:lnTo>
                  <a:pt x="5164772" y="7958747"/>
                </a:lnTo>
                <a:lnTo>
                  <a:pt x="5126837" y="7930223"/>
                </a:lnTo>
                <a:lnTo>
                  <a:pt x="5087391" y="7903197"/>
                </a:lnTo>
                <a:lnTo>
                  <a:pt x="5046484" y="7877708"/>
                </a:lnTo>
                <a:lnTo>
                  <a:pt x="5004117" y="7853845"/>
                </a:lnTo>
                <a:lnTo>
                  <a:pt x="4960950" y="7831963"/>
                </a:lnTo>
                <a:lnTo>
                  <a:pt x="4111015" y="7424471"/>
                </a:lnTo>
                <a:lnTo>
                  <a:pt x="4066629" y="7404379"/>
                </a:lnTo>
                <a:lnTo>
                  <a:pt x="4021493" y="7386294"/>
                </a:lnTo>
                <a:lnTo>
                  <a:pt x="3976001" y="7370356"/>
                </a:lnTo>
                <a:lnTo>
                  <a:pt x="3930231" y="7356538"/>
                </a:lnTo>
                <a:lnTo>
                  <a:pt x="3884244" y="7344829"/>
                </a:lnTo>
                <a:lnTo>
                  <a:pt x="3838092" y="7335190"/>
                </a:lnTo>
                <a:lnTo>
                  <a:pt x="3791851" y="7327608"/>
                </a:lnTo>
                <a:lnTo>
                  <a:pt x="3745573" y="7322071"/>
                </a:lnTo>
                <a:lnTo>
                  <a:pt x="3699332" y="7318540"/>
                </a:lnTo>
                <a:lnTo>
                  <a:pt x="3653180" y="7317003"/>
                </a:lnTo>
                <a:lnTo>
                  <a:pt x="3607181" y="7317448"/>
                </a:lnTo>
                <a:lnTo>
                  <a:pt x="3561397" y="7319835"/>
                </a:lnTo>
                <a:lnTo>
                  <a:pt x="3515893" y="7324153"/>
                </a:lnTo>
                <a:lnTo>
                  <a:pt x="3470732" y="7330389"/>
                </a:lnTo>
                <a:lnTo>
                  <a:pt x="3425990" y="7338504"/>
                </a:lnTo>
                <a:lnTo>
                  <a:pt x="3381705" y="7348487"/>
                </a:lnTo>
                <a:lnTo>
                  <a:pt x="3337941" y="7360310"/>
                </a:lnTo>
                <a:lnTo>
                  <a:pt x="3294786" y="7373963"/>
                </a:lnTo>
                <a:lnTo>
                  <a:pt x="3252279" y="7389419"/>
                </a:lnTo>
                <a:lnTo>
                  <a:pt x="3210496" y="7406653"/>
                </a:lnTo>
                <a:lnTo>
                  <a:pt x="3169501" y="7425652"/>
                </a:lnTo>
                <a:lnTo>
                  <a:pt x="3129343" y="7446378"/>
                </a:lnTo>
                <a:lnTo>
                  <a:pt x="3090087" y="7468832"/>
                </a:lnTo>
                <a:lnTo>
                  <a:pt x="3051797" y="7492974"/>
                </a:lnTo>
                <a:lnTo>
                  <a:pt x="3014548" y="7518794"/>
                </a:lnTo>
                <a:lnTo>
                  <a:pt x="2978404" y="7546264"/>
                </a:lnTo>
                <a:lnTo>
                  <a:pt x="2943402" y="7575372"/>
                </a:lnTo>
                <a:lnTo>
                  <a:pt x="2909620" y="7606081"/>
                </a:lnTo>
                <a:lnTo>
                  <a:pt x="2877134" y="7638389"/>
                </a:lnTo>
                <a:lnTo>
                  <a:pt x="2845981" y="7672260"/>
                </a:lnTo>
                <a:lnTo>
                  <a:pt x="2816237" y="7707681"/>
                </a:lnTo>
                <a:lnTo>
                  <a:pt x="2787967" y="7744625"/>
                </a:lnTo>
                <a:lnTo>
                  <a:pt x="2761234" y="7783068"/>
                </a:lnTo>
                <a:lnTo>
                  <a:pt x="2736100" y="7822997"/>
                </a:lnTo>
                <a:lnTo>
                  <a:pt x="2712618" y="7864386"/>
                </a:lnTo>
                <a:lnTo>
                  <a:pt x="2691041" y="7906855"/>
                </a:lnTo>
                <a:lnTo>
                  <a:pt x="2670276" y="7952905"/>
                </a:lnTo>
                <a:lnTo>
                  <a:pt x="2652115" y="7999031"/>
                </a:lnTo>
                <a:lnTo>
                  <a:pt x="2636316" y="8045577"/>
                </a:lnTo>
                <a:lnTo>
                  <a:pt x="2622854" y="8092440"/>
                </a:lnTo>
                <a:lnTo>
                  <a:pt x="2611704" y="8139582"/>
                </a:lnTo>
                <a:lnTo>
                  <a:pt x="2602852" y="8186902"/>
                </a:lnTo>
                <a:lnTo>
                  <a:pt x="2596261" y="8234350"/>
                </a:lnTo>
                <a:lnTo>
                  <a:pt x="2591892" y="8281860"/>
                </a:lnTo>
                <a:lnTo>
                  <a:pt x="2589758" y="8329346"/>
                </a:lnTo>
                <a:lnTo>
                  <a:pt x="2589796" y="8376742"/>
                </a:lnTo>
                <a:lnTo>
                  <a:pt x="2591993" y="8423973"/>
                </a:lnTo>
                <a:lnTo>
                  <a:pt x="2596337" y="8470989"/>
                </a:lnTo>
                <a:lnTo>
                  <a:pt x="2602776" y="8517699"/>
                </a:lnTo>
                <a:lnTo>
                  <a:pt x="2611310" y="8564029"/>
                </a:lnTo>
                <a:lnTo>
                  <a:pt x="2621889" y="8609940"/>
                </a:lnTo>
                <a:lnTo>
                  <a:pt x="2634500" y="8655329"/>
                </a:lnTo>
                <a:lnTo>
                  <a:pt x="2649131" y="8700135"/>
                </a:lnTo>
                <a:lnTo>
                  <a:pt x="2665730" y="8744293"/>
                </a:lnTo>
                <a:lnTo>
                  <a:pt x="2684284" y="8787727"/>
                </a:lnTo>
                <a:lnTo>
                  <a:pt x="2704769" y="8830361"/>
                </a:lnTo>
                <a:lnTo>
                  <a:pt x="2727160" y="8872144"/>
                </a:lnTo>
                <a:lnTo>
                  <a:pt x="2751429" y="8912987"/>
                </a:lnTo>
                <a:lnTo>
                  <a:pt x="2777540" y="8952827"/>
                </a:lnTo>
                <a:lnTo>
                  <a:pt x="2805480" y="8991600"/>
                </a:lnTo>
                <a:lnTo>
                  <a:pt x="2835224" y="9029230"/>
                </a:lnTo>
                <a:lnTo>
                  <a:pt x="2529789" y="9666300"/>
                </a:lnTo>
                <a:lnTo>
                  <a:pt x="3448697" y="9434208"/>
                </a:lnTo>
                <a:lnTo>
                  <a:pt x="4053090" y="9723958"/>
                </a:lnTo>
                <a:lnTo>
                  <a:pt x="4097820" y="9744202"/>
                </a:lnTo>
                <a:lnTo>
                  <a:pt x="4142956" y="9762287"/>
                </a:lnTo>
                <a:lnTo>
                  <a:pt x="4188447" y="9778225"/>
                </a:lnTo>
                <a:lnTo>
                  <a:pt x="4234218" y="9792056"/>
                </a:lnTo>
                <a:lnTo>
                  <a:pt x="4280205" y="9803765"/>
                </a:lnTo>
                <a:lnTo>
                  <a:pt x="4326356" y="9813404"/>
                </a:lnTo>
                <a:lnTo>
                  <a:pt x="4372610" y="9820986"/>
                </a:lnTo>
                <a:lnTo>
                  <a:pt x="4418889" y="9826536"/>
                </a:lnTo>
                <a:lnTo>
                  <a:pt x="4465142" y="9830054"/>
                </a:lnTo>
                <a:lnTo>
                  <a:pt x="4511294" y="9831591"/>
                </a:lnTo>
                <a:lnTo>
                  <a:pt x="4557293" y="9831159"/>
                </a:lnTo>
                <a:lnTo>
                  <a:pt x="4603077" y="9828771"/>
                </a:lnTo>
                <a:lnTo>
                  <a:pt x="4648581" y="9824453"/>
                </a:lnTo>
                <a:lnTo>
                  <a:pt x="4693755" y="9818218"/>
                </a:lnTo>
                <a:lnTo>
                  <a:pt x="4738509" y="9810102"/>
                </a:lnTo>
                <a:lnTo>
                  <a:pt x="4782794" y="9800120"/>
                </a:lnTo>
                <a:lnTo>
                  <a:pt x="4826546" y="9788296"/>
                </a:lnTo>
                <a:lnTo>
                  <a:pt x="4869713" y="9774644"/>
                </a:lnTo>
                <a:lnTo>
                  <a:pt x="4912220" y="9759188"/>
                </a:lnTo>
                <a:lnTo>
                  <a:pt x="4954003" y="9741954"/>
                </a:lnTo>
                <a:lnTo>
                  <a:pt x="4995011" y="9722955"/>
                </a:lnTo>
                <a:lnTo>
                  <a:pt x="5035169" y="9702228"/>
                </a:lnTo>
                <a:lnTo>
                  <a:pt x="5074424" y="9679775"/>
                </a:lnTo>
                <a:lnTo>
                  <a:pt x="5112715" y="9655632"/>
                </a:lnTo>
                <a:lnTo>
                  <a:pt x="5149964" y="9629813"/>
                </a:lnTo>
                <a:lnTo>
                  <a:pt x="5186121" y="9602343"/>
                </a:lnTo>
                <a:lnTo>
                  <a:pt x="5221122" y="9573235"/>
                </a:lnTo>
                <a:lnTo>
                  <a:pt x="5254904" y="9542526"/>
                </a:lnTo>
                <a:lnTo>
                  <a:pt x="5287391" y="9510217"/>
                </a:lnTo>
                <a:lnTo>
                  <a:pt x="5318544" y="9476346"/>
                </a:lnTo>
                <a:lnTo>
                  <a:pt x="5348287" y="9440926"/>
                </a:lnTo>
                <a:lnTo>
                  <a:pt x="5376557" y="9403982"/>
                </a:lnTo>
                <a:lnTo>
                  <a:pt x="5403291" y="9365526"/>
                </a:lnTo>
                <a:lnTo>
                  <a:pt x="5428437" y="9325597"/>
                </a:lnTo>
                <a:lnTo>
                  <a:pt x="5451919" y="9284208"/>
                </a:lnTo>
                <a:lnTo>
                  <a:pt x="5473497" y="9241726"/>
                </a:lnTo>
                <a:lnTo>
                  <a:pt x="5493436" y="9197619"/>
                </a:lnTo>
                <a:lnTo>
                  <a:pt x="5511000" y="9153398"/>
                </a:lnTo>
                <a:lnTo>
                  <a:pt x="5526392" y="9108796"/>
                </a:lnTo>
                <a:lnTo>
                  <a:pt x="5539638" y="9063863"/>
                </a:lnTo>
                <a:lnTo>
                  <a:pt x="5550738" y="9018689"/>
                </a:lnTo>
                <a:lnTo>
                  <a:pt x="5559730" y="8973325"/>
                </a:lnTo>
                <a:lnTo>
                  <a:pt x="5566638" y="8927833"/>
                </a:lnTo>
                <a:lnTo>
                  <a:pt x="5571477" y="8882266"/>
                </a:lnTo>
                <a:lnTo>
                  <a:pt x="5574271" y="8836698"/>
                </a:lnTo>
                <a:lnTo>
                  <a:pt x="5575046" y="8791181"/>
                </a:lnTo>
                <a:close/>
              </a:path>
            </a:pathLst>
          </a:custGeom>
          <a:solidFill>
            <a:srgbClr val="FAE7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853833" y="1763055"/>
            <a:ext cx="2347409" cy="24782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 rot="720000">
            <a:off x="1310575" y="1305058"/>
            <a:ext cx="3361490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20"/>
              </a:lnSpc>
            </a:pPr>
            <a:r>
              <a:rPr sz="5625" spc="562" baseline="5185" dirty="0">
                <a:latin typeface="Arial"/>
                <a:cs typeface="Arial"/>
              </a:rPr>
              <a:t>Д</a:t>
            </a:r>
            <a:r>
              <a:rPr sz="5625" spc="562" baseline="4444" dirty="0">
                <a:latin typeface="Arial"/>
                <a:cs typeface="Arial"/>
              </a:rPr>
              <a:t>о</a:t>
            </a:r>
            <a:r>
              <a:rPr sz="5625" spc="562" baseline="3703" dirty="0">
                <a:latin typeface="Arial"/>
                <a:cs typeface="Arial"/>
              </a:rPr>
              <a:t>по</a:t>
            </a:r>
            <a:r>
              <a:rPr sz="5625" spc="562" baseline="2962" dirty="0">
                <a:latin typeface="Arial"/>
                <a:cs typeface="Arial"/>
              </a:rPr>
              <a:t>м</a:t>
            </a:r>
            <a:r>
              <a:rPr sz="5625" spc="562" baseline="2222" dirty="0">
                <a:latin typeface="Arial"/>
                <a:cs typeface="Arial"/>
              </a:rPr>
              <a:t>ож</a:t>
            </a:r>
            <a:r>
              <a:rPr sz="3750" spc="375" dirty="0">
                <a:latin typeface="Arial"/>
                <a:cs typeface="Arial"/>
              </a:rPr>
              <a:t>іть!</a:t>
            </a:r>
            <a:endParaRPr sz="3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 rot="19980000">
            <a:off x="533028" y="5034071"/>
            <a:ext cx="2885068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650"/>
              </a:lnSpc>
            </a:pPr>
            <a:r>
              <a:rPr sz="5000" spc="229" dirty="0">
                <a:latin typeface="Arial"/>
                <a:cs typeface="Arial"/>
              </a:rPr>
              <a:t>Рятуйт</a:t>
            </a:r>
            <a:r>
              <a:rPr sz="7500" spc="345" baseline="1111" dirty="0">
                <a:latin typeface="Arial"/>
                <a:cs typeface="Arial"/>
              </a:rPr>
              <a:t>е!</a:t>
            </a:r>
            <a:endParaRPr sz="7500" baseline="1111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 rot="1920000">
            <a:off x="3188675" y="8186859"/>
            <a:ext cx="1928110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690"/>
              </a:lnSpc>
            </a:pPr>
            <a:r>
              <a:rPr sz="7500" spc="-209" baseline="2222" dirty="0">
                <a:latin typeface="Arial"/>
                <a:cs typeface="Arial"/>
              </a:rPr>
              <a:t>Я</a:t>
            </a:r>
            <a:r>
              <a:rPr sz="7500" spc="-359" baseline="2222" dirty="0">
                <a:latin typeface="Arial"/>
                <a:cs typeface="Arial"/>
              </a:rPr>
              <a:t> </a:t>
            </a:r>
            <a:r>
              <a:rPr sz="7500" spc="277" baseline="1666" dirty="0">
                <a:latin typeface="Arial"/>
                <a:cs typeface="Arial"/>
              </a:rPr>
              <a:t>т</a:t>
            </a:r>
            <a:r>
              <a:rPr sz="7500" spc="277" baseline="1111" dirty="0">
                <a:latin typeface="Arial"/>
                <a:cs typeface="Arial"/>
              </a:rPr>
              <a:t>у</a:t>
            </a:r>
            <a:r>
              <a:rPr sz="5000" spc="185" dirty="0">
                <a:latin typeface="Arial"/>
                <a:cs typeface="Arial"/>
              </a:rPr>
              <a:t>т!</a:t>
            </a:r>
            <a:endParaRPr sz="5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4A3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72900" y="8040653"/>
            <a:ext cx="3263900" cy="2246630"/>
          </a:xfrm>
          <a:custGeom>
            <a:avLst/>
            <a:gdLst/>
            <a:ahLst/>
            <a:cxnLst/>
            <a:rect l="l" t="t" r="r" b="b"/>
            <a:pathLst>
              <a:path w="3263900" h="2246629">
                <a:moveTo>
                  <a:pt x="2552699" y="2246345"/>
                </a:moveTo>
                <a:lnTo>
                  <a:pt x="2552699" y="2045446"/>
                </a:lnTo>
                <a:lnTo>
                  <a:pt x="2565399" y="2065340"/>
                </a:lnTo>
                <a:lnTo>
                  <a:pt x="2578099" y="2072078"/>
                </a:lnTo>
                <a:lnTo>
                  <a:pt x="2616199" y="2073270"/>
                </a:lnTo>
                <a:lnTo>
                  <a:pt x="2654299" y="2069722"/>
                </a:lnTo>
                <a:lnTo>
                  <a:pt x="2705099" y="2061434"/>
                </a:lnTo>
                <a:lnTo>
                  <a:pt x="2781299" y="2035336"/>
                </a:lnTo>
                <a:lnTo>
                  <a:pt x="2819399" y="2019390"/>
                </a:lnTo>
                <a:lnTo>
                  <a:pt x="2882899" y="2001885"/>
                </a:lnTo>
                <a:lnTo>
                  <a:pt x="2933699" y="1984140"/>
                </a:lnTo>
                <a:lnTo>
                  <a:pt x="2997199" y="1967472"/>
                </a:lnTo>
                <a:lnTo>
                  <a:pt x="3047999" y="1953199"/>
                </a:lnTo>
                <a:lnTo>
                  <a:pt x="3098799" y="1942640"/>
                </a:lnTo>
                <a:lnTo>
                  <a:pt x="3136899" y="1937112"/>
                </a:lnTo>
                <a:lnTo>
                  <a:pt x="3149599" y="1937933"/>
                </a:lnTo>
                <a:lnTo>
                  <a:pt x="3187699" y="1994122"/>
                </a:lnTo>
                <a:lnTo>
                  <a:pt x="3263899" y="2212909"/>
                </a:lnTo>
                <a:lnTo>
                  <a:pt x="3263899" y="2246345"/>
                </a:lnTo>
                <a:lnTo>
                  <a:pt x="2552699" y="2246345"/>
                </a:lnTo>
                <a:close/>
              </a:path>
              <a:path w="3263900" h="2246629">
                <a:moveTo>
                  <a:pt x="2476499" y="2246345"/>
                </a:moveTo>
                <a:lnTo>
                  <a:pt x="2476499" y="1636912"/>
                </a:lnTo>
                <a:lnTo>
                  <a:pt x="2501899" y="1658194"/>
                </a:lnTo>
                <a:lnTo>
                  <a:pt x="2514599" y="1662439"/>
                </a:lnTo>
                <a:lnTo>
                  <a:pt x="2539999" y="1659280"/>
                </a:lnTo>
                <a:lnTo>
                  <a:pt x="2565399" y="1649517"/>
                </a:lnTo>
                <a:lnTo>
                  <a:pt x="2616199" y="1633947"/>
                </a:lnTo>
                <a:lnTo>
                  <a:pt x="2654299" y="1613369"/>
                </a:lnTo>
                <a:lnTo>
                  <a:pt x="2705099" y="1588580"/>
                </a:lnTo>
                <a:lnTo>
                  <a:pt x="2755899" y="1560380"/>
                </a:lnTo>
                <a:lnTo>
                  <a:pt x="2819399" y="1529565"/>
                </a:lnTo>
                <a:lnTo>
                  <a:pt x="2870199" y="1496935"/>
                </a:lnTo>
                <a:lnTo>
                  <a:pt x="2920999" y="1463287"/>
                </a:lnTo>
                <a:lnTo>
                  <a:pt x="2959099" y="1429420"/>
                </a:lnTo>
                <a:lnTo>
                  <a:pt x="3009899" y="1396132"/>
                </a:lnTo>
                <a:lnTo>
                  <a:pt x="3035299" y="1364221"/>
                </a:lnTo>
                <a:lnTo>
                  <a:pt x="3124199" y="1442346"/>
                </a:lnTo>
                <a:lnTo>
                  <a:pt x="3162299" y="1509389"/>
                </a:lnTo>
                <a:lnTo>
                  <a:pt x="3174999" y="1602252"/>
                </a:lnTo>
                <a:lnTo>
                  <a:pt x="3162299" y="1757836"/>
                </a:lnTo>
                <a:lnTo>
                  <a:pt x="3124199" y="1841364"/>
                </a:lnTo>
                <a:lnTo>
                  <a:pt x="3060699" y="1891110"/>
                </a:lnTo>
                <a:lnTo>
                  <a:pt x="2959099" y="1926786"/>
                </a:lnTo>
                <a:lnTo>
                  <a:pt x="2781299" y="1968104"/>
                </a:lnTo>
                <a:lnTo>
                  <a:pt x="2616199" y="2012875"/>
                </a:lnTo>
                <a:lnTo>
                  <a:pt x="2552699" y="2045446"/>
                </a:lnTo>
                <a:lnTo>
                  <a:pt x="2552699" y="2246345"/>
                </a:lnTo>
                <a:lnTo>
                  <a:pt x="2476499" y="2246345"/>
                </a:lnTo>
                <a:close/>
              </a:path>
              <a:path w="3263900" h="2246629">
                <a:moveTo>
                  <a:pt x="2324099" y="2246345"/>
                </a:moveTo>
                <a:lnTo>
                  <a:pt x="2324099" y="884702"/>
                </a:lnTo>
                <a:lnTo>
                  <a:pt x="2336799" y="915524"/>
                </a:lnTo>
                <a:lnTo>
                  <a:pt x="2349499" y="932885"/>
                </a:lnTo>
                <a:lnTo>
                  <a:pt x="2374899" y="927948"/>
                </a:lnTo>
                <a:lnTo>
                  <a:pt x="2412999" y="908020"/>
                </a:lnTo>
                <a:lnTo>
                  <a:pt x="2438399" y="880408"/>
                </a:lnTo>
                <a:lnTo>
                  <a:pt x="2476499" y="852417"/>
                </a:lnTo>
                <a:lnTo>
                  <a:pt x="2501899" y="831355"/>
                </a:lnTo>
                <a:lnTo>
                  <a:pt x="2539999" y="811762"/>
                </a:lnTo>
                <a:lnTo>
                  <a:pt x="2578099" y="782143"/>
                </a:lnTo>
                <a:lnTo>
                  <a:pt x="2628899" y="747253"/>
                </a:lnTo>
                <a:lnTo>
                  <a:pt x="2692399" y="711842"/>
                </a:lnTo>
                <a:lnTo>
                  <a:pt x="2743199" y="680665"/>
                </a:lnTo>
                <a:lnTo>
                  <a:pt x="2793999" y="658473"/>
                </a:lnTo>
                <a:lnTo>
                  <a:pt x="2819399" y="650020"/>
                </a:lnTo>
                <a:lnTo>
                  <a:pt x="2832099" y="653628"/>
                </a:lnTo>
                <a:lnTo>
                  <a:pt x="2844799" y="664430"/>
                </a:lnTo>
                <a:lnTo>
                  <a:pt x="2857499" y="682390"/>
                </a:lnTo>
                <a:lnTo>
                  <a:pt x="2870199" y="707473"/>
                </a:lnTo>
                <a:lnTo>
                  <a:pt x="2895599" y="739642"/>
                </a:lnTo>
                <a:lnTo>
                  <a:pt x="2908299" y="778863"/>
                </a:lnTo>
                <a:lnTo>
                  <a:pt x="2933699" y="825100"/>
                </a:lnTo>
                <a:lnTo>
                  <a:pt x="2946399" y="878317"/>
                </a:lnTo>
                <a:lnTo>
                  <a:pt x="2971799" y="938480"/>
                </a:lnTo>
                <a:lnTo>
                  <a:pt x="2984499" y="1005551"/>
                </a:lnTo>
                <a:lnTo>
                  <a:pt x="2997199" y="1079497"/>
                </a:lnTo>
                <a:lnTo>
                  <a:pt x="3009899" y="1160282"/>
                </a:lnTo>
                <a:lnTo>
                  <a:pt x="3022599" y="1247869"/>
                </a:lnTo>
                <a:lnTo>
                  <a:pt x="2984499" y="1347706"/>
                </a:lnTo>
                <a:lnTo>
                  <a:pt x="2920999" y="1415299"/>
                </a:lnTo>
                <a:lnTo>
                  <a:pt x="2781299" y="1481527"/>
                </a:lnTo>
                <a:lnTo>
                  <a:pt x="2514599" y="1577274"/>
                </a:lnTo>
                <a:lnTo>
                  <a:pt x="2489199" y="1604039"/>
                </a:lnTo>
                <a:lnTo>
                  <a:pt x="2476499" y="1621389"/>
                </a:lnTo>
                <a:lnTo>
                  <a:pt x="2476499" y="2246345"/>
                </a:lnTo>
                <a:lnTo>
                  <a:pt x="2324099" y="2246345"/>
                </a:lnTo>
                <a:close/>
              </a:path>
              <a:path w="3263900" h="2246629">
                <a:moveTo>
                  <a:pt x="1993899" y="150482"/>
                </a:moveTo>
                <a:lnTo>
                  <a:pt x="1993899" y="40687"/>
                </a:lnTo>
                <a:lnTo>
                  <a:pt x="2006599" y="13026"/>
                </a:lnTo>
                <a:lnTo>
                  <a:pt x="2044699" y="1973"/>
                </a:lnTo>
                <a:lnTo>
                  <a:pt x="2095499" y="0"/>
                </a:lnTo>
                <a:lnTo>
                  <a:pt x="2120899" y="1526"/>
                </a:lnTo>
                <a:lnTo>
                  <a:pt x="2158999" y="5125"/>
                </a:lnTo>
                <a:lnTo>
                  <a:pt x="2197099" y="11095"/>
                </a:lnTo>
                <a:lnTo>
                  <a:pt x="2222499" y="19735"/>
                </a:lnTo>
                <a:lnTo>
                  <a:pt x="2260599" y="31341"/>
                </a:lnTo>
                <a:lnTo>
                  <a:pt x="2311399" y="46214"/>
                </a:lnTo>
                <a:lnTo>
                  <a:pt x="2349499" y="64650"/>
                </a:lnTo>
                <a:lnTo>
                  <a:pt x="2387599" y="86948"/>
                </a:lnTo>
                <a:lnTo>
                  <a:pt x="2425699" y="113406"/>
                </a:lnTo>
                <a:lnTo>
                  <a:pt x="2476499" y="144322"/>
                </a:lnTo>
                <a:lnTo>
                  <a:pt x="2514599" y="179995"/>
                </a:lnTo>
                <a:lnTo>
                  <a:pt x="2552699" y="220723"/>
                </a:lnTo>
                <a:lnTo>
                  <a:pt x="2590799" y="266803"/>
                </a:lnTo>
                <a:lnTo>
                  <a:pt x="2628899" y="318534"/>
                </a:lnTo>
                <a:lnTo>
                  <a:pt x="2666999" y="376214"/>
                </a:lnTo>
                <a:lnTo>
                  <a:pt x="2705099" y="440142"/>
                </a:lnTo>
                <a:lnTo>
                  <a:pt x="2743199" y="510614"/>
                </a:lnTo>
                <a:lnTo>
                  <a:pt x="2717799" y="597184"/>
                </a:lnTo>
                <a:lnTo>
                  <a:pt x="2692399" y="648492"/>
                </a:lnTo>
                <a:lnTo>
                  <a:pt x="2641599" y="684743"/>
                </a:lnTo>
                <a:lnTo>
                  <a:pt x="2539999" y="726143"/>
                </a:lnTo>
                <a:lnTo>
                  <a:pt x="2463799" y="759351"/>
                </a:lnTo>
                <a:lnTo>
                  <a:pt x="2400299" y="791540"/>
                </a:lnTo>
                <a:lnTo>
                  <a:pt x="2362199" y="822981"/>
                </a:lnTo>
                <a:lnTo>
                  <a:pt x="2336799" y="853945"/>
                </a:lnTo>
                <a:lnTo>
                  <a:pt x="2324099" y="884702"/>
                </a:lnTo>
                <a:lnTo>
                  <a:pt x="2324099" y="2246345"/>
                </a:lnTo>
                <a:lnTo>
                  <a:pt x="2031999" y="2246345"/>
                </a:lnTo>
                <a:lnTo>
                  <a:pt x="2031999" y="374596"/>
                </a:lnTo>
                <a:lnTo>
                  <a:pt x="2019299" y="349393"/>
                </a:lnTo>
                <a:lnTo>
                  <a:pt x="2019299" y="323550"/>
                </a:lnTo>
                <a:lnTo>
                  <a:pt x="2006599" y="276104"/>
                </a:lnTo>
                <a:lnTo>
                  <a:pt x="2006599" y="215575"/>
                </a:lnTo>
                <a:lnTo>
                  <a:pt x="1993899" y="150482"/>
                </a:lnTo>
                <a:close/>
              </a:path>
              <a:path w="3263900" h="2246629">
                <a:moveTo>
                  <a:pt x="1663699" y="176581"/>
                </a:moveTo>
                <a:lnTo>
                  <a:pt x="1663699" y="95451"/>
                </a:lnTo>
                <a:lnTo>
                  <a:pt x="1676399" y="66869"/>
                </a:lnTo>
                <a:lnTo>
                  <a:pt x="1689099" y="53249"/>
                </a:lnTo>
                <a:lnTo>
                  <a:pt x="1701799" y="41400"/>
                </a:lnTo>
                <a:lnTo>
                  <a:pt x="1727199" y="31323"/>
                </a:lnTo>
                <a:lnTo>
                  <a:pt x="1739899" y="23021"/>
                </a:lnTo>
                <a:lnTo>
                  <a:pt x="1765299" y="16615"/>
                </a:lnTo>
                <a:lnTo>
                  <a:pt x="1790699" y="12248"/>
                </a:lnTo>
                <a:lnTo>
                  <a:pt x="1803399" y="9918"/>
                </a:lnTo>
                <a:lnTo>
                  <a:pt x="1828799" y="9622"/>
                </a:lnTo>
                <a:lnTo>
                  <a:pt x="1892299" y="76186"/>
                </a:lnTo>
                <a:lnTo>
                  <a:pt x="1943099" y="219310"/>
                </a:lnTo>
                <a:lnTo>
                  <a:pt x="1968499" y="361795"/>
                </a:lnTo>
                <a:lnTo>
                  <a:pt x="1981199" y="426445"/>
                </a:lnTo>
                <a:lnTo>
                  <a:pt x="1993899" y="448638"/>
                </a:lnTo>
                <a:lnTo>
                  <a:pt x="1993899" y="458357"/>
                </a:lnTo>
                <a:lnTo>
                  <a:pt x="2006599" y="457690"/>
                </a:lnTo>
                <a:lnTo>
                  <a:pt x="2019299" y="448725"/>
                </a:lnTo>
                <a:lnTo>
                  <a:pt x="2031999" y="430224"/>
                </a:lnTo>
                <a:lnTo>
                  <a:pt x="2031999" y="2246345"/>
                </a:lnTo>
                <a:lnTo>
                  <a:pt x="1892299" y="2246345"/>
                </a:lnTo>
                <a:lnTo>
                  <a:pt x="1892299" y="757451"/>
                </a:lnTo>
                <a:lnTo>
                  <a:pt x="1879599" y="711341"/>
                </a:lnTo>
                <a:lnTo>
                  <a:pt x="1866899" y="672145"/>
                </a:lnTo>
                <a:lnTo>
                  <a:pt x="1866899" y="654924"/>
                </a:lnTo>
                <a:lnTo>
                  <a:pt x="1854199" y="627444"/>
                </a:lnTo>
                <a:lnTo>
                  <a:pt x="1828799" y="591271"/>
                </a:lnTo>
                <a:lnTo>
                  <a:pt x="1816099" y="547967"/>
                </a:lnTo>
                <a:lnTo>
                  <a:pt x="1790699" y="499098"/>
                </a:lnTo>
                <a:lnTo>
                  <a:pt x="1765299" y="446226"/>
                </a:lnTo>
                <a:lnTo>
                  <a:pt x="1689099" y="279241"/>
                </a:lnTo>
                <a:lnTo>
                  <a:pt x="1676399" y="226002"/>
                </a:lnTo>
                <a:lnTo>
                  <a:pt x="1663699" y="176581"/>
                </a:lnTo>
                <a:close/>
              </a:path>
              <a:path w="3263900" h="2246629">
                <a:moveTo>
                  <a:pt x="927099" y="523591"/>
                </a:moveTo>
                <a:lnTo>
                  <a:pt x="927099" y="397256"/>
                </a:lnTo>
                <a:lnTo>
                  <a:pt x="952499" y="345757"/>
                </a:lnTo>
                <a:lnTo>
                  <a:pt x="1003299" y="304354"/>
                </a:lnTo>
                <a:lnTo>
                  <a:pt x="1104899" y="251608"/>
                </a:lnTo>
                <a:lnTo>
                  <a:pt x="1168399" y="222845"/>
                </a:lnTo>
                <a:lnTo>
                  <a:pt x="1231899" y="195351"/>
                </a:lnTo>
                <a:lnTo>
                  <a:pt x="1282699" y="169903"/>
                </a:lnTo>
                <a:lnTo>
                  <a:pt x="1333499" y="147279"/>
                </a:lnTo>
                <a:lnTo>
                  <a:pt x="1371599" y="128255"/>
                </a:lnTo>
                <a:lnTo>
                  <a:pt x="1409699" y="113607"/>
                </a:lnTo>
                <a:lnTo>
                  <a:pt x="1447799" y="104113"/>
                </a:lnTo>
                <a:lnTo>
                  <a:pt x="1473199" y="100550"/>
                </a:lnTo>
                <a:lnTo>
                  <a:pt x="1498599" y="103693"/>
                </a:lnTo>
                <a:lnTo>
                  <a:pt x="1536699" y="121457"/>
                </a:lnTo>
                <a:lnTo>
                  <a:pt x="1562099" y="150330"/>
                </a:lnTo>
                <a:lnTo>
                  <a:pt x="1574799" y="190173"/>
                </a:lnTo>
                <a:lnTo>
                  <a:pt x="1587499" y="240845"/>
                </a:lnTo>
                <a:lnTo>
                  <a:pt x="1600199" y="302203"/>
                </a:lnTo>
                <a:lnTo>
                  <a:pt x="1600199" y="335804"/>
                </a:lnTo>
                <a:lnTo>
                  <a:pt x="1612899" y="379451"/>
                </a:lnTo>
                <a:lnTo>
                  <a:pt x="1625599" y="430729"/>
                </a:lnTo>
                <a:lnTo>
                  <a:pt x="1650999" y="487223"/>
                </a:lnTo>
                <a:lnTo>
                  <a:pt x="1663699" y="546516"/>
                </a:lnTo>
                <a:lnTo>
                  <a:pt x="1689099" y="606195"/>
                </a:lnTo>
                <a:lnTo>
                  <a:pt x="1714499" y="663842"/>
                </a:lnTo>
                <a:lnTo>
                  <a:pt x="1739899" y="717043"/>
                </a:lnTo>
                <a:lnTo>
                  <a:pt x="1765299" y="763383"/>
                </a:lnTo>
                <a:lnTo>
                  <a:pt x="1790699" y="800446"/>
                </a:lnTo>
                <a:lnTo>
                  <a:pt x="1828799" y="837080"/>
                </a:lnTo>
                <a:lnTo>
                  <a:pt x="1866899" y="830339"/>
                </a:lnTo>
                <a:lnTo>
                  <a:pt x="1892299" y="800456"/>
                </a:lnTo>
                <a:lnTo>
                  <a:pt x="1892299" y="2246345"/>
                </a:lnTo>
                <a:lnTo>
                  <a:pt x="1308099" y="2246345"/>
                </a:lnTo>
                <a:lnTo>
                  <a:pt x="1308099" y="1272837"/>
                </a:lnTo>
                <a:lnTo>
                  <a:pt x="1295399" y="1254191"/>
                </a:lnTo>
                <a:lnTo>
                  <a:pt x="1282699" y="1229487"/>
                </a:lnTo>
                <a:lnTo>
                  <a:pt x="1257299" y="1199300"/>
                </a:lnTo>
                <a:lnTo>
                  <a:pt x="1231899" y="1164207"/>
                </a:lnTo>
                <a:lnTo>
                  <a:pt x="1206499" y="1124783"/>
                </a:lnTo>
                <a:lnTo>
                  <a:pt x="1181099" y="1081604"/>
                </a:lnTo>
                <a:lnTo>
                  <a:pt x="1155699" y="1035248"/>
                </a:lnTo>
                <a:lnTo>
                  <a:pt x="1117599" y="986288"/>
                </a:lnTo>
                <a:lnTo>
                  <a:pt x="1092199" y="935303"/>
                </a:lnTo>
                <a:lnTo>
                  <a:pt x="1066799" y="882867"/>
                </a:lnTo>
                <a:lnTo>
                  <a:pt x="1028699" y="829556"/>
                </a:lnTo>
                <a:lnTo>
                  <a:pt x="977899" y="722617"/>
                </a:lnTo>
                <a:lnTo>
                  <a:pt x="965199" y="670139"/>
                </a:lnTo>
                <a:lnTo>
                  <a:pt x="939799" y="619092"/>
                </a:lnTo>
                <a:lnTo>
                  <a:pt x="939799" y="570050"/>
                </a:lnTo>
                <a:lnTo>
                  <a:pt x="927099" y="523591"/>
                </a:lnTo>
                <a:close/>
              </a:path>
              <a:path w="3263900" h="2246629">
                <a:moveTo>
                  <a:pt x="393699" y="959420"/>
                </a:moveTo>
                <a:lnTo>
                  <a:pt x="393699" y="918155"/>
                </a:lnTo>
                <a:lnTo>
                  <a:pt x="469899" y="742322"/>
                </a:lnTo>
                <a:lnTo>
                  <a:pt x="596899" y="611339"/>
                </a:lnTo>
                <a:lnTo>
                  <a:pt x="736599" y="529558"/>
                </a:lnTo>
                <a:lnTo>
                  <a:pt x="787399" y="501331"/>
                </a:lnTo>
                <a:lnTo>
                  <a:pt x="952499" y="939949"/>
                </a:lnTo>
                <a:lnTo>
                  <a:pt x="1054099" y="1173041"/>
                </a:lnTo>
                <a:lnTo>
                  <a:pt x="1117599" y="1278806"/>
                </a:lnTo>
                <a:lnTo>
                  <a:pt x="1181099" y="1335442"/>
                </a:lnTo>
                <a:lnTo>
                  <a:pt x="1231899" y="1365116"/>
                </a:lnTo>
                <a:lnTo>
                  <a:pt x="1269999" y="1366627"/>
                </a:lnTo>
                <a:lnTo>
                  <a:pt x="1295399" y="1348242"/>
                </a:lnTo>
                <a:lnTo>
                  <a:pt x="1308099" y="1318227"/>
                </a:lnTo>
                <a:lnTo>
                  <a:pt x="1308099" y="2246345"/>
                </a:lnTo>
                <a:lnTo>
                  <a:pt x="812799" y="2246345"/>
                </a:lnTo>
                <a:lnTo>
                  <a:pt x="812799" y="1846008"/>
                </a:lnTo>
                <a:lnTo>
                  <a:pt x="774699" y="1791222"/>
                </a:lnTo>
                <a:lnTo>
                  <a:pt x="761999" y="1767051"/>
                </a:lnTo>
                <a:lnTo>
                  <a:pt x="749299" y="1737520"/>
                </a:lnTo>
                <a:lnTo>
                  <a:pt x="723899" y="1703147"/>
                </a:lnTo>
                <a:lnTo>
                  <a:pt x="698499" y="1664451"/>
                </a:lnTo>
                <a:lnTo>
                  <a:pt x="673099" y="1621951"/>
                </a:lnTo>
                <a:lnTo>
                  <a:pt x="647699" y="1576166"/>
                </a:lnTo>
                <a:lnTo>
                  <a:pt x="622299" y="1527615"/>
                </a:lnTo>
                <a:lnTo>
                  <a:pt x="596899" y="1476818"/>
                </a:lnTo>
                <a:lnTo>
                  <a:pt x="558799" y="1424292"/>
                </a:lnTo>
                <a:lnTo>
                  <a:pt x="457199" y="1207286"/>
                </a:lnTo>
                <a:lnTo>
                  <a:pt x="444499" y="1153904"/>
                </a:lnTo>
                <a:lnTo>
                  <a:pt x="419099" y="1101907"/>
                </a:lnTo>
                <a:lnTo>
                  <a:pt x="406399" y="1051815"/>
                </a:lnTo>
                <a:lnTo>
                  <a:pt x="406399" y="1004146"/>
                </a:lnTo>
                <a:lnTo>
                  <a:pt x="393699" y="959420"/>
                </a:lnTo>
                <a:close/>
              </a:path>
              <a:path w="3263900" h="2246629">
                <a:moveTo>
                  <a:pt x="0" y="1592824"/>
                </a:moveTo>
                <a:lnTo>
                  <a:pt x="76199" y="1384335"/>
                </a:lnTo>
                <a:lnTo>
                  <a:pt x="253999" y="1116664"/>
                </a:lnTo>
                <a:lnTo>
                  <a:pt x="469899" y="1494079"/>
                </a:lnTo>
                <a:lnTo>
                  <a:pt x="596899" y="1699099"/>
                </a:lnTo>
                <a:lnTo>
                  <a:pt x="647699" y="1803017"/>
                </a:lnTo>
                <a:lnTo>
                  <a:pt x="685799" y="1877127"/>
                </a:lnTo>
                <a:lnTo>
                  <a:pt x="698499" y="1910134"/>
                </a:lnTo>
                <a:lnTo>
                  <a:pt x="723899" y="1927463"/>
                </a:lnTo>
                <a:lnTo>
                  <a:pt x="749299" y="1931029"/>
                </a:lnTo>
                <a:lnTo>
                  <a:pt x="774699" y="1922751"/>
                </a:lnTo>
                <a:lnTo>
                  <a:pt x="800099" y="1904543"/>
                </a:lnTo>
                <a:lnTo>
                  <a:pt x="812799" y="1878324"/>
                </a:lnTo>
                <a:lnTo>
                  <a:pt x="812799" y="2246345"/>
                </a:lnTo>
                <a:lnTo>
                  <a:pt x="139699" y="2246345"/>
                </a:lnTo>
                <a:lnTo>
                  <a:pt x="25399" y="1849470"/>
                </a:lnTo>
                <a:lnTo>
                  <a:pt x="0" y="1592824"/>
                </a:lnTo>
                <a:close/>
              </a:path>
            </a:pathLst>
          </a:custGeom>
          <a:solidFill>
            <a:srgbClr val="5D7E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357" y="6520839"/>
            <a:ext cx="4393565" cy="3766185"/>
            <a:chOff x="9357" y="6520839"/>
            <a:chExt cx="4393565" cy="3766185"/>
          </a:xfrm>
        </p:grpSpPr>
        <p:sp>
          <p:nvSpPr>
            <p:cNvPr id="5" name="object 5"/>
            <p:cNvSpPr/>
            <p:nvPr/>
          </p:nvSpPr>
          <p:spPr>
            <a:xfrm>
              <a:off x="9347" y="6520839"/>
              <a:ext cx="2883535" cy="3766185"/>
            </a:xfrm>
            <a:custGeom>
              <a:avLst/>
              <a:gdLst/>
              <a:ahLst/>
              <a:cxnLst/>
              <a:rect l="l" t="t" r="r" b="b"/>
              <a:pathLst>
                <a:path w="2883535" h="3766184">
                  <a:moveTo>
                    <a:pt x="2883154" y="2718181"/>
                  </a:moveTo>
                  <a:lnTo>
                    <a:pt x="2863405" y="2714206"/>
                  </a:lnTo>
                  <a:lnTo>
                    <a:pt x="2803461" y="2706014"/>
                  </a:lnTo>
                  <a:lnTo>
                    <a:pt x="2702280" y="2699181"/>
                  </a:lnTo>
                  <a:lnTo>
                    <a:pt x="2558808" y="2699296"/>
                  </a:lnTo>
                  <a:lnTo>
                    <a:pt x="2480805" y="2831274"/>
                  </a:lnTo>
                  <a:lnTo>
                    <a:pt x="2515095" y="2705176"/>
                  </a:lnTo>
                  <a:lnTo>
                    <a:pt x="2431237" y="2704427"/>
                  </a:lnTo>
                  <a:lnTo>
                    <a:pt x="2408263" y="2704503"/>
                  </a:lnTo>
                  <a:lnTo>
                    <a:pt x="2184920" y="2708338"/>
                  </a:lnTo>
                  <a:lnTo>
                    <a:pt x="1891258" y="2727172"/>
                  </a:lnTo>
                  <a:lnTo>
                    <a:pt x="1617738" y="2770784"/>
                  </a:lnTo>
                  <a:lnTo>
                    <a:pt x="1579676" y="2836227"/>
                  </a:lnTo>
                  <a:lnTo>
                    <a:pt x="1539862" y="2936062"/>
                  </a:lnTo>
                  <a:lnTo>
                    <a:pt x="1493088" y="3096628"/>
                  </a:lnTo>
                  <a:lnTo>
                    <a:pt x="1517954" y="2798635"/>
                  </a:lnTo>
                  <a:lnTo>
                    <a:pt x="1461770" y="2803106"/>
                  </a:lnTo>
                  <a:lnTo>
                    <a:pt x="1417612" y="2816720"/>
                  </a:lnTo>
                  <a:lnTo>
                    <a:pt x="1385900" y="2845054"/>
                  </a:lnTo>
                  <a:lnTo>
                    <a:pt x="1353858" y="2924022"/>
                  </a:lnTo>
                  <a:lnTo>
                    <a:pt x="1329423" y="3013176"/>
                  </a:lnTo>
                  <a:lnTo>
                    <a:pt x="1287056" y="3176930"/>
                  </a:lnTo>
                  <a:lnTo>
                    <a:pt x="1315935" y="2860827"/>
                  </a:lnTo>
                  <a:lnTo>
                    <a:pt x="1181557" y="2891561"/>
                  </a:lnTo>
                  <a:lnTo>
                    <a:pt x="994702" y="2943822"/>
                  </a:lnTo>
                  <a:lnTo>
                    <a:pt x="1071194" y="2681173"/>
                  </a:lnTo>
                  <a:lnTo>
                    <a:pt x="1202258" y="2056587"/>
                  </a:lnTo>
                  <a:lnTo>
                    <a:pt x="788631" y="2093404"/>
                  </a:lnTo>
                  <a:lnTo>
                    <a:pt x="847331" y="2078101"/>
                  </a:lnTo>
                  <a:lnTo>
                    <a:pt x="893508" y="2065629"/>
                  </a:lnTo>
                  <a:lnTo>
                    <a:pt x="981392" y="2041880"/>
                  </a:lnTo>
                  <a:lnTo>
                    <a:pt x="1127721" y="1999284"/>
                  </a:lnTo>
                  <a:lnTo>
                    <a:pt x="1223264" y="1964829"/>
                  </a:lnTo>
                  <a:lnTo>
                    <a:pt x="1261046" y="1942973"/>
                  </a:lnTo>
                  <a:lnTo>
                    <a:pt x="1285506" y="1872576"/>
                  </a:lnTo>
                  <a:lnTo>
                    <a:pt x="1283500" y="1791538"/>
                  </a:lnTo>
                  <a:lnTo>
                    <a:pt x="893508" y="1823262"/>
                  </a:lnTo>
                  <a:lnTo>
                    <a:pt x="1091653" y="1773466"/>
                  </a:lnTo>
                  <a:lnTo>
                    <a:pt x="1202182" y="1739925"/>
                  </a:lnTo>
                  <a:lnTo>
                    <a:pt x="1244117" y="1718246"/>
                  </a:lnTo>
                  <a:lnTo>
                    <a:pt x="1320419" y="1660652"/>
                  </a:lnTo>
                  <a:lnTo>
                    <a:pt x="1380528" y="1408988"/>
                  </a:lnTo>
                  <a:lnTo>
                    <a:pt x="1409839" y="1202397"/>
                  </a:lnTo>
                  <a:lnTo>
                    <a:pt x="1416672" y="930402"/>
                  </a:lnTo>
                  <a:lnTo>
                    <a:pt x="1409382" y="482587"/>
                  </a:lnTo>
                  <a:lnTo>
                    <a:pt x="1244117" y="527151"/>
                  </a:lnTo>
                  <a:lnTo>
                    <a:pt x="1417104" y="425030"/>
                  </a:lnTo>
                  <a:lnTo>
                    <a:pt x="1422552" y="256070"/>
                  </a:lnTo>
                  <a:lnTo>
                    <a:pt x="1421930" y="155486"/>
                  </a:lnTo>
                  <a:lnTo>
                    <a:pt x="1413014" y="83413"/>
                  </a:lnTo>
                  <a:lnTo>
                    <a:pt x="1393621" y="0"/>
                  </a:lnTo>
                  <a:lnTo>
                    <a:pt x="1118603" y="18313"/>
                  </a:lnTo>
                  <a:lnTo>
                    <a:pt x="942098" y="67576"/>
                  </a:lnTo>
                  <a:lnTo>
                    <a:pt x="787755" y="186639"/>
                  </a:lnTo>
                  <a:lnTo>
                    <a:pt x="579196" y="414350"/>
                  </a:lnTo>
                  <a:lnTo>
                    <a:pt x="634568" y="597789"/>
                  </a:lnTo>
                  <a:lnTo>
                    <a:pt x="659015" y="709231"/>
                  </a:lnTo>
                  <a:lnTo>
                    <a:pt x="657910" y="793965"/>
                  </a:lnTo>
                  <a:lnTo>
                    <a:pt x="636651" y="897242"/>
                  </a:lnTo>
                  <a:lnTo>
                    <a:pt x="620128" y="733005"/>
                  </a:lnTo>
                  <a:lnTo>
                    <a:pt x="602348" y="636460"/>
                  </a:lnTo>
                  <a:lnTo>
                    <a:pt x="572249" y="569963"/>
                  </a:lnTo>
                  <a:lnTo>
                    <a:pt x="518807" y="495896"/>
                  </a:lnTo>
                  <a:lnTo>
                    <a:pt x="389851" y="543166"/>
                  </a:lnTo>
                  <a:lnTo>
                    <a:pt x="292823" y="628027"/>
                  </a:lnTo>
                  <a:lnTo>
                    <a:pt x="179082" y="812685"/>
                  </a:lnTo>
                  <a:lnTo>
                    <a:pt x="0" y="1159344"/>
                  </a:lnTo>
                  <a:lnTo>
                    <a:pt x="0" y="3766159"/>
                  </a:lnTo>
                  <a:lnTo>
                    <a:pt x="547420" y="3766159"/>
                  </a:lnTo>
                  <a:lnTo>
                    <a:pt x="1287056" y="3766159"/>
                  </a:lnTo>
                  <a:lnTo>
                    <a:pt x="1493088" y="3766159"/>
                  </a:lnTo>
                  <a:lnTo>
                    <a:pt x="2025205" y="3766159"/>
                  </a:lnTo>
                  <a:lnTo>
                    <a:pt x="2068791" y="3742766"/>
                  </a:lnTo>
                  <a:lnTo>
                    <a:pt x="2198319" y="3665029"/>
                  </a:lnTo>
                  <a:lnTo>
                    <a:pt x="2231123" y="3645331"/>
                  </a:lnTo>
                  <a:lnTo>
                    <a:pt x="2403030" y="3517011"/>
                  </a:lnTo>
                  <a:lnTo>
                    <a:pt x="2503817" y="3385655"/>
                  </a:lnTo>
                  <a:lnTo>
                    <a:pt x="2486152" y="3374352"/>
                  </a:lnTo>
                  <a:lnTo>
                    <a:pt x="2431237" y="3347961"/>
                  </a:lnTo>
                  <a:lnTo>
                    <a:pt x="2336228" y="3317697"/>
                  </a:lnTo>
                  <a:lnTo>
                    <a:pt x="2198319" y="3294824"/>
                  </a:lnTo>
                  <a:lnTo>
                    <a:pt x="2222347" y="3291357"/>
                  </a:lnTo>
                  <a:lnTo>
                    <a:pt x="2293035" y="3289300"/>
                  </a:lnTo>
                  <a:lnTo>
                    <a:pt x="2408263" y="3301225"/>
                  </a:lnTo>
                  <a:lnTo>
                    <a:pt x="2480805" y="3318929"/>
                  </a:lnTo>
                  <a:lnTo>
                    <a:pt x="2565908" y="3339693"/>
                  </a:lnTo>
                  <a:lnTo>
                    <a:pt x="2613088" y="3292627"/>
                  </a:lnTo>
                  <a:lnTo>
                    <a:pt x="2718168" y="3162389"/>
                  </a:lnTo>
                  <a:lnTo>
                    <a:pt x="2826423" y="2965424"/>
                  </a:lnTo>
                  <a:lnTo>
                    <a:pt x="2883154" y="2718181"/>
                  </a:lnTo>
                  <a:close/>
                </a:path>
              </a:pathLst>
            </a:custGeom>
            <a:solidFill>
              <a:srgbClr val="5D7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357" y="7774868"/>
              <a:ext cx="4393565" cy="2512695"/>
            </a:xfrm>
            <a:custGeom>
              <a:avLst/>
              <a:gdLst/>
              <a:ahLst/>
              <a:cxnLst/>
              <a:rect l="l" t="t" r="r" b="b"/>
              <a:pathLst>
                <a:path w="4393565" h="2512695">
                  <a:moveTo>
                    <a:pt x="3129041" y="1459810"/>
                  </a:moveTo>
                  <a:lnTo>
                    <a:pt x="3343676" y="2041464"/>
                  </a:lnTo>
                  <a:lnTo>
                    <a:pt x="3412151" y="2239149"/>
                  </a:lnTo>
                  <a:lnTo>
                    <a:pt x="3445455" y="2344871"/>
                  </a:lnTo>
                  <a:lnTo>
                    <a:pt x="3463120" y="2410137"/>
                  </a:lnTo>
                  <a:lnTo>
                    <a:pt x="3471055" y="2461972"/>
                  </a:lnTo>
                  <a:lnTo>
                    <a:pt x="3474208" y="2512130"/>
                  </a:lnTo>
                  <a:lnTo>
                    <a:pt x="3300368" y="2512130"/>
                  </a:lnTo>
                  <a:lnTo>
                    <a:pt x="3241868" y="2214084"/>
                  </a:lnTo>
                  <a:lnTo>
                    <a:pt x="3194731" y="1960039"/>
                  </a:lnTo>
                  <a:lnTo>
                    <a:pt x="3163175" y="1763376"/>
                  </a:lnTo>
                  <a:lnTo>
                    <a:pt x="3141764" y="1588036"/>
                  </a:lnTo>
                  <a:lnTo>
                    <a:pt x="3129041" y="1459810"/>
                  </a:lnTo>
                  <a:close/>
                </a:path>
                <a:path w="4393565" h="2512695">
                  <a:moveTo>
                    <a:pt x="2733798" y="1525877"/>
                  </a:moveTo>
                  <a:lnTo>
                    <a:pt x="2800174" y="1617765"/>
                  </a:lnTo>
                  <a:lnTo>
                    <a:pt x="2951112" y="1854373"/>
                  </a:lnTo>
                  <a:lnTo>
                    <a:pt x="3114329" y="2177112"/>
                  </a:lnTo>
                  <a:lnTo>
                    <a:pt x="3213043" y="2512130"/>
                  </a:lnTo>
                  <a:lnTo>
                    <a:pt x="3069325" y="2512130"/>
                  </a:lnTo>
                  <a:lnTo>
                    <a:pt x="2733798" y="1525877"/>
                  </a:lnTo>
                  <a:close/>
                </a:path>
                <a:path w="4393565" h="2512695">
                  <a:moveTo>
                    <a:pt x="2355546" y="1635420"/>
                  </a:moveTo>
                  <a:lnTo>
                    <a:pt x="2412664" y="1695593"/>
                  </a:lnTo>
                  <a:lnTo>
                    <a:pt x="2557183" y="1870212"/>
                  </a:lnTo>
                  <a:lnTo>
                    <a:pt x="2748848" y="2150430"/>
                  </a:lnTo>
                  <a:lnTo>
                    <a:pt x="2939363" y="2512130"/>
                  </a:lnTo>
                  <a:lnTo>
                    <a:pt x="2774233" y="2512130"/>
                  </a:lnTo>
                  <a:lnTo>
                    <a:pt x="2355546" y="1635420"/>
                  </a:lnTo>
                  <a:close/>
                </a:path>
                <a:path w="4393565" h="2512695">
                  <a:moveTo>
                    <a:pt x="1963701" y="1626911"/>
                  </a:moveTo>
                  <a:lnTo>
                    <a:pt x="2010744" y="1698025"/>
                  </a:lnTo>
                  <a:lnTo>
                    <a:pt x="2129911" y="1864990"/>
                  </a:lnTo>
                  <a:lnTo>
                    <a:pt x="2288260" y="2058239"/>
                  </a:lnTo>
                  <a:lnTo>
                    <a:pt x="2452850" y="2208204"/>
                  </a:lnTo>
                  <a:lnTo>
                    <a:pt x="2573263" y="2292217"/>
                  </a:lnTo>
                  <a:lnTo>
                    <a:pt x="2634235" y="2353470"/>
                  </a:lnTo>
                  <a:lnTo>
                    <a:pt x="2654519" y="2421889"/>
                  </a:lnTo>
                  <a:lnTo>
                    <a:pt x="2653105" y="2512130"/>
                  </a:lnTo>
                  <a:lnTo>
                    <a:pt x="2481820" y="2512130"/>
                  </a:lnTo>
                  <a:lnTo>
                    <a:pt x="2471640" y="2497638"/>
                  </a:lnTo>
                  <a:lnTo>
                    <a:pt x="2417983" y="2423347"/>
                  </a:lnTo>
                  <a:lnTo>
                    <a:pt x="2345154" y="2327007"/>
                  </a:lnTo>
                  <a:lnTo>
                    <a:pt x="2266736" y="2231103"/>
                  </a:lnTo>
                  <a:lnTo>
                    <a:pt x="2243668" y="2203538"/>
                  </a:lnTo>
                  <a:lnTo>
                    <a:pt x="2218647" y="2171571"/>
                  </a:lnTo>
                  <a:lnTo>
                    <a:pt x="2192215" y="2135704"/>
                  </a:lnTo>
                  <a:lnTo>
                    <a:pt x="2164916" y="2096436"/>
                  </a:lnTo>
                  <a:lnTo>
                    <a:pt x="2137293" y="2054269"/>
                  </a:lnTo>
                  <a:lnTo>
                    <a:pt x="2109889" y="2009703"/>
                  </a:lnTo>
                  <a:lnTo>
                    <a:pt x="2083247" y="1963239"/>
                  </a:lnTo>
                  <a:lnTo>
                    <a:pt x="2057910" y="1915379"/>
                  </a:lnTo>
                  <a:lnTo>
                    <a:pt x="2034420" y="1866621"/>
                  </a:lnTo>
                  <a:lnTo>
                    <a:pt x="2013322" y="1817468"/>
                  </a:lnTo>
                  <a:lnTo>
                    <a:pt x="1995158" y="1768419"/>
                  </a:lnTo>
                  <a:lnTo>
                    <a:pt x="1980471" y="1719977"/>
                  </a:lnTo>
                  <a:lnTo>
                    <a:pt x="1969804" y="1672640"/>
                  </a:lnTo>
                  <a:lnTo>
                    <a:pt x="1963701" y="1626911"/>
                  </a:lnTo>
                  <a:close/>
                </a:path>
                <a:path w="4393565" h="2512695">
                  <a:moveTo>
                    <a:pt x="1577417" y="1755640"/>
                  </a:moveTo>
                  <a:lnTo>
                    <a:pt x="1614246" y="1797923"/>
                  </a:lnTo>
                  <a:lnTo>
                    <a:pt x="1708167" y="1904149"/>
                  </a:lnTo>
                  <a:lnTo>
                    <a:pt x="1790367" y="1995216"/>
                  </a:lnTo>
                  <a:lnTo>
                    <a:pt x="1834613" y="2043387"/>
                  </a:lnTo>
                  <a:lnTo>
                    <a:pt x="1879742" y="2091790"/>
                  </a:lnTo>
                  <a:lnTo>
                    <a:pt x="1924846" y="2139278"/>
                  </a:lnTo>
                  <a:lnTo>
                    <a:pt x="1969013" y="2184705"/>
                  </a:lnTo>
                  <a:lnTo>
                    <a:pt x="2011334" y="2226927"/>
                  </a:lnTo>
                  <a:lnTo>
                    <a:pt x="2050900" y="2264797"/>
                  </a:lnTo>
                  <a:lnTo>
                    <a:pt x="2086799" y="2297170"/>
                  </a:lnTo>
                  <a:lnTo>
                    <a:pt x="2197940" y="2394762"/>
                  </a:lnTo>
                  <a:lnTo>
                    <a:pt x="2278455" y="2467056"/>
                  </a:lnTo>
                  <a:lnTo>
                    <a:pt x="2327610" y="2512130"/>
                  </a:lnTo>
                  <a:lnTo>
                    <a:pt x="2096277" y="2512130"/>
                  </a:lnTo>
                  <a:lnTo>
                    <a:pt x="1864140" y="2290710"/>
                  </a:lnTo>
                  <a:lnTo>
                    <a:pt x="1725710" y="2131423"/>
                  </a:lnTo>
                  <a:lnTo>
                    <a:pt x="1646850" y="1977184"/>
                  </a:lnTo>
                  <a:lnTo>
                    <a:pt x="1577417" y="1755640"/>
                  </a:lnTo>
                  <a:close/>
                </a:path>
                <a:path w="4393565" h="2512695">
                  <a:moveTo>
                    <a:pt x="3494474" y="1468320"/>
                  </a:moveTo>
                  <a:lnTo>
                    <a:pt x="3523805" y="1586542"/>
                  </a:lnTo>
                  <a:lnTo>
                    <a:pt x="3589423" y="1871837"/>
                  </a:lnTo>
                  <a:lnTo>
                    <a:pt x="3657764" y="2220142"/>
                  </a:lnTo>
                  <a:lnTo>
                    <a:pt x="3693398" y="2512130"/>
                  </a:lnTo>
                  <a:lnTo>
                    <a:pt x="3525985" y="2512130"/>
                  </a:lnTo>
                  <a:lnTo>
                    <a:pt x="3494474" y="1468320"/>
                  </a:lnTo>
                  <a:close/>
                </a:path>
                <a:path w="4393565" h="2512695">
                  <a:moveTo>
                    <a:pt x="4137635" y="2512130"/>
                  </a:moveTo>
                  <a:lnTo>
                    <a:pt x="4183455" y="2366728"/>
                  </a:lnTo>
                  <a:lnTo>
                    <a:pt x="4227426" y="2263208"/>
                  </a:lnTo>
                  <a:lnTo>
                    <a:pt x="4289120" y="2171874"/>
                  </a:lnTo>
                  <a:lnTo>
                    <a:pt x="4392921" y="2047757"/>
                  </a:lnTo>
                  <a:lnTo>
                    <a:pt x="4393449" y="2096695"/>
                  </a:lnTo>
                  <a:lnTo>
                    <a:pt x="4392127" y="2145514"/>
                  </a:lnTo>
                  <a:lnTo>
                    <a:pt x="4388955" y="2194215"/>
                  </a:lnTo>
                  <a:lnTo>
                    <a:pt x="4383937" y="2242797"/>
                  </a:lnTo>
                  <a:lnTo>
                    <a:pt x="4377074" y="2291260"/>
                  </a:lnTo>
                  <a:lnTo>
                    <a:pt x="4368384" y="2339420"/>
                  </a:lnTo>
                  <a:lnTo>
                    <a:pt x="4357900" y="2387113"/>
                  </a:lnTo>
                  <a:lnTo>
                    <a:pt x="4345623" y="2434340"/>
                  </a:lnTo>
                  <a:lnTo>
                    <a:pt x="4331555" y="2481101"/>
                  </a:lnTo>
                  <a:lnTo>
                    <a:pt x="4320925" y="2512130"/>
                  </a:lnTo>
                  <a:lnTo>
                    <a:pt x="4137635" y="2512130"/>
                  </a:lnTo>
                  <a:close/>
                </a:path>
                <a:path w="4393565" h="2512695">
                  <a:moveTo>
                    <a:pt x="3768652" y="2512130"/>
                  </a:moveTo>
                  <a:lnTo>
                    <a:pt x="3882921" y="1583588"/>
                  </a:lnTo>
                  <a:lnTo>
                    <a:pt x="3898047" y="1673313"/>
                  </a:lnTo>
                  <a:lnTo>
                    <a:pt x="3933040" y="1901505"/>
                  </a:lnTo>
                  <a:lnTo>
                    <a:pt x="3972319" y="2206691"/>
                  </a:lnTo>
                  <a:lnTo>
                    <a:pt x="3998972" y="2512130"/>
                  </a:lnTo>
                  <a:lnTo>
                    <a:pt x="3768652" y="2512130"/>
                  </a:lnTo>
                  <a:close/>
                </a:path>
                <a:path w="4393565" h="2512695">
                  <a:moveTo>
                    <a:pt x="0" y="1603393"/>
                  </a:moveTo>
                  <a:lnTo>
                    <a:pt x="0" y="1458417"/>
                  </a:lnTo>
                  <a:lnTo>
                    <a:pt x="78816" y="1442619"/>
                  </a:lnTo>
                  <a:lnTo>
                    <a:pt x="263784" y="1406411"/>
                  </a:lnTo>
                  <a:lnTo>
                    <a:pt x="477683" y="1366577"/>
                  </a:lnTo>
                  <a:lnTo>
                    <a:pt x="643292" y="1339900"/>
                  </a:lnTo>
                  <a:lnTo>
                    <a:pt x="734078" y="1328571"/>
                  </a:lnTo>
                  <a:lnTo>
                    <a:pt x="790967" y="1321797"/>
                  </a:lnTo>
                  <a:lnTo>
                    <a:pt x="837923" y="1316880"/>
                  </a:lnTo>
                  <a:lnTo>
                    <a:pt x="898910" y="1311121"/>
                  </a:lnTo>
                  <a:lnTo>
                    <a:pt x="817719" y="1341662"/>
                  </a:lnTo>
                  <a:lnTo>
                    <a:pt x="627711" y="1412484"/>
                  </a:lnTo>
                  <a:lnTo>
                    <a:pt x="409237" y="1492386"/>
                  </a:lnTo>
                  <a:lnTo>
                    <a:pt x="242643" y="1550168"/>
                  </a:lnTo>
                  <a:lnTo>
                    <a:pt x="153450" y="1578241"/>
                  </a:lnTo>
                  <a:lnTo>
                    <a:pt x="98443" y="1593142"/>
                  </a:lnTo>
                  <a:lnTo>
                    <a:pt x="54876" y="1599863"/>
                  </a:lnTo>
                  <a:lnTo>
                    <a:pt x="0" y="1603393"/>
                  </a:lnTo>
                  <a:close/>
                </a:path>
                <a:path w="4393565" h="2512695">
                  <a:moveTo>
                    <a:pt x="0" y="1385698"/>
                  </a:moveTo>
                  <a:lnTo>
                    <a:pt x="0" y="1264859"/>
                  </a:lnTo>
                  <a:lnTo>
                    <a:pt x="843307" y="977693"/>
                  </a:lnTo>
                  <a:lnTo>
                    <a:pt x="765840" y="1033676"/>
                  </a:lnTo>
                  <a:lnTo>
                    <a:pt x="566452" y="1160982"/>
                  </a:lnTo>
                  <a:lnTo>
                    <a:pt x="294665" y="1298644"/>
                  </a:lnTo>
                  <a:lnTo>
                    <a:pt x="0" y="1385698"/>
                  </a:lnTo>
                  <a:close/>
                </a:path>
                <a:path w="4393565" h="2512695">
                  <a:moveTo>
                    <a:pt x="0" y="908687"/>
                  </a:moveTo>
                  <a:lnTo>
                    <a:pt x="0" y="773150"/>
                  </a:lnTo>
                  <a:lnTo>
                    <a:pt x="25052" y="755569"/>
                  </a:lnTo>
                  <a:lnTo>
                    <a:pt x="87593" y="710371"/>
                  </a:lnTo>
                  <a:lnTo>
                    <a:pt x="168697" y="648869"/>
                  </a:lnTo>
                  <a:lnTo>
                    <a:pt x="249439" y="582376"/>
                  </a:lnTo>
                  <a:lnTo>
                    <a:pt x="276888" y="559346"/>
                  </a:lnTo>
                  <a:lnTo>
                    <a:pt x="309285" y="534215"/>
                  </a:lnTo>
                  <a:lnTo>
                    <a:pt x="345962" y="507706"/>
                  </a:lnTo>
                  <a:lnTo>
                    <a:pt x="386249" y="480540"/>
                  </a:lnTo>
                  <a:lnTo>
                    <a:pt x="429478" y="453441"/>
                  </a:lnTo>
                  <a:lnTo>
                    <a:pt x="474978" y="427131"/>
                  </a:lnTo>
                  <a:lnTo>
                    <a:pt x="522080" y="402333"/>
                  </a:lnTo>
                  <a:lnTo>
                    <a:pt x="570116" y="379770"/>
                  </a:lnTo>
                  <a:lnTo>
                    <a:pt x="618415" y="360163"/>
                  </a:lnTo>
                  <a:lnTo>
                    <a:pt x="666309" y="344236"/>
                  </a:lnTo>
                  <a:lnTo>
                    <a:pt x="713129" y="332711"/>
                  </a:lnTo>
                  <a:lnTo>
                    <a:pt x="758204" y="326310"/>
                  </a:lnTo>
                  <a:lnTo>
                    <a:pt x="698233" y="365970"/>
                  </a:lnTo>
                  <a:lnTo>
                    <a:pt x="557494" y="466508"/>
                  </a:lnTo>
                  <a:lnTo>
                    <a:pt x="394745" y="600264"/>
                  </a:lnTo>
                  <a:lnTo>
                    <a:pt x="268746" y="739575"/>
                  </a:lnTo>
                  <a:lnTo>
                    <a:pt x="197997" y="841346"/>
                  </a:lnTo>
                  <a:lnTo>
                    <a:pt x="146420" y="892886"/>
                  </a:lnTo>
                  <a:lnTo>
                    <a:pt x="88819" y="910048"/>
                  </a:lnTo>
                  <a:lnTo>
                    <a:pt x="0" y="908687"/>
                  </a:lnTo>
                  <a:close/>
                </a:path>
                <a:path w="4393565" h="2512695">
                  <a:moveTo>
                    <a:pt x="0" y="1157636"/>
                  </a:moveTo>
                  <a:lnTo>
                    <a:pt x="0" y="1017302"/>
                  </a:lnTo>
                  <a:lnTo>
                    <a:pt x="751099" y="657417"/>
                  </a:lnTo>
                  <a:lnTo>
                    <a:pt x="700420" y="705681"/>
                  </a:lnTo>
                  <a:lnTo>
                    <a:pt x="553362" y="827806"/>
                  </a:lnTo>
                  <a:lnTo>
                    <a:pt x="317398" y="989791"/>
                  </a:lnTo>
                  <a:lnTo>
                    <a:pt x="0" y="1157636"/>
                  </a:lnTo>
                  <a:close/>
                </a:path>
                <a:path w="4393565" h="2512695">
                  <a:moveTo>
                    <a:pt x="0" y="647515"/>
                  </a:moveTo>
                  <a:lnTo>
                    <a:pt x="0" y="451945"/>
                  </a:lnTo>
                  <a:lnTo>
                    <a:pt x="57436" y="394231"/>
                  </a:lnTo>
                  <a:lnTo>
                    <a:pt x="207313" y="260379"/>
                  </a:lnTo>
                  <a:lnTo>
                    <a:pt x="415977" y="109323"/>
                  </a:lnTo>
                  <a:lnTo>
                    <a:pt x="649779" y="0"/>
                  </a:lnTo>
                  <a:lnTo>
                    <a:pt x="595827" y="47354"/>
                  </a:lnTo>
                  <a:lnTo>
                    <a:pt x="467912" y="162188"/>
                  </a:lnTo>
                  <a:lnTo>
                    <a:pt x="316944" y="303653"/>
                  </a:lnTo>
                  <a:lnTo>
                    <a:pt x="193837" y="430903"/>
                  </a:lnTo>
                  <a:lnTo>
                    <a:pt x="121652" y="514182"/>
                  </a:lnTo>
                  <a:lnTo>
                    <a:pt x="77399" y="564506"/>
                  </a:lnTo>
                  <a:lnTo>
                    <a:pt x="42906" y="602181"/>
                  </a:lnTo>
                  <a:lnTo>
                    <a:pt x="0" y="647515"/>
                  </a:lnTo>
                  <a:close/>
                </a:path>
                <a:path w="4393565" h="2512695">
                  <a:moveTo>
                    <a:pt x="0" y="2314035"/>
                  </a:moveTo>
                  <a:lnTo>
                    <a:pt x="0" y="2159312"/>
                  </a:lnTo>
                  <a:lnTo>
                    <a:pt x="49177" y="2176410"/>
                  </a:lnTo>
                  <a:lnTo>
                    <a:pt x="96891" y="2195183"/>
                  </a:lnTo>
                  <a:lnTo>
                    <a:pt x="143830" y="2215900"/>
                  </a:lnTo>
                  <a:lnTo>
                    <a:pt x="189763" y="2238473"/>
                  </a:lnTo>
                  <a:lnTo>
                    <a:pt x="234692" y="2262901"/>
                  </a:lnTo>
                  <a:lnTo>
                    <a:pt x="278616" y="2289185"/>
                  </a:lnTo>
                  <a:lnTo>
                    <a:pt x="321534" y="2317325"/>
                  </a:lnTo>
                  <a:lnTo>
                    <a:pt x="363447" y="2347321"/>
                  </a:lnTo>
                  <a:lnTo>
                    <a:pt x="404355" y="2379173"/>
                  </a:lnTo>
                  <a:lnTo>
                    <a:pt x="352441" y="2379557"/>
                  </a:lnTo>
                  <a:lnTo>
                    <a:pt x="300919" y="2377505"/>
                  </a:lnTo>
                  <a:lnTo>
                    <a:pt x="249788" y="2373017"/>
                  </a:lnTo>
                  <a:lnTo>
                    <a:pt x="199049" y="2366093"/>
                  </a:lnTo>
                  <a:lnTo>
                    <a:pt x="148701" y="2356733"/>
                  </a:lnTo>
                  <a:lnTo>
                    <a:pt x="98744" y="2344937"/>
                  </a:lnTo>
                  <a:lnTo>
                    <a:pt x="48948" y="2330627"/>
                  </a:lnTo>
                  <a:lnTo>
                    <a:pt x="0" y="2314035"/>
                  </a:lnTo>
                  <a:close/>
                </a:path>
                <a:path w="4393565" h="2512695">
                  <a:moveTo>
                    <a:pt x="0" y="2047757"/>
                  </a:moveTo>
                  <a:lnTo>
                    <a:pt x="0" y="1849866"/>
                  </a:lnTo>
                  <a:lnTo>
                    <a:pt x="795118" y="1948579"/>
                  </a:lnTo>
                  <a:lnTo>
                    <a:pt x="719490" y="1961356"/>
                  </a:lnTo>
                  <a:lnTo>
                    <a:pt x="527182" y="1990916"/>
                  </a:lnTo>
                  <a:lnTo>
                    <a:pt x="270064" y="2024101"/>
                  </a:lnTo>
                  <a:lnTo>
                    <a:pt x="0" y="2047757"/>
                  </a:lnTo>
                  <a:close/>
                </a:path>
                <a:path w="4393565" h="2512695">
                  <a:moveTo>
                    <a:pt x="0" y="1789524"/>
                  </a:moveTo>
                  <a:lnTo>
                    <a:pt x="0" y="1646870"/>
                  </a:lnTo>
                  <a:lnTo>
                    <a:pt x="891805" y="1620412"/>
                  </a:lnTo>
                  <a:lnTo>
                    <a:pt x="792251" y="1645117"/>
                  </a:lnTo>
                  <a:lnTo>
                    <a:pt x="552011" y="1700385"/>
                  </a:lnTo>
                  <a:lnTo>
                    <a:pt x="258716" y="1757944"/>
                  </a:lnTo>
                  <a:lnTo>
                    <a:pt x="0" y="1789524"/>
                  </a:lnTo>
                  <a:close/>
                </a:path>
              </a:pathLst>
            </a:custGeom>
            <a:solidFill>
              <a:srgbClr val="FAE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1726314" y="8161431"/>
            <a:ext cx="3093085" cy="2125980"/>
          </a:xfrm>
          <a:custGeom>
            <a:avLst/>
            <a:gdLst/>
            <a:ahLst/>
            <a:cxnLst/>
            <a:rect l="l" t="t" r="r" b="b"/>
            <a:pathLst>
              <a:path w="3093084" h="2125979">
                <a:moveTo>
                  <a:pt x="3093038" y="1504483"/>
                </a:moveTo>
                <a:lnTo>
                  <a:pt x="3027776" y="1307547"/>
                </a:lnTo>
                <a:lnTo>
                  <a:pt x="2861822" y="1054710"/>
                </a:lnTo>
                <a:lnTo>
                  <a:pt x="2646419" y="1411210"/>
                </a:lnTo>
                <a:lnTo>
                  <a:pt x="2531599" y="1604869"/>
                </a:lnTo>
                <a:lnTo>
                  <a:pt x="2478644" y="1703028"/>
                </a:lnTo>
                <a:lnTo>
                  <a:pt x="2448838" y="1773031"/>
                </a:lnTo>
                <a:lnTo>
                  <a:pt x="2426959" y="1807412"/>
                </a:lnTo>
                <a:lnTo>
                  <a:pt x="2399935" y="1822788"/>
                </a:lnTo>
                <a:lnTo>
                  <a:pt x="2372305" y="1821860"/>
                </a:lnTo>
                <a:lnTo>
                  <a:pt x="2348607" y="1807332"/>
                </a:lnTo>
                <a:lnTo>
                  <a:pt x="2333382" y="1781905"/>
                </a:lnTo>
                <a:lnTo>
                  <a:pt x="2331169" y="1748282"/>
                </a:lnTo>
                <a:lnTo>
                  <a:pt x="2346505" y="1709164"/>
                </a:lnTo>
                <a:lnTo>
                  <a:pt x="2392927" y="1636326"/>
                </a:lnTo>
                <a:lnTo>
                  <a:pt x="2414975" y="1601320"/>
                </a:lnTo>
                <a:lnTo>
                  <a:pt x="2439394" y="1561905"/>
                </a:lnTo>
                <a:lnTo>
                  <a:pt x="2465631" y="1518651"/>
                </a:lnTo>
                <a:lnTo>
                  <a:pt x="2493137" y="1472131"/>
                </a:lnTo>
                <a:lnTo>
                  <a:pt x="2521360" y="1422915"/>
                </a:lnTo>
                <a:lnTo>
                  <a:pt x="2549749" y="1371577"/>
                </a:lnTo>
                <a:lnTo>
                  <a:pt x="2577754" y="1318687"/>
                </a:lnTo>
                <a:lnTo>
                  <a:pt x="2604824" y="1264818"/>
                </a:lnTo>
                <a:lnTo>
                  <a:pt x="2630408" y="1210540"/>
                </a:lnTo>
                <a:lnTo>
                  <a:pt x="2653955" y="1156427"/>
                </a:lnTo>
                <a:lnTo>
                  <a:pt x="2674915" y="1103049"/>
                </a:lnTo>
                <a:lnTo>
                  <a:pt x="2692737" y="1050978"/>
                </a:lnTo>
                <a:lnTo>
                  <a:pt x="2706870" y="1000786"/>
                </a:lnTo>
                <a:lnTo>
                  <a:pt x="2716763" y="953044"/>
                </a:lnTo>
                <a:lnTo>
                  <a:pt x="2721865" y="908326"/>
                </a:lnTo>
                <a:lnTo>
                  <a:pt x="2721627" y="867201"/>
                </a:lnTo>
                <a:lnTo>
                  <a:pt x="2654932" y="701112"/>
                </a:lnTo>
                <a:lnTo>
                  <a:pt x="2527305" y="577388"/>
                </a:lnTo>
                <a:lnTo>
                  <a:pt x="2403350" y="500139"/>
                </a:lnTo>
                <a:lnTo>
                  <a:pt x="2347675" y="473476"/>
                </a:lnTo>
                <a:lnTo>
                  <a:pt x="2189907" y="887787"/>
                </a:lnTo>
                <a:lnTo>
                  <a:pt x="2098624" y="1107963"/>
                </a:lnTo>
                <a:lnTo>
                  <a:pt x="2038999" y="1207867"/>
                </a:lnTo>
                <a:lnTo>
                  <a:pt x="1976208" y="1261364"/>
                </a:lnTo>
                <a:lnTo>
                  <a:pt x="1924743" y="1289393"/>
                </a:lnTo>
                <a:lnTo>
                  <a:pt x="1890041" y="1290821"/>
                </a:lnTo>
                <a:lnTo>
                  <a:pt x="1869289" y="1273455"/>
                </a:lnTo>
                <a:lnTo>
                  <a:pt x="1859674" y="1245103"/>
                </a:lnTo>
                <a:lnTo>
                  <a:pt x="1858380" y="1213574"/>
                </a:lnTo>
                <a:lnTo>
                  <a:pt x="1862281" y="1201409"/>
                </a:lnTo>
                <a:lnTo>
                  <a:pt x="1872372" y="1182296"/>
                </a:lnTo>
                <a:lnTo>
                  <a:pt x="1887848" y="1156873"/>
                </a:lnTo>
                <a:lnTo>
                  <a:pt x="1907901" y="1125782"/>
                </a:lnTo>
                <a:lnTo>
                  <a:pt x="1958509" y="1049151"/>
                </a:lnTo>
                <a:lnTo>
                  <a:pt x="1987450" y="1004891"/>
                </a:lnTo>
                <a:lnTo>
                  <a:pt x="2017740" y="957522"/>
                </a:lnTo>
                <a:lnTo>
                  <a:pt x="2048572" y="907684"/>
                </a:lnTo>
                <a:lnTo>
                  <a:pt x="2079139" y="856016"/>
                </a:lnTo>
                <a:lnTo>
                  <a:pt x="2108633" y="803159"/>
                </a:lnTo>
                <a:lnTo>
                  <a:pt x="2136248" y="749751"/>
                </a:lnTo>
                <a:lnTo>
                  <a:pt x="2161176" y="696434"/>
                </a:lnTo>
                <a:lnTo>
                  <a:pt x="2182611" y="643847"/>
                </a:lnTo>
                <a:lnTo>
                  <a:pt x="2199745" y="592630"/>
                </a:lnTo>
                <a:lnTo>
                  <a:pt x="2211772" y="543424"/>
                </a:lnTo>
                <a:lnTo>
                  <a:pt x="2217884" y="496867"/>
                </a:lnTo>
                <a:lnTo>
                  <a:pt x="2217274" y="453600"/>
                </a:lnTo>
                <a:lnTo>
                  <a:pt x="2216651" y="375168"/>
                </a:lnTo>
                <a:lnTo>
                  <a:pt x="2198580" y="326523"/>
                </a:lnTo>
                <a:lnTo>
                  <a:pt x="2146987" y="287415"/>
                </a:lnTo>
                <a:lnTo>
                  <a:pt x="2045794" y="237592"/>
                </a:lnTo>
                <a:lnTo>
                  <a:pt x="1921906" y="178232"/>
                </a:lnTo>
                <a:lnTo>
                  <a:pt x="1866368" y="152048"/>
                </a:lnTo>
                <a:lnTo>
                  <a:pt x="1815821" y="129588"/>
                </a:lnTo>
                <a:lnTo>
                  <a:pt x="1770803" y="111895"/>
                </a:lnTo>
                <a:lnTo>
                  <a:pt x="1731856" y="100015"/>
                </a:lnTo>
                <a:lnTo>
                  <a:pt x="1699517" y="94993"/>
                </a:lnTo>
                <a:lnTo>
                  <a:pt x="1674328" y="97873"/>
                </a:lnTo>
                <a:lnTo>
                  <a:pt x="1621941" y="141926"/>
                </a:lnTo>
                <a:lnTo>
                  <a:pt x="1605606" y="179561"/>
                </a:lnTo>
                <a:lnTo>
                  <a:pt x="1593805" y="227424"/>
                </a:lnTo>
                <a:lnTo>
                  <a:pt x="1585006" y="285382"/>
                </a:lnTo>
                <a:lnTo>
                  <a:pt x="1579178" y="317121"/>
                </a:lnTo>
                <a:lnTo>
                  <a:pt x="1568664" y="358350"/>
                </a:lnTo>
                <a:lnTo>
                  <a:pt x="1554163" y="406786"/>
                </a:lnTo>
                <a:lnTo>
                  <a:pt x="1536374" y="460149"/>
                </a:lnTo>
                <a:lnTo>
                  <a:pt x="1515997" y="516157"/>
                </a:lnTo>
                <a:lnTo>
                  <a:pt x="1493730" y="572528"/>
                </a:lnTo>
                <a:lnTo>
                  <a:pt x="1470272" y="626981"/>
                </a:lnTo>
                <a:lnTo>
                  <a:pt x="1446322" y="677234"/>
                </a:lnTo>
                <a:lnTo>
                  <a:pt x="1422579" y="721006"/>
                </a:lnTo>
                <a:lnTo>
                  <a:pt x="1399742" y="756015"/>
                </a:lnTo>
                <a:lnTo>
                  <a:pt x="1359583" y="790619"/>
                </a:lnTo>
                <a:lnTo>
                  <a:pt x="1326872" y="784251"/>
                </a:lnTo>
                <a:lnTo>
                  <a:pt x="1310580" y="756025"/>
                </a:lnTo>
                <a:lnTo>
                  <a:pt x="1307165" y="715402"/>
                </a:lnTo>
                <a:lnTo>
                  <a:pt x="1313083" y="671848"/>
                </a:lnTo>
                <a:lnTo>
                  <a:pt x="1324790" y="634824"/>
                </a:lnTo>
                <a:lnTo>
                  <a:pt x="1333385" y="616886"/>
                </a:lnTo>
                <a:lnTo>
                  <a:pt x="1367118" y="549536"/>
                </a:lnTo>
                <a:lnTo>
                  <a:pt x="1389549" y="503815"/>
                </a:lnTo>
                <a:lnTo>
                  <a:pt x="1413886" y="452525"/>
                </a:lnTo>
                <a:lnTo>
                  <a:pt x="1438776" y="397509"/>
                </a:lnTo>
                <a:lnTo>
                  <a:pt x="1462866" y="340613"/>
                </a:lnTo>
                <a:lnTo>
                  <a:pt x="1484803" y="283682"/>
                </a:lnTo>
                <a:lnTo>
                  <a:pt x="1503234" y="228562"/>
                </a:lnTo>
                <a:lnTo>
                  <a:pt x="1516806" y="177097"/>
                </a:lnTo>
                <a:lnTo>
                  <a:pt x="1524165" y="131134"/>
                </a:lnTo>
                <a:lnTo>
                  <a:pt x="1523960" y="92516"/>
                </a:lnTo>
                <a:lnTo>
                  <a:pt x="1498935" y="50224"/>
                </a:lnTo>
                <a:lnTo>
                  <a:pt x="1464150" y="29514"/>
                </a:lnTo>
                <a:lnTo>
                  <a:pt x="1425726" y="15620"/>
                </a:lnTo>
                <a:lnTo>
                  <a:pt x="1385735" y="9295"/>
                </a:lnTo>
                <a:lnTo>
                  <a:pt x="1365284" y="9015"/>
                </a:lnTo>
                <a:lnTo>
                  <a:pt x="1303650" y="71891"/>
                </a:lnTo>
                <a:lnTo>
                  <a:pt x="1257707" y="207083"/>
                </a:lnTo>
                <a:lnTo>
                  <a:pt x="1229006" y="341672"/>
                </a:lnTo>
                <a:lnTo>
                  <a:pt x="1219095" y="402740"/>
                </a:lnTo>
                <a:lnTo>
                  <a:pt x="1211176" y="423703"/>
                </a:lnTo>
                <a:lnTo>
                  <a:pt x="1204531" y="432883"/>
                </a:lnTo>
                <a:lnTo>
                  <a:pt x="1195556" y="432253"/>
                </a:lnTo>
                <a:lnTo>
                  <a:pt x="1180647" y="423785"/>
                </a:lnTo>
                <a:lnTo>
                  <a:pt x="1168580" y="406309"/>
                </a:lnTo>
                <a:lnTo>
                  <a:pt x="1167436" y="381091"/>
                </a:lnTo>
                <a:lnTo>
                  <a:pt x="1172568" y="353764"/>
                </a:lnTo>
                <a:lnTo>
                  <a:pt x="1179332" y="329958"/>
                </a:lnTo>
                <a:lnTo>
                  <a:pt x="1184909" y="305547"/>
                </a:lnTo>
                <a:lnTo>
                  <a:pt x="1193212" y="260730"/>
                </a:lnTo>
                <a:lnTo>
                  <a:pt x="1201937" y="203555"/>
                </a:lnTo>
                <a:lnTo>
                  <a:pt x="1208779" y="142069"/>
                </a:lnTo>
                <a:lnTo>
                  <a:pt x="1211436" y="84321"/>
                </a:lnTo>
                <a:lnTo>
                  <a:pt x="1207602" y="38359"/>
                </a:lnTo>
                <a:lnTo>
                  <a:pt x="1172863" y="4231"/>
                </a:lnTo>
                <a:lnTo>
                  <a:pt x="1132413" y="0"/>
                </a:lnTo>
                <a:lnTo>
                  <a:pt x="1106322" y="106"/>
                </a:lnTo>
                <a:lnTo>
                  <a:pt x="1044432" y="6384"/>
                </a:lnTo>
                <a:lnTo>
                  <a:pt x="972294" y="22906"/>
                </a:lnTo>
                <a:lnTo>
                  <a:pt x="933394" y="35818"/>
                </a:lnTo>
                <a:lnTo>
                  <a:pt x="893147" y="52263"/>
                </a:lnTo>
                <a:lnTo>
                  <a:pt x="851956" y="72564"/>
                </a:lnTo>
                <a:lnTo>
                  <a:pt x="810226" y="97046"/>
                </a:lnTo>
                <a:lnTo>
                  <a:pt x="768362" y="126031"/>
                </a:lnTo>
                <a:lnTo>
                  <a:pt x="726768" y="159845"/>
                </a:lnTo>
                <a:lnTo>
                  <a:pt x="685850" y="198810"/>
                </a:lnTo>
                <a:lnTo>
                  <a:pt x="646011" y="243250"/>
                </a:lnTo>
                <a:lnTo>
                  <a:pt x="607657" y="293490"/>
                </a:lnTo>
                <a:lnTo>
                  <a:pt x="571192" y="349853"/>
                </a:lnTo>
                <a:lnTo>
                  <a:pt x="537020" y="412664"/>
                </a:lnTo>
                <a:lnTo>
                  <a:pt x="505546" y="482245"/>
                </a:lnTo>
                <a:lnTo>
                  <a:pt x="522824" y="564017"/>
                </a:lnTo>
                <a:lnTo>
                  <a:pt x="548380" y="612482"/>
                </a:lnTo>
                <a:lnTo>
                  <a:pt x="600030" y="646724"/>
                </a:lnTo>
                <a:lnTo>
                  <a:pt x="695592" y="685830"/>
                </a:lnTo>
                <a:lnTo>
                  <a:pt x="768054" y="717197"/>
                </a:lnTo>
                <a:lnTo>
                  <a:pt x="822051" y="747602"/>
                </a:lnTo>
                <a:lnTo>
                  <a:pt x="859415" y="777301"/>
                </a:lnTo>
                <a:lnTo>
                  <a:pt x="881978" y="806549"/>
                </a:lnTo>
                <a:lnTo>
                  <a:pt x="891570" y="835602"/>
                </a:lnTo>
                <a:lnTo>
                  <a:pt x="890024" y="864716"/>
                </a:lnTo>
                <a:lnTo>
                  <a:pt x="871833" y="881646"/>
                </a:lnTo>
                <a:lnTo>
                  <a:pt x="838212" y="870235"/>
                </a:lnTo>
                <a:lnTo>
                  <a:pt x="797167" y="842408"/>
                </a:lnTo>
                <a:lnTo>
                  <a:pt x="756704" y="810092"/>
                </a:lnTo>
                <a:lnTo>
                  <a:pt x="724830" y="785211"/>
                </a:lnTo>
                <a:lnTo>
                  <a:pt x="655334" y="738727"/>
                </a:lnTo>
                <a:lnTo>
                  <a:pt x="604131" y="705769"/>
                </a:lnTo>
                <a:lnTo>
                  <a:pt x="549935" y="672321"/>
                </a:lnTo>
                <a:lnTo>
                  <a:pt x="498731" y="642872"/>
                </a:lnTo>
                <a:lnTo>
                  <a:pt x="456503" y="621910"/>
                </a:lnTo>
                <a:lnTo>
                  <a:pt x="429236" y="613925"/>
                </a:lnTo>
                <a:lnTo>
                  <a:pt x="418387" y="617333"/>
                </a:lnTo>
                <a:lnTo>
                  <a:pt x="390371" y="644502"/>
                </a:lnTo>
                <a:lnTo>
                  <a:pt x="356787" y="698581"/>
                </a:lnTo>
                <a:lnTo>
                  <a:pt x="338980" y="735628"/>
                </a:lnTo>
                <a:lnTo>
                  <a:pt x="321067" y="779303"/>
                </a:lnTo>
                <a:lnTo>
                  <a:pt x="303478" y="829571"/>
                </a:lnTo>
                <a:lnTo>
                  <a:pt x="286640" y="886400"/>
                </a:lnTo>
                <a:lnTo>
                  <a:pt x="270984" y="949755"/>
                </a:lnTo>
                <a:lnTo>
                  <a:pt x="256938" y="1019603"/>
                </a:lnTo>
                <a:lnTo>
                  <a:pt x="244930" y="1095910"/>
                </a:lnTo>
                <a:lnTo>
                  <a:pt x="235389" y="1178644"/>
                </a:lnTo>
                <a:lnTo>
                  <a:pt x="268053" y="1272949"/>
                </a:lnTo>
                <a:lnTo>
                  <a:pt x="328950" y="1336795"/>
                </a:lnTo>
                <a:lnTo>
                  <a:pt x="463087" y="1399354"/>
                </a:lnTo>
                <a:lnTo>
                  <a:pt x="715474" y="1489795"/>
                </a:lnTo>
                <a:lnTo>
                  <a:pt x="742510" y="1515076"/>
                </a:lnTo>
                <a:lnTo>
                  <a:pt x="753044" y="1531466"/>
                </a:lnTo>
                <a:lnTo>
                  <a:pt x="748449" y="1546128"/>
                </a:lnTo>
                <a:lnTo>
                  <a:pt x="730093" y="1566231"/>
                </a:lnTo>
                <a:lnTo>
                  <a:pt x="715473" y="1570248"/>
                </a:lnTo>
                <a:lnTo>
                  <a:pt x="689406" y="1566133"/>
                </a:lnTo>
                <a:lnTo>
                  <a:pt x="610580" y="1537337"/>
                </a:lnTo>
                <a:lnTo>
                  <a:pt x="561644" y="1514573"/>
                </a:lnTo>
                <a:lnTo>
                  <a:pt x="508909" y="1487511"/>
                </a:lnTo>
                <a:lnTo>
                  <a:pt x="454284" y="1457109"/>
                </a:lnTo>
                <a:lnTo>
                  <a:pt x="399684" y="1424326"/>
                </a:lnTo>
                <a:lnTo>
                  <a:pt x="347018" y="1390119"/>
                </a:lnTo>
                <a:lnTo>
                  <a:pt x="298199" y="1355448"/>
                </a:lnTo>
                <a:lnTo>
                  <a:pt x="255138" y="1321272"/>
                </a:lnTo>
                <a:lnTo>
                  <a:pt x="219747" y="1288548"/>
                </a:lnTo>
                <a:lnTo>
                  <a:pt x="139292" y="1362344"/>
                </a:lnTo>
                <a:lnTo>
                  <a:pt x="100200" y="1425672"/>
                </a:lnTo>
                <a:lnTo>
                  <a:pt x="91425" y="1513389"/>
                </a:lnTo>
                <a:lnTo>
                  <a:pt x="101918" y="1660351"/>
                </a:lnTo>
                <a:lnTo>
                  <a:pt x="145316" y="1739250"/>
                </a:lnTo>
                <a:lnTo>
                  <a:pt x="198019" y="1786240"/>
                </a:lnTo>
                <a:lnTo>
                  <a:pt x="294442" y="1819938"/>
                </a:lnTo>
                <a:lnTo>
                  <a:pt x="468999" y="1858967"/>
                </a:lnTo>
                <a:lnTo>
                  <a:pt x="624921" y="1901257"/>
                </a:lnTo>
                <a:lnTo>
                  <a:pt x="675327" y="1932023"/>
                </a:lnTo>
                <a:lnTo>
                  <a:pt x="669458" y="1950815"/>
                </a:lnTo>
                <a:lnTo>
                  <a:pt x="656560" y="1957179"/>
                </a:lnTo>
                <a:lnTo>
                  <a:pt x="617491" y="1958305"/>
                </a:lnTo>
                <a:lnTo>
                  <a:pt x="579080" y="1954954"/>
                </a:lnTo>
                <a:lnTo>
                  <a:pt x="541327" y="1947125"/>
                </a:lnTo>
                <a:lnTo>
                  <a:pt x="504231" y="1934818"/>
                </a:lnTo>
                <a:lnTo>
                  <a:pt x="464150" y="1920713"/>
                </a:lnTo>
                <a:lnTo>
                  <a:pt x="411755" y="1903367"/>
                </a:lnTo>
                <a:lnTo>
                  <a:pt x="351941" y="1884550"/>
                </a:lnTo>
                <a:lnTo>
                  <a:pt x="289607" y="1866037"/>
                </a:lnTo>
                <a:lnTo>
                  <a:pt x="229651" y="1849599"/>
                </a:lnTo>
                <a:lnTo>
                  <a:pt x="176970" y="1837010"/>
                </a:lnTo>
                <a:lnTo>
                  <a:pt x="136464" y="1830042"/>
                </a:lnTo>
                <a:lnTo>
                  <a:pt x="79967" y="1883543"/>
                </a:lnTo>
                <a:lnTo>
                  <a:pt x="41725" y="1988053"/>
                </a:lnTo>
                <a:lnTo>
                  <a:pt x="10116" y="2090206"/>
                </a:lnTo>
                <a:lnTo>
                  <a:pt x="0" y="2125568"/>
                </a:lnTo>
                <a:lnTo>
                  <a:pt x="2960271" y="2125568"/>
                </a:lnTo>
                <a:lnTo>
                  <a:pt x="3066557" y="1746907"/>
                </a:lnTo>
                <a:lnTo>
                  <a:pt x="3093038" y="1504483"/>
                </a:lnTo>
                <a:close/>
              </a:path>
            </a:pathLst>
          </a:custGeom>
          <a:solidFill>
            <a:srgbClr val="5D7E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4125824" y="6725765"/>
            <a:ext cx="4158615" cy="3561715"/>
            <a:chOff x="14125824" y="6725765"/>
            <a:chExt cx="4158615" cy="3561715"/>
          </a:xfrm>
        </p:grpSpPr>
        <p:sp>
          <p:nvSpPr>
            <p:cNvPr id="9" name="object 9"/>
            <p:cNvSpPr/>
            <p:nvPr/>
          </p:nvSpPr>
          <p:spPr>
            <a:xfrm>
              <a:off x="15555315" y="6725767"/>
              <a:ext cx="2729230" cy="3561715"/>
            </a:xfrm>
            <a:custGeom>
              <a:avLst/>
              <a:gdLst/>
              <a:ahLst/>
              <a:cxnLst/>
              <a:rect l="l" t="t" r="r" b="b"/>
              <a:pathLst>
                <a:path w="2729230" h="3561715">
                  <a:moveTo>
                    <a:pt x="2728912" y="1095095"/>
                  </a:moveTo>
                  <a:lnTo>
                    <a:pt x="2559405" y="767651"/>
                  </a:lnTo>
                  <a:lnTo>
                    <a:pt x="2451760" y="593217"/>
                  </a:lnTo>
                  <a:lnTo>
                    <a:pt x="2359926" y="513054"/>
                  </a:lnTo>
                  <a:lnTo>
                    <a:pt x="2237867" y="468414"/>
                  </a:lnTo>
                  <a:lnTo>
                    <a:pt x="2187270" y="538378"/>
                  </a:lnTo>
                  <a:lnTo>
                    <a:pt x="2158796" y="601192"/>
                  </a:lnTo>
                  <a:lnTo>
                    <a:pt x="2141956" y="692391"/>
                  </a:lnTo>
                  <a:lnTo>
                    <a:pt x="2126323" y="847521"/>
                  </a:lnTo>
                  <a:lnTo>
                    <a:pt x="2106206" y="749960"/>
                  </a:lnTo>
                  <a:lnTo>
                    <a:pt x="2105164" y="669937"/>
                  </a:lnTo>
                  <a:lnTo>
                    <a:pt x="2128291" y="564667"/>
                  </a:lnTo>
                  <a:lnTo>
                    <a:pt x="2180704" y="391388"/>
                  </a:lnTo>
                  <a:lnTo>
                    <a:pt x="1983308" y="176301"/>
                  </a:lnTo>
                  <a:lnTo>
                    <a:pt x="1837220" y="63830"/>
                  </a:lnTo>
                  <a:lnTo>
                    <a:pt x="1670151" y="17297"/>
                  </a:lnTo>
                  <a:lnTo>
                    <a:pt x="1409852" y="0"/>
                  </a:lnTo>
                  <a:lnTo>
                    <a:pt x="1391488" y="78790"/>
                  </a:lnTo>
                  <a:lnTo>
                    <a:pt x="1383055" y="146862"/>
                  </a:lnTo>
                  <a:lnTo>
                    <a:pt x="1382471" y="241884"/>
                  </a:lnTo>
                  <a:lnTo>
                    <a:pt x="1387627" y="401472"/>
                  </a:lnTo>
                  <a:lnTo>
                    <a:pt x="1551355" y="497928"/>
                  </a:lnTo>
                  <a:lnTo>
                    <a:pt x="1394942" y="455841"/>
                  </a:lnTo>
                  <a:lnTo>
                    <a:pt x="1388033" y="878852"/>
                  </a:lnTo>
                  <a:lnTo>
                    <a:pt x="1394498" y="1135761"/>
                  </a:lnTo>
                  <a:lnTo>
                    <a:pt x="1422234" y="1330909"/>
                  </a:lnTo>
                  <a:lnTo>
                    <a:pt x="1479143" y="1568615"/>
                  </a:lnTo>
                  <a:lnTo>
                    <a:pt x="1531505" y="1612785"/>
                  </a:lnTo>
                  <a:lnTo>
                    <a:pt x="1591056" y="1643507"/>
                  </a:lnTo>
                  <a:lnTo>
                    <a:pt x="1695653" y="1675180"/>
                  </a:lnTo>
                  <a:lnTo>
                    <a:pt x="1883206" y="1722221"/>
                  </a:lnTo>
                  <a:lnTo>
                    <a:pt x="1514081" y="1692262"/>
                  </a:lnTo>
                  <a:lnTo>
                    <a:pt x="1512176" y="1768805"/>
                  </a:lnTo>
                  <a:lnTo>
                    <a:pt x="1517484" y="1811375"/>
                  </a:lnTo>
                  <a:lnTo>
                    <a:pt x="1571091" y="1855952"/>
                  </a:lnTo>
                  <a:lnTo>
                    <a:pt x="1661528" y="1888490"/>
                  </a:lnTo>
                  <a:lnTo>
                    <a:pt x="1800034" y="1928736"/>
                  </a:lnTo>
                  <a:lnTo>
                    <a:pt x="1926907" y="1962937"/>
                  </a:lnTo>
                  <a:lnTo>
                    <a:pt x="1982470" y="1977402"/>
                  </a:lnTo>
                  <a:lnTo>
                    <a:pt x="1590979" y="1942617"/>
                  </a:lnTo>
                  <a:lnTo>
                    <a:pt x="1715033" y="2532596"/>
                  </a:lnTo>
                  <a:lnTo>
                    <a:pt x="1787423" y="2780690"/>
                  </a:lnTo>
                  <a:lnTo>
                    <a:pt x="1610575" y="2731325"/>
                  </a:lnTo>
                  <a:lnTo>
                    <a:pt x="1483385" y="2702293"/>
                  </a:lnTo>
                  <a:lnTo>
                    <a:pt x="1510715" y="3000883"/>
                  </a:lnTo>
                  <a:lnTo>
                    <a:pt x="1470609" y="2846197"/>
                  </a:lnTo>
                  <a:lnTo>
                    <a:pt x="1447495" y="2761983"/>
                  </a:lnTo>
                  <a:lnTo>
                    <a:pt x="1432598" y="2718841"/>
                  </a:lnTo>
                  <a:lnTo>
                    <a:pt x="1387144" y="2660624"/>
                  </a:lnTo>
                  <a:lnTo>
                    <a:pt x="1345349" y="2647759"/>
                  </a:lnTo>
                  <a:lnTo>
                    <a:pt x="1292161" y="2643543"/>
                  </a:lnTo>
                  <a:lnTo>
                    <a:pt x="1315707" y="2925026"/>
                  </a:lnTo>
                  <a:lnTo>
                    <a:pt x="1271435" y="2773349"/>
                  </a:lnTo>
                  <a:lnTo>
                    <a:pt x="1233741" y="2679065"/>
                  </a:lnTo>
                  <a:lnTo>
                    <a:pt x="1207554" y="2630805"/>
                  </a:lnTo>
                  <a:lnTo>
                    <a:pt x="938834" y="2576055"/>
                  </a:lnTo>
                  <a:lnTo>
                    <a:pt x="660882" y="2558250"/>
                  </a:lnTo>
                  <a:lnTo>
                    <a:pt x="449491" y="2554630"/>
                  </a:lnTo>
                  <a:lnTo>
                    <a:pt x="427748" y="2554554"/>
                  </a:lnTo>
                  <a:lnTo>
                    <a:pt x="348373" y="2555265"/>
                  </a:lnTo>
                  <a:lnTo>
                    <a:pt x="380822" y="2674378"/>
                  </a:lnTo>
                  <a:lnTo>
                    <a:pt x="306997" y="2549715"/>
                  </a:lnTo>
                  <a:lnTo>
                    <a:pt x="171208" y="2549601"/>
                  </a:lnTo>
                  <a:lnTo>
                    <a:pt x="75438" y="2556052"/>
                  </a:lnTo>
                  <a:lnTo>
                    <a:pt x="18694" y="2563799"/>
                  </a:lnTo>
                  <a:lnTo>
                    <a:pt x="0" y="2567546"/>
                  </a:lnTo>
                  <a:lnTo>
                    <a:pt x="53708" y="2801086"/>
                  </a:lnTo>
                  <a:lnTo>
                    <a:pt x="156171" y="2987141"/>
                  </a:lnTo>
                  <a:lnTo>
                    <a:pt x="255612" y="3110166"/>
                  </a:lnTo>
                  <a:lnTo>
                    <a:pt x="300278" y="3154629"/>
                  </a:lnTo>
                  <a:lnTo>
                    <a:pt x="380822" y="3135007"/>
                  </a:lnTo>
                  <a:lnTo>
                    <a:pt x="449491" y="3118281"/>
                  </a:lnTo>
                  <a:lnTo>
                    <a:pt x="558558" y="3107017"/>
                  </a:lnTo>
                  <a:lnTo>
                    <a:pt x="625462" y="3108960"/>
                  </a:lnTo>
                  <a:lnTo>
                    <a:pt x="648208" y="3112249"/>
                  </a:lnTo>
                  <a:lnTo>
                    <a:pt x="517664" y="3133852"/>
                  </a:lnTo>
                  <a:lnTo>
                    <a:pt x="427748" y="3162427"/>
                  </a:lnTo>
                  <a:lnTo>
                    <a:pt x="375767" y="3187357"/>
                  </a:lnTo>
                  <a:lnTo>
                    <a:pt x="359041" y="3198037"/>
                  </a:lnTo>
                  <a:lnTo>
                    <a:pt x="454444" y="3322116"/>
                  </a:lnTo>
                  <a:lnTo>
                    <a:pt x="617156" y="3443325"/>
                  </a:lnTo>
                  <a:lnTo>
                    <a:pt x="648208" y="3461918"/>
                  </a:lnTo>
                  <a:lnTo>
                    <a:pt x="770801" y="3535362"/>
                  </a:lnTo>
                  <a:lnTo>
                    <a:pt x="819111" y="3561245"/>
                  </a:lnTo>
                  <a:lnTo>
                    <a:pt x="1315707" y="3561245"/>
                  </a:lnTo>
                  <a:lnTo>
                    <a:pt x="1510715" y="3561245"/>
                  </a:lnTo>
                  <a:lnTo>
                    <a:pt x="2213279" y="3561245"/>
                  </a:lnTo>
                  <a:lnTo>
                    <a:pt x="2728899" y="3561245"/>
                  </a:lnTo>
                  <a:lnTo>
                    <a:pt x="2728912" y="1095095"/>
                  </a:lnTo>
                  <a:close/>
                </a:path>
              </a:pathLst>
            </a:custGeom>
            <a:solidFill>
              <a:srgbClr val="5D7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125824" y="7910301"/>
              <a:ext cx="4158615" cy="2376805"/>
            </a:xfrm>
            <a:custGeom>
              <a:avLst/>
              <a:gdLst/>
              <a:ahLst/>
              <a:cxnLst/>
              <a:rect l="l" t="t" r="r" b="b"/>
              <a:pathLst>
                <a:path w="4158615" h="2376804">
                  <a:moveTo>
                    <a:pt x="1196765" y="1378914"/>
                  </a:moveTo>
                  <a:lnTo>
                    <a:pt x="993613" y="1928335"/>
                  </a:lnTo>
                  <a:lnTo>
                    <a:pt x="928801" y="2115066"/>
                  </a:lnTo>
                  <a:lnTo>
                    <a:pt x="897279" y="2214929"/>
                  </a:lnTo>
                  <a:lnTo>
                    <a:pt x="880558" y="2276579"/>
                  </a:lnTo>
                  <a:lnTo>
                    <a:pt x="873048" y="2325541"/>
                  </a:lnTo>
                  <a:lnTo>
                    <a:pt x="869826" y="2376697"/>
                  </a:lnTo>
                  <a:lnTo>
                    <a:pt x="1033848" y="2376697"/>
                  </a:lnTo>
                  <a:lnTo>
                    <a:pt x="1089974" y="2091390"/>
                  </a:lnTo>
                  <a:lnTo>
                    <a:pt x="1134589" y="1851422"/>
                  </a:lnTo>
                  <a:lnTo>
                    <a:pt x="1164457" y="1665658"/>
                  </a:lnTo>
                  <a:lnTo>
                    <a:pt x="1184723" y="1500035"/>
                  </a:lnTo>
                  <a:lnTo>
                    <a:pt x="1196765" y="1378914"/>
                  </a:lnTo>
                  <a:close/>
                </a:path>
                <a:path w="4158615" h="2376804">
                  <a:moveTo>
                    <a:pt x="1570863" y="1441320"/>
                  </a:moveTo>
                  <a:lnTo>
                    <a:pt x="1508038" y="1528116"/>
                  </a:lnTo>
                  <a:lnTo>
                    <a:pt x="1365175" y="1751612"/>
                  </a:lnTo>
                  <a:lnTo>
                    <a:pt x="1210690" y="2056467"/>
                  </a:lnTo>
                  <a:lnTo>
                    <a:pt x="1116141" y="2376697"/>
                  </a:lnTo>
                  <a:lnTo>
                    <a:pt x="1251998" y="2376697"/>
                  </a:lnTo>
                  <a:lnTo>
                    <a:pt x="1570863" y="1441320"/>
                  </a:lnTo>
                  <a:close/>
                </a:path>
                <a:path w="4158615" h="2376804">
                  <a:moveTo>
                    <a:pt x="1928880" y="1544793"/>
                  </a:moveTo>
                  <a:lnTo>
                    <a:pt x="1874818" y="1601631"/>
                  </a:lnTo>
                  <a:lnTo>
                    <a:pt x="1738030" y="1766574"/>
                  </a:lnTo>
                  <a:lnTo>
                    <a:pt x="1556619" y="2031263"/>
                  </a:lnTo>
                  <a:lnTo>
                    <a:pt x="1374301" y="2376697"/>
                  </a:lnTo>
                  <a:lnTo>
                    <a:pt x="1530784" y="2376697"/>
                  </a:lnTo>
                  <a:lnTo>
                    <a:pt x="1928880" y="1544793"/>
                  </a:lnTo>
                  <a:close/>
                </a:path>
                <a:path w="4158615" h="2376804">
                  <a:moveTo>
                    <a:pt x="2299762" y="1536755"/>
                  </a:moveTo>
                  <a:lnTo>
                    <a:pt x="2255236" y="1603928"/>
                  </a:lnTo>
                  <a:lnTo>
                    <a:pt x="2142444" y="1761641"/>
                  </a:lnTo>
                  <a:lnTo>
                    <a:pt x="1992566" y="1944181"/>
                  </a:lnTo>
                  <a:lnTo>
                    <a:pt x="1836781" y="2085836"/>
                  </a:lnTo>
                  <a:lnTo>
                    <a:pt x="1722811" y="2165193"/>
                  </a:lnTo>
                  <a:lnTo>
                    <a:pt x="1665100" y="2223051"/>
                  </a:lnTo>
                  <a:lnTo>
                    <a:pt x="1645901" y="2287679"/>
                  </a:lnTo>
                  <a:lnTo>
                    <a:pt x="1647299" y="2376697"/>
                  </a:lnTo>
                  <a:lnTo>
                    <a:pt x="1806702" y="2376697"/>
                  </a:lnTo>
                  <a:lnTo>
                    <a:pt x="1818996" y="2359230"/>
                  </a:lnTo>
                  <a:lnTo>
                    <a:pt x="1869783" y="2289056"/>
                  </a:lnTo>
                  <a:lnTo>
                    <a:pt x="1938716" y="2198055"/>
                  </a:lnTo>
                  <a:lnTo>
                    <a:pt x="2012939" y="2107466"/>
                  </a:lnTo>
                  <a:lnTo>
                    <a:pt x="2036535" y="2079247"/>
                  </a:lnTo>
                  <a:lnTo>
                    <a:pt x="2062230" y="2046248"/>
                  </a:lnTo>
                  <a:lnTo>
                    <a:pt x="2089381" y="2009061"/>
                  </a:lnTo>
                  <a:lnTo>
                    <a:pt x="2117347" y="1968275"/>
                  </a:lnTo>
                  <a:lnTo>
                    <a:pt x="2145485" y="1924482"/>
                  </a:lnTo>
                  <a:lnTo>
                    <a:pt x="2173154" y="1878272"/>
                  </a:lnTo>
                  <a:lnTo>
                    <a:pt x="2199711" y="1830237"/>
                  </a:lnTo>
                  <a:lnTo>
                    <a:pt x="2224515" y="1780965"/>
                  </a:lnTo>
                  <a:lnTo>
                    <a:pt x="2246923" y="1731050"/>
                  </a:lnTo>
                  <a:lnTo>
                    <a:pt x="2266294" y="1681080"/>
                  </a:lnTo>
                  <a:lnTo>
                    <a:pt x="2281985" y="1631647"/>
                  </a:lnTo>
                  <a:lnTo>
                    <a:pt x="2293355" y="1583342"/>
                  </a:lnTo>
                  <a:lnTo>
                    <a:pt x="2299762" y="1536755"/>
                  </a:lnTo>
                  <a:close/>
                </a:path>
                <a:path w="4158615" h="2376804">
                  <a:moveTo>
                    <a:pt x="2665381" y="1658351"/>
                  </a:moveTo>
                  <a:lnTo>
                    <a:pt x="2564058" y="1773508"/>
                  </a:lnTo>
                  <a:lnTo>
                    <a:pt x="2484179" y="1862320"/>
                  </a:lnTo>
                  <a:lnTo>
                    <a:pt x="2440045" y="1910562"/>
                  </a:lnTo>
                  <a:lnTo>
                    <a:pt x="2394526" y="1959587"/>
                  </a:lnTo>
                  <a:lnTo>
                    <a:pt x="2348683" y="2008064"/>
                  </a:lnTo>
                  <a:lnTo>
                    <a:pt x="2303574" y="2054662"/>
                  </a:lnTo>
                  <a:lnTo>
                    <a:pt x="2260260" y="2098050"/>
                  </a:lnTo>
                  <a:lnTo>
                    <a:pt x="2219798" y="2136897"/>
                  </a:lnTo>
                  <a:lnTo>
                    <a:pt x="2183249" y="2169872"/>
                  </a:lnTo>
                  <a:lnTo>
                    <a:pt x="2078055" y="2262055"/>
                  </a:lnTo>
                  <a:lnTo>
                    <a:pt x="2001847" y="2330343"/>
                  </a:lnTo>
                  <a:lnTo>
                    <a:pt x="1955489" y="2372763"/>
                  </a:lnTo>
                  <a:lnTo>
                    <a:pt x="1951266" y="2376697"/>
                  </a:lnTo>
                  <a:lnTo>
                    <a:pt x="2170309" y="2376697"/>
                  </a:lnTo>
                  <a:lnTo>
                    <a:pt x="2393997" y="2163770"/>
                  </a:lnTo>
                  <a:lnTo>
                    <a:pt x="2525021" y="2013310"/>
                  </a:lnTo>
                  <a:lnTo>
                    <a:pt x="2599662" y="1867617"/>
                  </a:lnTo>
                  <a:lnTo>
                    <a:pt x="2665381" y="1658351"/>
                  </a:lnTo>
                  <a:close/>
                </a:path>
                <a:path w="4158615" h="2376804">
                  <a:moveTo>
                    <a:pt x="850882" y="1386952"/>
                  </a:moveTo>
                  <a:lnTo>
                    <a:pt x="823120" y="1498624"/>
                  </a:lnTo>
                  <a:lnTo>
                    <a:pt x="761012" y="1768108"/>
                  </a:lnTo>
                  <a:lnTo>
                    <a:pt x="696328" y="2097112"/>
                  </a:lnTo>
                  <a:lnTo>
                    <a:pt x="662138" y="2376697"/>
                  </a:lnTo>
                  <a:lnTo>
                    <a:pt x="820943" y="2376697"/>
                  </a:lnTo>
                  <a:lnTo>
                    <a:pt x="850882" y="1386952"/>
                  </a:lnTo>
                  <a:close/>
                </a:path>
                <a:path w="4158615" h="2376804">
                  <a:moveTo>
                    <a:pt x="243321" y="2376697"/>
                  </a:moveTo>
                  <a:lnTo>
                    <a:pt x="198760" y="2235575"/>
                  </a:lnTo>
                  <a:lnTo>
                    <a:pt x="157141" y="2137792"/>
                  </a:lnTo>
                  <a:lnTo>
                    <a:pt x="98748" y="2051518"/>
                  </a:lnTo>
                  <a:lnTo>
                    <a:pt x="500" y="1934280"/>
                  </a:lnTo>
                  <a:lnTo>
                    <a:pt x="0" y="1980506"/>
                  </a:lnTo>
                  <a:lnTo>
                    <a:pt x="1251" y="2026620"/>
                  </a:lnTo>
                  <a:lnTo>
                    <a:pt x="4253" y="2072622"/>
                  </a:lnTo>
                  <a:lnTo>
                    <a:pt x="9003" y="2118511"/>
                  </a:lnTo>
                  <a:lnTo>
                    <a:pt x="15499" y="2164289"/>
                  </a:lnTo>
                  <a:lnTo>
                    <a:pt x="23724" y="2209780"/>
                  </a:lnTo>
                  <a:lnTo>
                    <a:pt x="33648" y="2254831"/>
                  </a:lnTo>
                  <a:lnTo>
                    <a:pt x="45267" y="2299440"/>
                  </a:lnTo>
                  <a:lnTo>
                    <a:pt x="58583" y="2343610"/>
                  </a:lnTo>
                  <a:lnTo>
                    <a:pt x="69941" y="2376697"/>
                  </a:lnTo>
                  <a:lnTo>
                    <a:pt x="243321" y="2376697"/>
                  </a:lnTo>
                  <a:close/>
                </a:path>
                <a:path w="4158615" h="2376804">
                  <a:moveTo>
                    <a:pt x="591838" y="2376697"/>
                  </a:moveTo>
                  <a:lnTo>
                    <a:pt x="483216" y="1495833"/>
                  </a:lnTo>
                  <a:lnTo>
                    <a:pt x="468899" y="1580586"/>
                  </a:lnTo>
                  <a:lnTo>
                    <a:pt x="435778" y="1796132"/>
                  </a:lnTo>
                  <a:lnTo>
                    <a:pt x="398600" y="2084406"/>
                  </a:lnTo>
                  <a:lnTo>
                    <a:pt x="373043" y="2376697"/>
                  </a:lnTo>
                  <a:lnTo>
                    <a:pt x="591838" y="2376697"/>
                  </a:lnTo>
                  <a:close/>
                </a:path>
                <a:path w="4158615" h="2376804">
                  <a:moveTo>
                    <a:pt x="4158410" y="1514540"/>
                  </a:moveTo>
                  <a:lnTo>
                    <a:pt x="4158410" y="1377599"/>
                  </a:lnTo>
                  <a:lnTo>
                    <a:pt x="4083810" y="1362675"/>
                  </a:lnTo>
                  <a:lnTo>
                    <a:pt x="3908737" y="1328474"/>
                  </a:lnTo>
                  <a:lnTo>
                    <a:pt x="3706281" y="1290848"/>
                  </a:lnTo>
                  <a:lnTo>
                    <a:pt x="3549532" y="1265649"/>
                  </a:lnTo>
                  <a:lnTo>
                    <a:pt x="3463603" y="1254948"/>
                  </a:lnTo>
                  <a:lnTo>
                    <a:pt x="3409757" y="1248549"/>
                  </a:lnTo>
                  <a:lnTo>
                    <a:pt x="3365314" y="1243904"/>
                  </a:lnTo>
                  <a:lnTo>
                    <a:pt x="3307589" y="1238465"/>
                  </a:lnTo>
                  <a:lnTo>
                    <a:pt x="3384437" y="1267313"/>
                  </a:lnTo>
                  <a:lnTo>
                    <a:pt x="3564279" y="1334211"/>
                  </a:lnTo>
                  <a:lnTo>
                    <a:pt x="3771066" y="1409685"/>
                  </a:lnTo>
                  <a:lnTo>
                    <a:pt x="3928747" y="1464265"/>
                  </a:lnTo>
                  <a:lnTo>
                    <a:pt x="4013169" y="1490782"/>
                  </a:lnTo>
                  <a:lnTo>
                    <a:pt x="4065233" y="1504858"/>
                  </a:lnTo>
                  <a:lnTo>
                    <a:pt x="4106469" y="1511206"/>
                  </a:lnTo>
                  <a:lnTo>
                    <a:pt x="4158410" y="1514540"/>
                  </a:lnTo>
                  <a:close/>
                </a:path>
                <a:path w="4158615" h="2376804">
                  <a:moveTo>
                    <a:pt x="4158410" y="1308909"/>
                  </a:moveTo>
                  <a:lnTo>
                    <a:pt x="4158410" y="1194766"/>
                  </a:lnTo>
                  <a:lnTo>
                    <a:pt x="3360217" y="923514"/>
                  </a:lnTo>
                  <a:lnTo>
                    <a:pt x="3433540" y="976395"/>
                  </a:lnTo>
                  <a:lnTo>
                    <a:pt x="3622261" y="1096646"/>
                  </a:lnTo>
                  <a:lnTo>
                    <a:pt x="3879508" y="1226679"/>
                  </a:lnTo>
                  <a:lnTo>
                    <a:pt x="4158410" y="1308909"/>
                  </a:lnTo>
                  <a:close/>
                </a:path>
                <a:path w="4158615" h="2376804">
                  <a:moveTo>
                    <a:pt x="4158410" y="858332"/>
                  </a:moveTo>
                  <a:lnTo>
                    <a:pt x="4158410" y="730305"/>
                  </a:lnTo>
                  <a:lnTo>
                    <a:pt x="4134698" y="713699"/>
                  </a:lnTo>
                  <a:lnTo>
                    <a:pt x="4075502" y="671005"/>
                  </a:lnTo>
                  <a:lnTo>
                    <a:pt x="3998737" y="612911"/>
                  </a:lnTo>
                  <a:lnTo>
                    <a:pt x="3922314" y="550104"/>
                  </a:lnTo>
                  <a:lnTo>
                    <a:pt x="3893731" y="526264"/>
                  </a:lnTo>
                  <a:lnTo>
                    <a:pt x="3859641" y="500136"/>
                  </a:lnTo>
                  <a:lnTo>
                    <a:pt x="3820868" y="472605"/>
                  </a:lnTo>
                  <a:lnTo>
                    <a:pt x="3778234" y="444560"/>
                  </a:lnTo>
                  <a:lnTo>
                    <a:pt x="3732561" y="416884"/>
                  </a:lnTo>
                  <a:lnTo>
                    <a:pt x="3684672" y="390464"/>
                  </a:lnTo>
                  <a:lnTo>
                    <a:pt x="3635389" y="366188"/>
                  </a:lnTo>
                  <a:lnTo>
                    <a:pt x="3585534" y="344939"/>
                  </a:lnTo>
                  <a:lnTo>
                    <a:pt x="3535931" y="327606"/>
                  </a:lnTo>
                  <a:lnTo>
                    <a:pt x="3487401" y="315073"/>
                  </a:lnTo>
                  <a:lnTo>
                    <a:pt x="3440768" y="308227"/>
                  </a:lnTo>
                  <a:lnTo>
                    <a:pt x="3497530" y="345689"/>
                  </a:lnTo>
                  <a:lnTo>
                    <a:pt x="3630740" y="440657"/>
                  </a:lnTo>
                  <a:lnTo>
                    <a:pt x="3784783" y="567000"/>
                  </a:lnTo>
                  <a:lnTo>
                    <a:pt x="3904041" y="698591"/>
                  </a:lnTo>
                  <a:lnTo>
                    <a:pt x="3971005" y="794723"/>
                  </a:lnTo>
                  <a:lnTo>
                    <a:pt x="4019823" y="843406"/>
                  </a:lnTo>
                  <a:lnTo>
                    <a:pt x="4074342" y="859617"/>
                  </a:lnTo>
                  <a:lnTo>
                    <a:pt x="4158410" y="858332"/>
                  </a:lnTo>
                  <a:close/>
                </a:path>
                <a:path w="4158615" h="2376804">
                  <a:moveTo>
                    <a:pt x="4158410" y="1093485"/>
                  </a:moveTo>
                  <a:lnTo>
                    <a:pt x="4158410" y="960928"/>
                  </a:lnTo>
                  <a:lnTo>
                    <a:pt x="3447492" y="620986"/>
                  </a:lnTo>
                  <a:lnTo>
                    <a:pt x="3495461" y="666575"/>
                  </a:lnTo>
                  <a:lnTo>
                    <a:pt x="3634651" y="781932"/>
                  </a:lnTo>
                  <a:lnTo>
                    <a:pt x="3857991" y="934941"/>
                  </a:lnTo>
                  <a:lnTo>
                    <a:pt x="4158410" y="1093485"/>
                  </a:lnTo>
                  <a:close/>
                </a:path>
                <a:path w="4158615" h="2376804">
                  <a:moveTo>
                    <a:pt x="4158410" y="611632"/>
                  </a:moveTo>
                  <a:lnTo>
                    <a:pt x="4158410" y="426900"/>
                  </a:lnTo>
                  <a:lnTo>
                    <a:pt x="4104046" y="372385"/>
                  </a:lnTo>
                  <a:lnTo>
                    <a:pt x="3962188" y="245950"/>
                  </a:lnTo>
                  <a:lnTo>
                    <a:pt x="3764686" y="103265"/>
                  </a:lnTo>
                  <a:lnTo>
                    <a:pt x="3543392" y="0"/>
                  </a:lnTo>
                  <a:lnTo>
                    <a:pt x="3594458" y="44730"/>
                  </a:lnTo>
                  <a:lnTo>
                    <a:pt x="3715530" y="153200"/>
                  </a:lnTo>
                  <a:lnTo>
                    <a:pt x="3858421" y="286826"/>
                  </a:lnTo>
                  <a:lnTo>
                    <a:pt x="3974943" y="407024"/>
                  </a:lnTo>
                  <a:lnTo>
                    <a:pt x="4043265" y="485689"/>
                  </a:lnTo>
                  <a:lnTo>
                    <a:pt x="4085151" y="533224"/>
                  </a:lnTo>
                  <a:lnTo>
                    <a:pt x="4117799" y="568811"/>
                  </a:lnTo>
                  <a:lnTo>
                    <a:pt x="4158410" y="611632"/>
                  </a:lnTo>
                  <a:close/>
                </a:path>
                <a:path w="4158615" h="2376804">
                  <a:moveTo>
                    <a:pt x="4158410" y="2185802"/>
                  </a:moveTo>
                  <a:lnTo>
                    <a:pt x="4158410" y="2039653"/>
                  </a:lnTo>
                  <a:lnTo>
                    <a:pt x="4111863" y="2055804"/>
                  </a:lnTo>
                  <a:lnTo>
                    <a:pt x="4066702" y="2073536"/>
                  </a:lnTo>
                  <a:lnTo>
                    <a:pt x="4022274" y="2093106"/>
                  </a:lnTo>
                  <a:lnTo>
                    <a:pt x="3978798" y="2114427"/>
                  </a:lnTo>
                  <a:lnTo>
                    <a:pt x="3936273" y="2137502"/>
                  </a:lnTo>
                  <a:lnTo>
                    <a:pt x="3894699" y="2162329"/>
                  </a:lnTo>
                  <a:lnTo>
                    <a:pt x="3854077" y="2188910"/>
                  </a:lnTo>
                  <a:lnTo>
                    <a:pt x="3814406" y="2217243"/>
                  </a:lnTo>
                  <a:lnTo>
                    <a:pt x="3775687" y="2247330"/>
                  </a:lnTo>
                  <a:lnTo>
                    <a:pt x="3824824" y="2247693"/>
                  </a:lnTo>
                  <a:lnTo>
                    <a:pt x="3873589" y="2245755"/>
                  </a:lnTo>
                  <a:lnTo>
                    <a:pt x="3921984" y="2241515"/>
                  </a:lnTo>
                  <a:lnTo>
                    <a:pt x="3970009" y="2234975"/>
                  </a:lnTo>
                  <a:lnTo>
                    <a:pt x="4017663" y="2226134"/>
                  </a:lnTo>
                  <a:lnTo>
                    <a:pt x="4064948" y="2214992"/>
                  </a:lnTo>
                  <a:lnTo>
                    <a:pt x="4112080" y="2201474"/>
                  </a:lnTo>
                  <a:lnTo>
                    <a:pt x="4158410" y="2185802"/>
                  </a:lnTo>
                  <a:close/>
                </a:path>
                <a:path w="4158615" h="2376804">
                  <a:moveTo>
                    <a:pt x="4158410" y="1934280"/>
                  </a:moveTo>
                  <a:lnTo>
                    <a:pt x="4158410" y="1747355"/>
                  </a:lnTo>
                  <a:lnTo>
                    <a:pt x="3405828" y="1840598"/>
                  </a:lnTo>
                  <a:lnTo>
                    <a:pt x="3477411" y="1852667"/>
                  </a:lnTo>
                  <a:lnTo>
                    <a:pt x="3659430" y="1880588"/>
                  </a:lnTo>
                  <a:lnTo>
                    <a:pt x="3902794" y="1911935"/>
                  </a:lnTo>
                  <a:lnTo>
                    <a:pt x="4158410" y="1934280"/>
                  </a:lnTo>
                  <a:close/>
                </a:path>
                <a:path w="4158615" h="2376804">
                  <a:moveTo>
                    <a:pt x="4158410" y="1690357"/>
                  </a:moveTo>
                  <a:lnTo>
                    <a:pt x="4158410" y="1555608"/>
                  </a:lnTo>
                  <a:lnTo>
                    <a:pt x="3314314" y="1530616"/>
                  </a:lnTo>
                  <a:lnTo>
                    <a:pt x="3408542" y="1553952"/>
                  </a:lnTo>
                  <a:lnTo>
                    <a:pt x="3635930" y="1606157"/>
                  </a:lnTo>
                  <a:lnTo>
                    <a:pt x="3913534" y="1660527"/>
                  </a:lnTo>
                  <a:lnTo>
                    <a:pt x="4158410" y="1690357"/>
                  </a:lnTo>
                  <a:close/>
                </a:path>
              </a:pathLst>
            </a:custGeom>
            <a:solidFill>
              <a:srgbClr val="FAE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4976085" y="7361321"/>
            <a:ext cx="906780" cy="1134110"/>
          </a:xfrm>
          <a:custGeom>
            <a:avLst/>
            <a:gdLst/>
            <a:ahLst/>
            <a:cxnLst/>
            <a:rect l="l" t="t" r="r" b="b"/>
            <a:pathLst>
              <a:path w="906779" h="1134109">
                <a:moveTo>
                  <a:pt x="906628" y="1133834"/>
                </a:moveTo>
                <a:lnTo>
                  <a:pt x="0" y="1133834"/>
                </a:lnTo>
                <a:lnTo>
                  <a:pt x="0" y="0"/>
                </a:lnTo>
                <a:lnTo>
                  <a:pt x="906628" y="0"/>
                </a:lnTo>
                <a:lnTo>
                  <a:pt x="906628" y="1133834"/>
                </a:lnTo>
                <a:close/>
              </a:path>
            </a:pathLst>
          </a:custGeom>
          <a:solidFill>
            <a:srgbClr val="FFDB5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674971" y="5202500"/>
            <a:ext cx="3996054" cy="3293110"/>
            <a:chOff x="4674971" y="5202500"/>
            <a:chExt cx="3996054" cy="3293110"/>
          </a:xfrm>
        </p:grpSpPr>
        <p:sp>
          <p:nvSpPr>
            <p:cNvPr id="13" name="object 13"/>
            <p:cNvSpPr/>
            <p:nvPr/>
          </p:nvSpPr>
          <p:spPr>
            <a:xfrm>
              <a:off x="7469314" y="7361321"/>
              <a:ext cx="906780" cy="1134110"/>
            </a:xfrm>
            <a:custGeom>
              <a:avLst/>
              <a:gdLst/>
              <a:ahLst/>
              <a:cxnLst/>
              <a:rect l="l" t="t" r="r" b="b"/>
              <a:pathLst>
                <a:path w="906779" h="1134109">
                  <a:moveTo>
                    <a:pt x="906628" y="1133834"/>
                  </a:moveTo>
                  <a:lnTo>
                    <a:pt x="0" y="1133834"/>
                  </a:lnTo>
                  <a:lnTo>
                    <a:pt x="0" y="0"/>
                  </a:lnTo>
                  <a:lnTo>
                    <a:pt x="906628" y="0"/>
                  </a:lnTo>
                  <a:lnTo>
                    <a:pt x="906628" y="1133834"/>
                  </a:lnTo>
                  <a:close/>
                </a:path>
              </a:pathLst>
            </a:custGeom>
            <a:solidFill>
              <a:srgbClr val="FFDB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76085" y="7216190"/>
              <a:ext cx="3400425" cy="638175"/>
            </a:xfrm>
            <a:custGeom>
              <a:avLst/>
              <a:gdLst/>
              <a:ahLst/>
              <a:cxnLst/>
              <a:rect l="l" t="t" r="r" b="b"/>
              <a:pathLst>
                <a:path w="3400425" h="638175">
                  <a:moveTo>
                    <a:pt x="3031540" y="637781"/>
                  </a:moveTo>
                  <a:lnTo>
                    <a:pt x="2826132" y="628923"/>
                  </a:lnTo>
                  <a:lnTo>
                    <a:pt x="2493229" y="566917"/>
                  </a:lnTo>
                  <a:lnTo>
                    <a:pt x="2493229" y="0"/>
                  </a:lnTo>
                  <a:lnTo>
                    <a:pt x="3399858" y="0"/>
                  </a:lnTo>
                  <a:lnTo>
                    <a:pt x="3399858" y="453533"/>
                  </a:lnTo>
                  <a:lnTo>
                    <a:pt x="3194450" y="582861"/>
                  </a:lnTo>
                  <a:lnTo>
                    <a:pt x="3031540" y="637781"/>
                  </a:lnTo>
                  <a:close/>
                </a:path>
                <a:path w="3400425" h="638175">
                  <a:moveTo>
                    <a:pt x="368317" y="637781"/>
                  </a:moveTo>
                  <a:lnTo>
                    <a:pt x="205408" y="582861"/>
                  </a:lnTo>
                  <a:lnTo>
                    <a:pt x="0" y="453533"/>
                  </a:lnTo>
                  <a:lnTo>
                    <a:pt x="0" y="0"/>
                  </a:lnTo>
                  <a:lnTo>
                    <a:pt x="906628" y="0"/>
                  </a:lnTo>
                  <a:lnTo>
                    <a:pt x="906628" y="566917"/>
                  </a:lnTo>
                  <a:lnTo>
                    <a:pt x="573726" y="628923"/>
                  </a:lnTo>
                  <a:lnTo>
                    <a:pt x="368317" y="637781"/>
                  </a:lnTo>
                  <a:close/>
                </a:path>
              </a:pathLst>
            </a:custGeom>
            <a:solidFill>
              <a:srgbClr val="F9C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87480" y="6466052"/>
              <a:ext cx="3176270" cy="963930"/>
            </a:xfrm>
            <a:custGeom>
              <a:avLst/>
              <a:gdLst/>
              <a:ahLst/>
              <a:cxnLst/>
              <a:rect l="l" t="t" r="r" b="b"/>
              <a:pathLst>
                <a:path w="3176270" h="963929">
                  <a:moveTo>
                    <a:pt x="906627" y="56692"/>
                  </a:moveTo>
                  <a:lnTo>
                    <a:pt x="0" y="56692"/>
                  </a:lnTo>
                  <a:lnTo>
                    <a:pt x="0" y="963764"/>
                  </a:lnTo>
                  <a:lnTo>
                    <a:pt x="906627" y="963764"/>
                  </a:lnTo>
                  <a:lnTo>
                    <a:pt x="906627" y="56692"/>
                  </a:lnTo>
                  <a:close/>
                </a:path>
                <a:path w="3176270" h="963929">
                  <a:moveTo>
                    <a:pt x="3175812" y="0"/>
                  </a:moveTo>
                  <a:lnTo>
                    <a:pt x="2269185" y="0"/>
                  </a:lnTo>
                  <a:lnTo>
                    <a:pt x="2269185" y="907072"/>
                  </a:lnTo>
                  <a:lnTo>
                    <a:pt x="3175812" y="907072"/>
                  </a:lnTo>
                  <a:lnTo>
                    <a:pt x="3175812" y="0"/>
                  </a:lnTo>
                  <a:close/>
                </a:path>
              </a:pathLst>
            </a:custGeom>
            <a:solidFill>
              <a:srgbClr val="EF9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74971" y="5202500"/>
              <a:ext cx="3996054" cy="2499360"/>
            </a:xfrm>
            <a:custGeom>
              <a:avLst/>
              <a:gdLst/>
              <a:ahLst/>
              <a:cxnLst/>
              <a:rect l="l" t="t" r="r" b="b"/>
              <a:pathLst>
                <a:path w="3996054" h="2499359">
                  <a:moveTo>
                    <a:pt x="1021996" y="1118414"/>
                  </a:moveTo>
                  <a:lnTo>
                    <a:pt x="626140" y="1118414"/>
                  </a:lnTo>
                  <a:lnTo>
                    <a:pt x="643173" y="1116968"/>
                  </a:lnTo>
                  <a:lnTo>
                    <a:pt x="660408" y="1115693"/>
                  </a:lnTo>
                  <a:lnTo>
                    <a:pt x="677791" y="1114587"/>
                  </a:lnTo>
                  <a:lnTo>
                    <a:pt x="695271" y="1113652"/>
                  </a:lnTo>
                  <a:lnTo>
                    <a:pt x="698374" y="159677"/>
                  </a:lnTo>
                  <a:lnTo>
                    <a:pt x="700809" y="58038"/>
                  </a:lnTo>
                  <a:lnTo>
                    <a:pt x="716095" y="16865"/>
                  </a:lnTo>
                  <a:lnTo>
                    <a:pt x="757346" y="1842"/>
                  </a:lnTo>
                  <a:lnTo>
                    <a:pt x="837611" y="0"/>
                  </a:lnTo>
                  <a:lnTo>
                    <a:pt x="917782" y="21964"/>
                  </a:lnTo>
                  <a:lnTo>
                    <a:pt x="958802" y="69844"/>
                  </a:lnTo>
                  <a:lnTo>
                    <a:pt x="973792" y="117638"/>
                  </a:lnTo>
                  <a:lnTo>
                    <a:pt x="975774" y="138327"/>
                  </a:lnTo>
                  <a:lnTo>
                    <a:pt x="975643" y="209646"/>
                  </a:lnTo>
                  <a:lnTo>
                    <a:pt x="972699" y="1114446"/>
                  </a:lnTo>
                  <a:lnTo>
                    <a:pt x="990392" y="1115638"/>
                  </a:lnTo>
                  <a:lnTo>
                    <a:pt x="1021996" y="1118414"/>
                  </a:lnTo>
                  <a:close/>
                </a:path>
                <a:path w="3996054" h="2499359">
                  <a:moveTo>
                    <a:pt x="1319748" y="1120341"/>
                  </a:moveTo>
                  <a:lnTo>
                    <a:pt x="1042283" y="1120341"/>
                  </a:lnTo>
                  <a:lnTo>
                    <a:pt x="1045113" y="209646"/>
                  </a:lnTo>
                  <a:lnTo>
                    <a:pt x="1047544" y="128562"/>
                  </a:lnTo>
                  <a:lnTo>
                    <a:pt x="1062838" y="87390"/>
                  </a:lnTo>
                  <a:lnTo>
                    <a:pt x="1104034" y="72366"/>
                  </a:lnTo>
                  <a:lnTo>
                    <a:pt x="1184170" y="70524"/>
                  </a:lnTo>
                  <a:lnTo>
                    <a:pt x="1264276" y="92405"/>
                  </a:lnTo>
                  <a:lnTo>
                    <a:pt x="1305262" y="140212"/>
                  </a:lnTo>
                  <a:lnTo>
                    <a:pt x="1320239" y="187956"/>
                  </a:lnTo>
                  <a:lnTo>
                    <a:pt x="1322318" y="209646"/>
                  </a:lnTo>
                  <a:lnTo>
                    <a:pt x="1319748" y="1120341"/>
                  </a:lnTo>
                  <a:close/>
                </a:path>
                <a:path w="3996054" h="2499359">
                  <a:moveTo>
                    <a:pt x="1319490" y="1198009"/>
                  </a:moveTo>
                  <a:lnTo>
                    <a:pt x="278788" y="1198009"/>
                  </a:lnTo>
                  <a:lnTo>
                    <a:pt x="295555" y="1190551"/>
                  </a:lnTo>
                  <a:lnTo>
                    <a:pt x="312716" y="1183496"/>
                  </a:lnTo>
                  <a:lnTo>
                    <a:pt x="330280" y="1176867"/>
                  </a:lnTo>
                  <a:lnTo>
                    <a:pt x="348258" y="1170684"/>
                  </a:lnTo>
                  <a:lnTo>
                    <a:pt x="351092" y="276202"/>
                  </a:lnTo>
                  <a:lnTo>
                    <a:pt x="353519" y="195910"/>
                  </a:lnTo>
                  <a:lnTo>
                    <a:pt x="368813" y="154725"/>
                  </a:lnTo>
                  <a:lnTo>
                    <a:pt x="410010" y="139668"/>
                  </a:lnTo>
                  <a:lnTo>
                    <a:pt x="490146" y="137760"/>
                  </a:lnTo>
                  <a:lnTo>
                    <a:pt x="570287" y="159677"/>
                  </a:lnTo>
                  <a:lnTo>
                    <a:pt x="611351" y="207562"/>
                  </a:lnTo>
                  <a:lnTo>
                    <a:pt x="626406" y="255383"/>
                  </a:lnTo>
                  <a:lnTo>
                    <a:pt x="628520" y="277109"/>
                  </a:lnTo>
                  <a:lnTo>
                    <a:pt x="626140" y="1118414"/>
                  </a:lnTo>
                  <a:lnTo>
                    <a:pt x="1021996" y="1118414"/>
                  </a:lnTo>
                  <a:lnTo>
                    <a:pt x="1042283" y="1120341"/>
                  </a:lnTo>
                  <a:lnTo>
                    <a:pt x="1319748" y="1120341"/>
                  </a:lnTo>
                  <a:lnTo>
                    <a:pt x="1319606" y="1170684"/>
                  </a:lnTo>
                  <a:lnTo>
                    <a:pt x="1319490" y="1198009"/>
                  </a:lnTo>
                  <a:close/>
                </a:path>
                <a:path w="3996054" h="2499359">
                  <a:moveTo>
                    <a:pt x="829792" y="2498971"/>
                  </a:moveTo>
                  <a:lnTo>
                    <a:pt x="780903" y="2497354"/>
                  </a:lnTo>
                  <a:lnTo>
                    <a:pt x="732765" y="2492968"/>
                  </a:lnTo>
                  <a:lnTo>
                    <a:pt x="685456" y="2485892"/>
                  </a:lnTo>
                  <a:lnTo>
                    <a:pt x="639052" y="2476203"/>
                  </a:lnTo>
                  <a:lnTo>
                    <a:pt x="593632" y="2463980"/>
                  </a:lnTo>
                  <a:lnTo>
                    <a:pt x="549275" y="2449301"/>
                  </a:lnTo>
                  <a:lnTo>
                    <a:pt x="506058" y="2432245"/>
                  </a:lnTo>
                  <a:lnTo>
                    <a:pt x="464059" y="2412889"/>
                  </a:lnTo>
                  <a:lnTo>
                    <a:pt x="423356" y="2391312"/>
                  </a:lnTo>
                  <a:lnTo>
                    <a:pt x="384027" y="2367591"/>
                  </a:lnTo>
                  <a:lnTo>
                    <a:pt x="346150" y="2341806"/>
                  </a:lnTo>
                  <a:lnTo>
                    <a:pt x="309804" y="2314034"/>
                  </a:lnTo>
                  <a:lnTo>
                    <a:pt x="275065" y="2284354"/>
                  </a:lnTo>
                  <a:lnTo>
                    <a:pt x="242013" y="2252844"/>
                  </a:lnTo>
                  <a:lnTo>
                    <a:pt x="210724" y="2219582"/>
                  </a:lnTo>
                  <a:lnTo>
                    <a:pt x="181278" y="2184646"/>
                  </a:lnTo>
                  <a:lnTo>
                    <a:pt x="153752" y="2148114"/>
                  </a:lnTo>
                  <a:lnTo>
                    <a:pt x="128224" y="2110065"/>
                  </a:lnTo>
                  <a:lnTo>
                    <a:pt x="104773" y="2070577"/>
                  </a:lnTo>
                  <a:lnTo>
                    <a:pt x="83475" y="2029729"/>
                  </a:lnTo>
                  <a:lnTo>
                    <a:pt x="64409" y="1987597"/>
                  </a:lnTo>
                  <a:lnTo>
                    <a:pt x="47654" y="1944262"/>
                  </a:lnTo>
                  <a:lnTo>
                    <a:pt x="33286" y="1899800"/>
                  </a:lnTo>
                  <a:lnTo>
                    <a:pt x="21385" y="1854290"/>
                  </a:lnTo>
                  <a:lnTo>
                    <a:pt x="12027" y="1807810"/>
                  </a:lnTo>
                  <a:lnTo>
                    <a:pt x="5292" y="1760439"/>
                  </a:lnTo>
                  <a:lnTo>
                    <a:pt x="1257" y="1712254"/>
                  </a:lnTo>
                  <a:lnTo>
                    <a:pt x="0" y="1663335"/>
                  </a:lnTo>
                  <a:lnTo>
                    <a:pt x="331" y="1645353"/>
                  </a:lnTo>
                  <a:lnTo>
                    <a:pt x="1119" y="1627818"/>
                  </a:lnTo>
                  <a:lnTo>
                    <a:pt x="2344" y="1610391"/>
                  </a:lnTo>
                  <a:lnTo>
                    <a:pt x="3853" y="1594171"/>
                  </a:lnTo>
                  <a:lnTo>
                    <a:pt x="226" y="1593717"/>
                  </a:lnTo>
                  <a:lnTo>
                    <a:pt x="3399" y="552744"/>
                  </a:lnTo>
                  <a:lnTo>
                    <a:pt x="5763" y="472451"/>
                  </a:lnTo>
                  <a:lnTo>
                    <a:pt x="21036" y="431253"/>
                  </a:lnTo>
                  <a:lnTo>
                    <a:pt x="62254" y="416163"/>
                  </a:lnTo>
                  <a:lnTo>
                    <a:pt x="142454" y="414189"/>
                  </a:lnTo>
                  <a:lnTo>
                    <a:pt x="222708" y="436154"/>
                  </a:lnTo>
                  <a:lnTo>
                    <a:pt x="263800" y="484033"/>
                  </a:lnTo>
                  <a:lnTo>
                    <a:pt x="278841" y="531828"/>
                  </a:lnTo>
                  <a:lnTo>
                    <a:pt x="280941" y="553538"/>
                  </a:lnTo>
                  <a:lnTo>
                    <a:pt x="278788" y="1198009"/>
                  </a:lnTo>
                  <a:lnTo>
                    <a:pt x="1319490" y="1198009"/>
                  </a:lnTo>
                  <a:lnTo>
                    <a:pt x="1319258" y="1250732"/>
                  </a:lnTo>
                  <a:lnTo>
                    <a:pt x="1319258" y="1320010"/>
                  </a:lnTo>
                  <a:lnTo>
                    <a:pt x="1267939" y="1321664"/>
                  </a:lnTo>
                  <a:lnTo>
                    <a:pt x="1218115" y="1326783"/>
                  </a:lnTo>
                  <a:lnTo>
                    <a:pt x="1169847" y="1335215"/>
                  </a:lnTo>
                  <a:lnTo>
                    <a:pt x="1123195" y="1346812"/>
                  </a:lnTo>
                  <a:lnTo>
                    <a:pt x="1078219" y="1361422"/>
                  </a:lnTo>
                  <a:lnTo>
                    <a:pt x="1034982" y="1378897"/>
                  </a:lnTo>
                  <a:lnTo>
                    <a:pt x="993542" y="1399085"/>
                  </a:lnTo>
                  <a:lnTo>
                    <a:pt x="953962" y="1421836"/>
                  </a:lnTo>
                  <a:lnTo>
                    <a:pt x="916301" y="1447002"/>
                  </a:lnTo>
                  <a:lnTo>
                    <a:pt x="880620" y="1474431"/>
                  </a:lnTo>
                  <a:lnTo>
                    <a:pt x="846980" y="1503974"/>
                  </a:lnTo>
                  <a:lnTo>
                    <a:pt x="815441" y="1535481"/>
                  </a:lnTo>
                  <a:lnTo>
                    <a:pt x="786065" y="1568801"/>
                  </a:lnTo>
                  <a:lnTo>
                    <a:pt x="758911" y="1603784"/>
                  </a:lnTo>
                  <a:lnTo>
                    <a:pt x="734041" y="1640281"/>
                  </a:lnTo>
                  <a:lnTo>
                    <a:pt x="711514" y="1678142"/>
                  </a:lnTo>
                  <a:lnTo>
                    <a:pt x="691393" y="1717216"/>
                  </a:lnTo>
                  <a:lnTo>
                    <a:pt x="673736" y="1757353"/>
                  </a:lnTo>
                  <a:lnTo>
                    <a:pt x="658606" y="1798403"/>
                  </a:lnTo>
                  <a:lnTo>
                    <a:pt x="646062" y="1840217"/>
                  </a:lnTo>
                  <a:lnTo>
                    <a:pt x="636166" y="1882644"/>
                  </a:lnTo>
                  <a:lnTo>
                    <a:pt x="628977" y="1925533"/>
                  </a:lnTo>
                  <a:lnTo>
                    <a:pt x="624558" y="1968736"/>
                  </a:lnTo>
                  <a:lnTo>
                    <a:pt x="622967" y="2012102"/>
                  </a:lnTo>
                  <a:lnTo>
                    <a:pt x="633804" y="2052290"/>
                  </a:lnTo>
                  <a:lnTo>
                    <a:pt x="657645" y="2073046"/>
                  </a:lnTo>
                  <a:lnTo>
                    <a:pt x="681487" y="2080792"/>
                  </a:lnTo>
                  <a:lnTo>
                    <a:pt x="692324" y="2081947"/>
                  </a:lnTo>
                  <a:lnTo>
                    <a:pt x="1553545" y="2081947"/>
                  </a:lnTo>
                  <a:lnTo>
                    <a:pt x="1552001" y="2084769"/>
                  </a:lnTo>
                  <a:lnTo>
                    <a:pt x="1528112" y="2123295"/>
                  </a:lnTo>
                  <a:lnTo>
                    <a:pt x="1502227" y="2160388"/>
                  </a:lnTo>
                  <a:lnTo>
                    <a:pt x="1474421" y="2195972"/>
                  </a:lnTo>
                  <a:lnTo>
                    <a:pt x="1444769" y="2229973"/>
                  </a:lnTo>
                  <a:lnTo>
                    <a:pt x="1413346" y="2262316"/>
                  </a:lnTo>
                  <a:lnTo>
                    <a:pt x="1380229" y="2292925"/>
                  </a:lnTo>
                  <a:lnTo>
                    <a:pt x="1345492" y="2321726"/>
                  </a:lnTo>
                  <a:lnTo>
                    <a:pt x="1309211" y="2348643"/>
                  </a:lnTo>
                  <a:lnTo>
                    <a:pt x="1271461" y="2373601"/>
                  </a:lnTo>
                  <a:lnTo>
                    <a:pt x="1232319" y="2396527"/>
                  </a:lnTo>
                  <a:lnTo>
                    <a:pt x="1191858" y="2417344"/>
                  </a:lnTo>
                  <a:lnTo>
                    <a:pt x="1150156" y="2435977"/>
                  </a:lnTo>
                  <a:lnTo>
                    <a:pt x="1107286" y="2452352"/>
                  </a:lnTo>
                  <a:lnTo>
                    <a:pt x="1063326" y="2466393"/>
                  </a:lnTo>
                  <a:lnTo>
                    <a:pt x="1018349" y="2478026"/>
                  </a:lnTo>
                  <a:lnTo>
                    <a:pt x="972432" y="2487175"/>
                  </a:lnTo>
                  <a:lnTo>
                    <a:pt x="925649" y="2493765"/>
                  </a:lnTo>
                  <a:lnTo>
                    <a:pt x="878078" y="2497723"/>
                  </a:lnTo>
                  <a:lnTo>
                    <a:pt x="829792" y="2498971"/>
                  </a:lnTo>
                  <a:close/>
                </a:path>
                <a:path w="3996054" h="2499359">
                  <a:moveTo>
                    <a:pt x="1553545" y="2081947"/>
                  </a:moveTo>
                  <a:lnTo>
                    <a:pt x="692324" y="2081947"/>
                  </a:lnTo>
                  <a:lnTo>
                    <a:pt x="693900" y="2030561"/>
                  </a:lnTo>
                  <a:lnTo>
                    <a:pt x="698304" y="1980701"/>
                  </a:lnTo>
                  <a:lnTo>
                    <a:pt x="705476" y="1932425"/>
                  </a:lnTo>
                  <a:lnTo>
                    <a:pt x="715355" y="1885794"/>
                  </a:lnTo>
                  <a:lnTo>
                    <a:pt x="727882" y="1840865"/>
                  </a:lnTo>
                  <a:lnTo>
                    <a:pt x="742994" y="1797700"/>
                  </a:lnTo>
                  <a:lnTo>
                    <a:pt x="760633" y="1756356"/>
                  </a:lnTo>
                  <a:lnTo>
                    <a:pt x="780737" y="1716894"/>
                  </a:lnTo>
                  <a:lnTo>
                    <a:pt x="803246" y="1679373"/>
                  </a:lnTo>
                  <a:lnTo>
                    <a:pt x="828100" y="1643852"/>
                  </a:lnTo>
                  <a:lnTo>
                    <a:pt x="855238" y="1610391"/>
                  </a:lnTo>
                  <a:lnTo>
                    <a:pt x="884600" y="1579048"/>
                  </a:lnTo>
                  <a:lnTo>
                    <a:pt x="916125" y="1549885"/>
                  </a:lnTo>
                  <a:lnTo>
                    <a:pt x="949753" y="1522959"/>
                  </a:lnTo>
                  <a:lnTo>
                    <a:pt x="985423" y="1498331"/>
                  </a:lnTo>
                  <a:lnTo>
                    <a:pt x="1023076" y="1476059"/>
                  </a:lnTo>
                  <a:lnTo>
                    <a:pt x="1062649" y="1456203"/>
                  </a:lnTo>
                  <a:lnTo>
                    <a:pt x="1104084" y="1438823"/>
                  </a:lnTo>
                  <a:lnTo>
                    <a:pt x="1147319" y="1423978"/>
                  </a:lnTo>
                  <a:lnTo>
                    <a:pt x="1192295" y="1411727"/>
                  </a:lnTo>
                  <a:lnTo>
                    <a:pt x="1238950" y="1402130"/>
                  </a:lnTo>
                  <a:lnTo>
                    <a:pt x="1287224" y="1395246"/>
                  </a:lnTo>
                  <a:lnTo>
                    <a:pt x="1337057" y="1391134"/>
                  </a:lnTo>
                  <a:lnTo>
                    <a:pt x="1388388" y="1389854"/>
                  </a:lnTo>
                  <a:lnTo>
                    <a:pt x="1592493" y="915004"/>
                  </a:lnTo>
                  <a:lnTo>
                    <a:pt x="1620429" y="839735"/>
                  </a:lnTo>
                  <a:lnTo>
                    <a:pt x="1648109" y="805646"/>
                  </a:lnTo>
                  <a:lnTo>
                    <a:pt x="1692066" y="804636"/>
                  </a:lnTo>
                  <a:lnTo>
                    <a:pt x="1768832" y="828606"/>
                  </a:lnTo>
                  <a:lnTo>
                    <a:pt x="1837743" y="874870"/>
                  </a:lnTo>
                  <a:lnTo>
                    <a:pt x="1861394" y="933315"/>
                  </a:lnTo>
                  <a:lnTo>
                    <a:pt x="1860437" y="983427"/>
                  </a:lnTo>
                  <a:lnTo>
                    <a:pt x="1855529" y="1004690"/>
                  </a:lnTo>
                  <a:lnTo>
                    <a:pt x="1754326" y="1356746"/>
                  </a:lnTo>
                  <a:lnTo>
                    <a:pt x="1741071" y="1403421"/>
                  </a:lnTo>
                  <a:lnTo>
                    <a:pt x="1728134" y="1450180"/>
                  </a:lnTo>
                  <a:lnTo>
                    <a:pt x="1715639" y="1497039"/>
                  </a:lnTo>
                  <a:lnTo>
                    <a:pt x="1703713" y="1544016"/>
                  </a:lnTo>
                  <a:lnTo>
                    <a:pt x="1692480" y="1591128"/>
                  </a:lnTo>
                  <a:lnTo>
                    <a:pt x="1682065" y="1638391"/>
                  </a:lnTo>
                  <a:lnTo>
                    <a:pt x="1672593" y="1685821"/>
                  </a:lnTo>
                  <a:lnTo>
                    <a:pt x="1664188" y="1733437"/>
                  </a:lnTo>
                  <a:lnTo>
                    <a:pt x="1656977" y="1781254"/>
                  </a:lnTo>
                  <a:lnTo>
                    <a:pt x="1649178" y="1827713"/>
                  </a:lnTo>
                  <a:lnTo>
                    <a:pt x="1638853" y="1873264"/>
                  </a:lnTo>
                  <a:lnTo>
                    <a:pt x="1626080" y="1917832"/>
                  </a:lnTo>
                  <a:lnTo>
                    <a:pt x="1610932" y="1961341"/>
                  </a:lnTo>
                  <a:lnTo>
                    <a:pt x="1593486" y="2003717"/>
                  </a:lnTo>
                  <a:lnTo>
                    <a:pt x="1573817" y="2044885"/>
                  </a:lnTo>
                  <a:lnTo>
                    <a:pt x="1553545" y="2081947"/>
                  </a:lnTo>
                  <a:close/>
                </a:path>
                <a:path w="3996054" h="2499359">
                  <a:moveTo>
                    <a:pt x="3652534" y="1120341"/>
                  </a:moveTo>
                  <a:lnTo>
                    <a:pt x="2958670" y="1120341"/>
                  </a:lnTo>
                  <a:lnTo>
                    <a:pt x="3010560" y="1115638"/>
                  </a:lnTo>
                  <a:lnTo>
                    <a:pt x="3028253" y="1114446"/>
                  </a:lnTo>
                  <a:lnTo>
                    <a:pt x="3025302" y="207562"/>
                  </a:lnTo>
                  <a:lnTo>
                    <a:pt x="3025178" y="138327"/>
                  </a:lnTo>
                  <a:lnTo>
                    <a:pt x="3042150" y="69844"/>
                  </a:lnTo>
                  <a:lnTo>
                    <a:pt x="3083170" y="21964"/>
                  </a:lnTo>
                  <a:lnTo>
                    <a:pt x="3163341" y="0"/>
                  </a:lnTo>
                  <a:lnTo>
                    <a:pt x="3243608" y="1842"/>
                  </a:lnTo>
                  <a:lnTo>
                    <a:pt x="3284872" y="16865"/>
                  </a:lnTo>
                  <a:lnTo>
                    <a:pt x="3300191" y="58038"/>
                  </a:lnTo>
                  <a:lnTo>
                    <a:pt x="3302605" y="137760"/>
                  </a:lnTo>
                  <a:lnTo>
                    <a:pt x="3305682" y="1113652"/>
                  </a:lnTo>
                  <a:lnTo>
                    <a:pt x="3323225" y="1114587"/>
                  </a:lnTo>
                  <a:lnTo>
                    <a:pt x="3340629" y="1115693"/>
                  </a:lnTo>
                  <a:lnTo>
                    <a:pt x="3357843" y="1116968"/>
                  </a:lnTo>
                  <a:lnTo>
                    <a:pt x="3374812" y="1118414"/>
                  </a:lnTo>
                  <a:lnTo>
                    <a:pt x="3652528" y="1118414"/>
                  </a:lnTo>
                  <a:lnTo>
                    <a:pt x="3652534" y="1120341"/>
                  </a:lnTo>
                  <a:close/>
                </a:path>
                <a:path w="3996054" h="2499359">
                  <a:moveTo>
                    <a:pt x="3889478" y="2081947"/>
                  </a:moveTo>
                  <a:lnTo>
                    <a:pt x="3308628" y="2081947"/>
                  </a:lnTo>
                  <a:lnTo>
                    <a:pt x="3319465" y="2080792"/>
                  </a:lnTo>
                  <a:lnTo>
                    <a:pt x="3343307" y="2073046"/>
                  </a:lnTo>
                  <a:lnTo>
                    <a:pt x="3367148" y="2052290"/>
                  </a:lnTo>
                  <a:lnTo>
                    <a:pt x="3377985" y="2012102"/>
                  </a:lnTo>
                  <a:lnTo>
                    <a:pt x="3376381" y="1968736"/>
                  </a:lnTo>
                  <a:lnTo>
                    <a:pt x="3371949" y="1925533"/>
                  </a:lnTo>
                  <a:lnTo>
                    <a:pt x="3364749" y="1882644"/>
                  </a:lnTo>
                  <a:lnTo>
                    <a:pt x="3354842" y="1840217"/>
                  </a:lnTo>
                  <a:lnTo>
                    <a:pt x="3342289" y="1798403"/>
                  </a:lnTo>
                  <a:lnTo>
                    <a:pt x="3327150" y="1757353"/>
                  </a:lnTo>
                  <a:lnTo>
                    <a:pt x="3309487" y="1717216"/>
                  </a:lnTo>
                  <a:lnTo>
                    <a:pt x="3289358" y="1678142"/>
                  </a:lnTo>
                  <a:lnTo>
                    <a:pt x="3266826" y="1640281"/>
                  </a:lnTo>
                  <a:lnTo>
                    <a:pt x="3241950" y="1603784"/>
                  </a:lnTo>
                  <a:lnTo>
                    <a:pt x="3214792" y="1568801"/>
                  </a:lnTo>
                  <a:lnTo>
                    <a:pt x="3185412" y="1535481"/>
                  </a:lnTo>
                  <a:lnTo>
                    <a:pt x="3153870" y="1503974"/>
                  </a:lnTo>
                  <a:lnTo>
                    <a:pt x="3120227" y="1474431"/>
                  </a:lnTo>
                  <a:lnTo>
                    <a:pt x="3084544" y="1447002"/>
                  </a:lnTo>
                  <a:lnTo>
                    <a:pt x="3046881" y="1421836"/>
                  </a:lnTo>
                  <a:lnTo>
                    <a:pt x="3007299" y="1399085"/>
                  </a:lnTo>
                  <a:lnTo>
                    <a:pt x="2965859" y="1378897"/>
                  </a:lnTo>
                  <a:lnTo>
                    <a:pt x="2922620" y="1361422"/>
                  </a:lnTo>
                  <a:lnTo>
                    <a:pt x="2877645" y="1346812"/>
                  </a:lnTo>
                  <a:lnTo>
                    <a:pt x="2830992" y="1335215"/>
                  </a:lnTo>
                  <a:lnTo>
                    <a:pt x="2782724" y="1326783"/>
                  </a:lnTo>
                  <a:lnTo>
                    <a:pt x="2732900" y="1321664"/>
                  </a:lnTo>
                  <a:lnTo>
                    <a:pt x="2681581" y="1320010"/>
                  </a:lnTo>
                  <a:lnTo>
                    <a:pt x="2681581" y="1250732"/>
                  </a:lnTo>
                  <a:lnTo>
                    <a:pt x="2681233" y="1170684"/>
                  </a:lnTo>
                  <a:lnTo>
                    <a:pt x="2678712" y="277109"/>
                  </a:lnTo>
                  <a:lnTo>
                    <a:pt x="2678597" y="208852"/>
                  </a:lnTo>
                  <a:lnTo>
                    <a:pt x="2680600" y="187956"/>
                  </a:lnTo>
                  <a:lnTo>
                    <a:pt x="2695577" y="140212"/>
                  </a:lnTo>
                  <a:lnTo>
                    <a:pt x="2736563" y="92405"/>
                  </a:lnTo>
                  <a:lnTo>
                    <a:pt x="2816669" y="70524"/>
                  </a:lnTo>
                  <a:lnTo>
                    <a:pt x="2896806" y="72366"/>
                  </a:lnTo>
                  <a:lnTo>
                    <a:pt x="2938015" y="87390"/>
                  </a:lnTo>
                  <a:lnTo>
                    <a:pt x="2953343" y="128562"/>
                  </a:lnTo>
                  <a:lnTo>
                    <a:pt x="2955796" y="207562"/>
                  </a:lnTo>
                  <a:lnTo>
                    <a:pt x="2958670" y="1120341"/>
                  </a:lnTo>
                  <a:lnTo>
                    <a:pt x="3652534" y="1120341"/>
                  </a:lnTo>
                  <a:lnTo>
                    <a:pt x="3652694" y="1170684"/>
                  </a:lnTo>
                  <a:lnTo>
                    <a:pt x="3670623" y="1176867"/>
                  </a:lnTo>
                  <a:lnTo>
                    <a:pt x="3688180" y="1183496"/>
                  </a:lnTo>
                  <a:lnTo>
                    <a:pt x="3705333" y="1190551"/>
                  </a:lnTo>
                  <a:lnTo>
                    <a:pt x="3722051" y="1198009"/>
                  </a:lnTo>
                  <a:lnTo>
                    <a:pt x="3995613" y="1198009"/>
                  </a:lnTo>
                  <a:lnTo>
                    <a:pt x="3995613" y="1760921"/>
                  </a:lnTo>
                  <a:lnTo>
                    <a:pt x="3988954" y="1807810"/>
                  </a:lnTo>
                  <a:lnTo>
                    <a:pt x="3979603" y="1854290"/>
                  </a:lnTo>
                  <a:lnTo>
                    <a:pt x="3967707" y="1899800"/>
                  </a:lnTo>
                  <a:lnTo>
                    <a:pt x="3953344" y="1944262"/>
                  </a:lnTo>
                  <a:lnTo>
                    <a:pt x="3936591" y="1987597"/>
                  </a:lnTo>
                  <a:lnTo>
                    <a:pt x="3917527" y="2029729"/>
                  </a:lnTo>
                  <a:lnTo>
                    <a:pt x="3896230" y="2070577"/>
                  </a:lnTo>
                  <a:lnTo>
                    <a:pt x="3889478" y="2081947"/>
                  </a:lnTo>
                  <a:close/>
                </a:path>
                <a:path w="3996054" h="2499359">
                  <a:moveTo>
                    <a:pt x="3652528" y="1118414"/>
                  </a:moveTo>
                  <a:lnTo>
                    <a:pt x="3374812" y="1118414"/>
                  </a:lnTo>
                  <a:lnTo>
                    <a:pt x="3372319" y="277109"/>
                  </a:lnTo>
                  <a:lnTo>
                    <a:pt x="3374435" y="255383"/>
                  </a:lnTo>
                  <a:lnTo>
                    <a:pt x="3389502" y="207562"/>
                  </a:lnTo>
                  <a:lnTo>
                    <a:pt x="3430600" y="159677"/>
                  </a:lnTo>
                  <a:lnTo>
                    <a:pt x="3510807" y="137760"/>
                  </a:lnTo>
                  <a:lnTo>
                    <a:pt x="3590942" y="139668"/>
                  </a:lnTo>
                  <a:lnTo>
                    <a:pt x="3632139" y="154725"/>
                  </a:lnTo>
                  <a:lnTo>
                    <a:pt x="3647433" y="195910"/>
                  </a:lnTo>
                  <a:lnTo>
                    <a:pt x="3649861" y="276202"/>
                  </a:lnTo>
                  <a:lnTo>
                    <a:pt x="3652528" y="1118414"/>
                  </a:lnTo>
                  <a:close/>
                </a:path>
                <a:path w="3996054" h="2499359">
                  <a:moveTo>
                    <a:pt x="3995613" y="1198009"/>
                  </a:moveTo>
                  <a:lnTo>
                    <a:pt x="3722051" y="1198009"/>
                  </a:lnTo>
                  <a:lnTo>
                    <a:pt x="3719898" y="553538"/>
                  </a:lnTo>
                  <a:lnTo>
                    <a:pt x="3722016" y="531828"/>
                  </a:lnTo>
                  <a:lnTo>
                    <a:pt x="3737095" y="484033"/>
                  </a:lnTo>
                  <a:lnTo>
                    <a:pt x="3778227" y="436154"/>
                  </a:lnTo>
                  <a:lnTo>
                    <a:pt x="3858499" y="414189"/>
                  </a:lnTo>
                  <a:lnTo>
                    <a:pt x="3938698" y="416163"/>
                  </a:lnTo>
                  <a:lnTo>
                    <a:pt x="3979916" y="431253"/>
                  </a:lnTo>
                  <a:lnTo>
                    <a:pt x="3995189" y="472451"/>
                  </a:lnTo>
                  <a:lnTo>
                    <a:pt x="3995530" y="484033"/>
                  </a:lnTo>
                  <a:lnTo>
                    <a:pt x="3995613" y="1198009"/>
                  </a:lnTo>
                  <a:close/>
                </a:path>
                <a:path w="3996054" h="2499359">
                  <a:moveTo>
                    <a:pt x="3171161" y="2498971"/>
                  </a:moveTo>
                  <a:lnTo>
                    <a:pt x="3122863" y="2497723"/>
                  </a:lnTo>
                  <a:lnTo>
                    <a:pt x="3075280" y="2493765"/>
                  </a:lnTo>
                  <a:lnTo>
                    <a:pt x="3028490" y="2487175"/>
                  </a:lnTo>
                  <a:lnTo>
                    <a:pt x="2982566" y="2478026"/>
                  </a:lnTo>
                  <a:lnTo>
                    <a:pt x="2937584" y="2466393"/>
                  </a:lnTo>
                  <a:lnTo>
                    <a:pt x="2893619" y="2452352"/>
                  </a:lnTo>
                  <a:lnTo>
                    <a:pt x="2850748" y="2435977"/>
                  </a:lnTo>
                  <a:lnTo>
                    <a:pt x="2809044" y="2417344"/>
                  </a:lnTo>
                  <a:lnTo>
                    <a:pt x="2768583" y="2396527"/>
                  </a:lnTo>
                  <a:lnTo>
                    <a:pt x="2729441" y="2373601"/>
                  </a:lnTo>
                  <a:lnTo>
                    <a:pt x="2691694" y="2348643"/>
                  </a:lnTo>
                  <a:lnTo>
                    <a:pt x="2655415" y="2321726"/>
                  </a:lnTo>
                  <a:lnTo>
                    <a:pt x="2620681" y="2292925"/>
                  </a:lnTo>
                  <a:lnTo>
                    <a:pt x="2587567" y="2262316"/>
                  </a:lnTo>
                  <a:lnTo>
                    <a:pt x="2556149" y="2229973"/>
                  </a:lnTo>
                  <a:lnTo>
                    <a:pt x="2526500" y="2195972"/>
                  </a:lnTo>
                  <a:lnTo>
                    <a:pt x="2498698" y="2160388"/>
                  </a:lnTo>
                  <a:lnTo>
                    <a:pt x="2472818" y="2123295"/>
                  </a:lnTo>
                  <a:lnTo>
                    <a:pt x="2448933" y="2084769"/>
                  </a:lnTo>
                  <a:lnTo>
                    <a:pt x="2427121" y="2044885"/>
                  </a:lnTo>
                  <a:lnTo>
                    <a:pt x="2407456" y="2003717"/>
                  </a:lnTo>
                  <a:lnTo>
                    <a:pt x="2390013" y="1961341"/>
                  </a:lnTo>
                  <a:lnTo>
                    <a:pt x="2374869" y="1917832"/>
                  </a:lnTo>
                  <a:lnTo>
                    <a:pt x="2362097" y="1873264"/>
                  </a:lnTo>
                  <a:lnTo>
                    <a:pt x="2351774" y="1827713"/>
                  </a:lnTo>
                  <a:lnTo>
                    <a:pt x="2343975" y="1781254"/>
                  </a:lnTo>
                  <a:lnTo>
                    <a:pt x="2336764" y="1733437"/>
                  </a:lnTo>
                  <a:lnTo>
                    <a:pt x="2328360" y="1685821"/>
                  </a:lnTo>
                  <a:lnTo>
                    <a:pt x="2318888" y="1638391"/>
                  </a:lnTo>
                  <a:lnTo>
                    <a:pt x="2308472" y="1591128"/>
                  </a:lnTo>
                  <a:lnTo>
                    <a:pt x="2297239" y="1544016"/>
                  </a:lnTo>
                  <a:lnTo>
                    <a:pt x="2285313" y="1497039"/>
                  </a:lnTo>
                  <a:lnTo>
                    <a:pt x="2272819" y="1450180"/>
                  </a:lnTo>
                  <a:lnTo>
                    <a:pt x="2259881" y="1403421"/>
                  </a:lnTo>
                  <a:lnTo>
                    <a:pt x="2246626" y="1356746"/>
                  </a:lnTo>
                  <a:lnTo>
                    <a:pt x="2145423" y="1004690"/>
                  </a:lnTo>
                  <a:lnTo>
                    <a:pt x="2140531" y="983427"/>
                  </a:lnTo>
                  <a:lnTo>
                    <a:pt x="2139601" y="933315"/>
                  </a:lnTo>
                  <a:lnTo>
                    <a:pt x="2163257" y="874870"/>
                  </a:lnTo>
                  <a:lnTo>
                    <a:pt x="2232120" y="828606"/>
                  </a:lnTo>
                  <a:lnTo>
                    <a:pt x="2308950" y="804636"/>
                  </a:lnTo>
                  <a:lnTo>
                    <a:pt x="2352928" y="805646"/>
                  </a:lnTo>
                  <a:lnTo>
                    <a:pt x="2380587" y="839735"/>
                  </a:lnTo>
                  <a:lnTo>
                    <a:pt x="2408459" y="915004"/>
                  </a:lnTo>
                  <a:lnTo>
                    <a:pt x="2612564" y="1389854"/>
                  </a:lnTo>
                  <a:lnTo>
                    <a:pt x="2663882" y="1391134"/>
                  </a:lnTo>
                  <a:lnTo>
                    <a:pt x="2713702" y="1395246"/>
                  </a:lnTo>
                  <a:lnTo>
                    <a:pt x="2761965" y="1402130"/>
                  </a:lnTo>
                  <a:lnTo>
                    <a:pt x="2808610" y="1411727"/>
                  </a:lnTo>
                  <a:lnTo>
                    <a:pt x="2853577" y="1423978"/>
                  </a:lnTo>
                  <a:lnTo>
                    <a:pt x="2896804" y="1438823"/>
                  </a:lnTo>
                  <a:lnTo>
                    <a:pt x="2938233" y="1456203"/>
                  </a:lnTo>
                  <a:lnTo>
                    <a:pt x="2977801" y="1476059"/>
                  </a:lnTo>
                  <a:lnTo>
                    <a:pt x="3015449" y="1498331"/>
                  </a:lnTo>
                  <a:lnTo>
                    <a:pt x="3051116" y="1522959"/>
                  </a:lnTo>
                  <a:lnTo>
                    <a:pt x="3084743" y="1549885"/>
                  </a:lnTo>
                  <a:lnTo>
                    <a:pt x="3116267" y="1579048"/>
                  </a:lnTo>
                  <a:lnTo>
                    <a:pt x="3145630" y="1610391"/>
                  </a:lnTo>
                  <a:lnTo>
                    <a:pt x="3172769" y="1643852"/>
                  </a:lnTo>
                  <a:lnTo>
                    <a:pt x="3197626" y="1679373"/>
                  </a:lnTo>
                  <a:lnTo>
                    <a:pt x="3220140" y="1716894"/>
                  </a:lnTo>
                  <a:lnTo>
                    <a:pt x="3240249" y="1756356"/>
                  </a:lnTo>
                  <a:lnTo>
                    <a:pt x="3257894" y="1797700"/>
                  </a:lnTo>
                  <a:lnTo>
                    <a:pt x="3273015" y="1840865"/>
                  </a:lnTo>
                  <a:lnTo>
                    <a:pt x="3285550" y="1885794"/>
                  </a:lnTo>
                  <a:lnTo>
                    <a:pt x="3295439" y="1932425"/>
                  </a:lnTo>
                  <a:lnTo>
                    <a:pt x="3302622" y="1980701"/>
                  </a:lnTo>
                  <a:lnTo>
                    <a:pt x="3307039" y="2030561"/>
                  </a:lnTo>
                  <a:lnTo>
                    <a:pt x="3308628" y="2081947"/>
                  </a:lnTo>
                  <a:lnTo>
                    <a:pt x="3889478" y="2081947"/>
                  </a:lnTo>
                  <a:lnTo>
                    <a:pt x="3847249" y="2148114"/>
                  </a:lnTo>
                  <a:lnTo>
                    <a:pt x="3819721" y="2184646"/>
                  </a:lnTo>
                  <a:lnTo>
                    <a:pt x="3790273" y="2219582"/>
                  </a:lnTo>
                  <a:lnTo>
                    <a:pt x="3758982" y="2252844"/>
                  </a:lnTo>
                  <a:lnTo>
                    <a:pt x="3725926" y="2284354"/>
                  </a:lnTo>
                  <a:lnTo>
                    <a:pt x="3691184" y="2314034"/>
                  </a:lnTo>
                  <a:lnTo>
                    <a:pt x="3654834" y="2341806"/>
                  </a:lnTo>
                  <a:lnTo>
                    <a:pt x="3616953" y="2367591"/>
                  </a:lnTo>
                  <a:lnTo>
                    <a:pt x="3577620" y="2391312"/>
                  </a:lnTo>
                  <a:lnTo>
                    <a:pt x="3536913" y="2412889"/>
                  </a:lnTo>
                  <a:lnTo>
                    <a:pt x="3494910" y="2432245"/>
                  </a:lnTo>
                  <a:lnTo>
                    <a:pt x="3451689" y="2449301"/>
                  </a:lnTo>
                  <a:lnTo>
                    <a:pt x="3407329" y="2463980"/>
                  </a:lnTo>
                  <a:lnTo>
                    <a:pt x="3361906" y="2476203"/>
                  </a:lnTo>
                  <a:lnTo>
                    <a:pt x="3315500" y="2485892"/>
                  </a:lnTo>
                  <a:lnTo>
                    <a:pt x="3268188" y="2492968"/>
                  </a:lnTo>
                  <a:lnTo>
                    <a:pt x="3220049" y="2497354"/>
                  </a:lnTo>
                  <a:lnTo>
                    <a:pt x="3171161" y="2498971"/>
                  </a:lnTo>
                  <a:close/>
                </a:path>
              </a:pathLst>
            </a:custGeom>
            <a:solidFill>
              <a:srgbClr val="FFDB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5605087" y="4413351"/>
            <a:ext cx="2149475" cy="732790"/>
          </a:xfrm>
          <a:custGeom>
            <a:avLst/>
            <a:gdLst/>
            <a:ahLst/>
            <a:cxnLst/>
            <a:rect l="l" t="t" r="r" b="b"/>
            <a:pathLst>
              <a:path w="2149475" h="732789">
                <a:moveTo>
                  <a:pt x="1698880" y="732230"/>
                </a:moveTo>
                <a:lnTo>
                  <a:pt x="1645811" y="719028"/>
                </a:lnTo>
                <a:lnTo>
                  <a:pt x="1600235" y="674590"/>
                </a:lnTo>
                <a:lnTo>
                  <a:pt x="1586572" y="633317"/>
                </a:lnTo>
                <a:lnTo>
                  <a:pt x="1589398" y="589939"/>
                </a:lnTo>
                <a:lnTo>
                  <a:pt x="1609351" y="549569"/>
                </a:lnTo>
                <a:lnTo>
                  <a:pt x="1946957" y="112476"/>
                </a:lnTo>
                <a:lnTo>
                  <a:pt x="1980835" y="83010"/>
                </a:lnTo>
                <a:lnTo>
                  <a:pt x="2022065" y="69277"/>
                </a:lnTo>
                <a:lnTo>
                  <a:pt x="2065463" y="72041"/>
                </a:lnTo>
                <a:lnTo>
                  <a:pt x="2105843" y="92067"/>
                </a:lnTo>
                <a:lnTo>
                  <a:pt x="2135358" y="126123"/>
                </a:lnTo>
                <a:lnTo>
                  <a:pt x="2149022" y="167396"/>
                </a:lnTo>
                <a:lnTo>
                  <a:pt x="2146195" y="210774"/>
                </a:lnTo>
                <a:lnTo>
                  <a:pt x="2126243" y="251144"/>
                </a:lnTo>
                <a:lnTo>
                  <a:pt x="1788637" y="688237"/>
                </a:lnTo>
                <a:lnTo>
                  <a:pt x="1748178" y="721076"/>
                </a:lnTo>
                <a:lnTo>
                  <a:pt x="1698880" y="732230"/>
                </a:lnTo>
                <a:close/>
              </a:path>
              <a:path w="2149475" h="732789">
                <a:moveTo>
                  <a:pt x="449999" y="732230"/>
                </a:moveTo>
                <a:lnTo>
                  <a:pt x="400786" y="721019"/>
                </a:lnTo>
                <a:lnTo>
                  <a:pt x="360243" y="688124"/>
                </a:lnTo>
                <a:lnTo>
                  <a:pt x="22637" y="251144"/>
                </a:lnTo>
                <a:lnTo>
                  <a:pt x="2765" y="210774"/>
                </a:lnTo>
                <a:lnTo>
                  <a:pt x="0" y="167396"/>
                </a:lnTo>
                <a:lnTo>
                  <a:pt x="13680" y="126123"/>
                </a:lnTo>
                <a:lnTo>
                  <a:pt x="43149" y="92067"/>
                </a:lnTo>
                <a:lnTo>
                  <a:pt x="83484" y="72168"/>
                </a:lnTo>
                <a:lnTo>
                  <a:pt x="126814" y="69362"/>
                </a:lnTo>
                <a:lnTo>
                  <a:pt x="168062" y="83010"/>
                </a:lnTo>
                <a:lnTo>
                  <a:pt x="202149" y="112476"/>
                </a:lnTo>
                <a:lnTo>
                  <a:pt x="539755" y="549569"/>
                </a:lnTo>
                <a:lnTo>
                  <a:pt x="559645" y="589939"/>
                </a:lnTo>
                <a:lnTo>
                  <a:pt x="562449" y="633317"/>
                </a:lnTo>
                <a:lnTo>
                  <a:pt x="548807" y="674590"/>
                </a:lnTo>
                <a:lnTo>
                  <a:pt x="519356" y="708646"/>
                </a:lnTo>
                <a:lnTo>
                  <a:pt x="468151" y="730793"/>
                </a:lnTo>
                <a:lnTo>
                  <a:pt x="449999" y="732230"/>
                </a:lnTo>
                <a:close/>
              </a:path>
              <a:path w="2149475" h="732789">
                <a:moveTo>
                  <a:pt x="1070927" y="680300"/>
                </a:moveTo>
                <a:lnTo>
                  <a:pt x="1026828" y="671385"/>
                </a:lnTo>
                <a:lnTo>
                  <a:pt x="990803" y="647079"/>
                </a:lnTo>
                <a:lnTo>
                  <a:pt x="966508" y="611037"/>
                </a:lnTo>
                <a:lnTo>
                  <a:pt x="957598" y="566917"/>
                </a:lnTo>
                <a:lnTo>
                  <a:pt x="957598" y="113383"/>
                </a:lnTo>
                <a:lnTo>
                  <a:pt x="966508" y="69263"/>
                </a:lnTo>
                <a:lnTo>
                  <a:pt x="990803" y="33221"/>
                </a:lnTo>
                <a:lnTo>
                  <a:pt x="1026828" y="8914"/>
                </a:lnTo>
                <a:lnTo>
                  <a:pt x="1070927" y="0"/>
                </a:lnTo>
                <a:lnTo>
                  <a:pt x="1115073" y="8914"/>
                </a:lnTo>
                <a:lnTo>
                  <a:pt x="1151092" y="33221"/>
                </a:lnTo>
                <a:lnTo>
                  <a:pt x="1175361" y="69263"/>
                </a:lnTo>
                <a:lnTo>
                  <a:pt x="1184255" y="113383"/>
                </a:lnTo>
                <a:lnTo>
                  <a:pt x="1184255" y="566917"/>
                </a:lnTo>
                <a:lnTo>
                  <a:pt x="1175361" y="611037"/>
                </a:lnTo>
                <a:lnTo>
                  <a:pt x="1151092" y="647079"/>
                </a:lnTo>
                <a:lnTo>
                  <a:pt x="1115073" y="671385"/>
                </a:lnTo>
                <a:lnTo>
                  <a:pt x="1070927" y="680300"/>
                </a:lnTo>
                <a:close/>
              </a:path>
            </a:pathLst>
          </a:custGeom>
          <a:solidFill>
            <a:srgbClr val="5CA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415991" y="4345401"/>
            <a:ext cx="3572551" cy="4313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15965" y="1550922"/>
            <a:ext cx="104775" cy="104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15965" y="2170047"/>
            <a:ext cx="104775" cy="104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15965" y="2789172"/>
            <a:ext cx="104775" cy="104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15965" y="3408297"/>
            <a:ext cx="104775" cy="104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284996" y="541259"/>
            <a:ext cx="14984730" cy="312102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R="747395" algn="ctr">
              <a:lnSpc>
                <a:spcPct val="100000"/>
              </a:lnSpc>
              <a:spcBef>
                <a:spcPts val="775"/>
              </a:spcBef>
            </a:pPr>
            <a:r>
              <a:rPr sz="3500" spc="315" dirty="0">
                <a:latin typeface="Arial"/>
                <a:cs typeface="Arial"/>
              </a:rPr>
              <a:t>Що</a:t>
            </a:r>
            <a:r>
              <a:rPr sz="3500" spc="-75" dirty="0">
                <a:latin typeface="Arial"/>
                <a:cs typeface="Arial"/>
              </a:rPr>
              <a:t> </a:t>
            </a:r>
            <a:r>
              <a:rPr sz="3500" spc="250" dirty="0">
                <a:latin typeface="Arial"/>
                <a:cs typeface="Arial"/>
              </a:rPr>
              <a:t>робити,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455" dirty="0">
                <a:latin typeface="Arial"/>
                <a:cs typeface="Arial"/>
              </a:rPr>
              <a:t>коли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295" dirty="0">
                <a:latin typeface="Arial"/>
                <a:cs typeface="Arial"/>
              </a:rPr>
              <a:t>ніхто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235" dirty="0">
                <a:latin typeface="Arial"/>
                <a:cs typeface="Arial"/>
              </a:rPr>
              <a:t>не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295" dirty="0">
                <a:latin typeface="Arial"/>
                <a:cs typeface="Arial"/>
              </a:rPr>
              <a:t>відповідає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365" dirty="0">
                <a:latin typeface="Arial"/>
                <a:cs typeface="Arial"/>
              </a:rPr>
              <a:t>на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480" dirty="0">
                <a:latin typeface="Arial"/>
                <a:cs typeface="Arial"/>
              </a:rPr>
              <a:t>крики?</a:t>
            </a:r>
            <a:endParaRPr sz="3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sz="3500" spc="580" dirty="0">
                <a:latin typeface="Arial"/>
                <a:cs typeface="Arial"/>
              </a:rPr>
              <a:t>Дуже</a:t>
            </a:r>
            <a:r>
              <a:rPr sz="3500" spc="-65" dirty="0">
                <a:latin typeface="Arial"/>
                <a:cs typeface="Arial"/>
              </a:rPr>
              <a:t> </a:t>
            </a:r>
            <a:r>
              <a:rPr sz="3500" spc="425" dirty="0">
                <a:latin typeface="Arial"/>
                <a:cs typeface="Arial"/>
              </a:rPr>
              <a:t>обережно</a:t>
            </a:r>
            <a:r>
              <a:rPr sz="3500" spc="-65" dirty="0">
                <a:latin typeface="Arial"/>
                <a:cs typeface="Arial"/>
              </a:rPr>
              <a:t> </a:t>
            </a:r>
            <a:r>
              <a:rPr sz="3500" spc="310" dirty="0">
                <a:latin typeface="Arial"/>
                <a:cs typeface="Arial"/>
              </a:rPr>
              <a:t>спробуйте</a:t>
            </a:r>
            <a:r>
              <a:rPr sz="3500" spc="-65" dirty="0">
                <a:latin typeface="Arial"/>
                <a:cs typeface="Arial"/>
              </a:rPr>
              <a:t> </a:t>
            </a:r>
            <a:r>
              <a:rPr sz="3500" spc="254" dirty="0">
                <a:latin typeface="Arial"/>
                <a:cs typeface="Arial"/>
              </a:rPr>
              <a:t>звільнити</a:t>
            </a:r>
            <a:r>
              <a:rPr sz="3500" spc="-65" dirty="0">
                <a:latin typeface="Arial"/>
                <a:cs typeface="Arial"/>
              </a:rPr>
              <a:t> </a:t>
            </a:r>
            <a:r>
              <a:rPr sz="3500" spc="300" dirty="0">
                <a:latin typeface="Arial"/>
                <a:cs typeface="Arial"/>
              </a:rPr>
              <a:t>з-під</a:t>
            </a:r>
            <a:r>
              <a:rPr sz="3500" spc="-65" dirty="0">
                <a:latin typeface="Arial"/>
                <a:cs typeface="Arial"/>
              </a:rPr>
              <a:t> </a:t>
            </a:r>
            <a:r>
              <a:rPr sz="3500" spc="295" dirty="0">
                <a:latin typeface="Arial"/>
                <a:cs typeface="Arial"/>
              </a:rPr>
              <a:t>завалу</a:t>
            </a:r>
            <a:r>
              <a:rPr sz="3500" spc="-60" dirty="0">
                <a:latin typeface="Arial"/>
                <a:cs typeface="Arial"/>
              </a:rPr>
              <a:t> </a:t>
            </a:r>
            <a:r>
              <a:rPr sz="3500" spc="495" dirty="0">
                <a:latin typeface="Arial"/>
                <a:cs typeface="Arial"/>
              </a:rPr>
              <a:t>руки</a:t>
            </a:r>
            <a:r>
              <a:rPr sz="3500" spc="-65" dirty="0">
                <a:latin typeface="Arial"/>
                <a:cs typeface="Arial"/>
              </a:rPr>
              <a:t> </a:t>
            </a:r>
            <a:r>
              <a:rPr sz="3500" spc="340" dirty="0">
                <a:latin typeface="Arial"/>
                <a:cs typeface="Arial"/>
              </a:rPr>
              <a:t>й</a:t>
            </a:r>
            <a:r>
              <a:rPr sz="3500" spc="-65" dirty="0">
                <a:latin typeface="Arial"/>
                <a:cs typeface="Arial"/>
              </a:rPr>
              <a:t> </a:t>
            </a:r>
            <a:r>
              <a:rPr sz="3500" spc="235" dirty="0">
                <a:latin typeface="Arial"/>
                <a:cs typeface="Arial"/>
              </a:rPr>
              <a:t>ноги.</a:t>
            </a:r>
            <a:endParaRPr sz="3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sz="3500" spc="290" dirty="0">
                <a:latin typeface="Arial"/>
                <a:cs typeface="Arial"/>
              </a:rPr>
              <a:t>Спробуйте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425" dirty="0">
                <a:latin typeface="Arial"/>
                <a:cs typeface="Arial"/>
              </a:rPr>
              <a:t>обережно</a:t>
            </a:r>
            <a:r>
              <a:rPr sz="3500" spc="-65" dirty="0">
                <a:latin typeface="Arial"/>
                <a:cs typeface="Arial"/>
              </a:rPr>
              <a:t> </a:t>
            </a:r>
            <a:r>
              <a:rPr sz="3500" spc="315" dirty="0">
                <a:latin typeface="Arial"/>
                <a:cs typeface="Arial"/>
              </a:rPr>
              <a:t>розібрати</a:t>
            </a:r>
            <a:r>
              <a:rPr sz="3500" spc="-65" dirty="0">
                <a:latin typeface="Arial"/>
                <a:cs typeface="Arial"/>
              </a:rPr>
              <a:t> </a:t>
            </a:r>
            <a:r>
              <a:rPr sz="3500" spc="415" dirty="0">
                <a:latin typeface="Arial"/>
                <a:cs typeface="Arial"/>
              </a:rPr>
              <a:t>уламки</a:t>
            </a:r>
            <a:r>
              <a:rPr sz="3500" spc="-65" dirty="0">
                <a:latin typeface="Arial"/>
                <a:cs typeface="Arial"/>
              </a:rPr>
              <a:t> </a:t>
            </a:r>
            <a:r>
              <a:rPr sz="3500" spc="395" dirty="0">
                <a:latin typeface="Arial"/>
                <a:cs typeface="Arial"/>
              </a:rPr>
              <a:t>навколо</a:t>
            </a:r>
            <a:r>
              <a:rPr sz="3500" spc="-65" dirty="0">
                <a:latin typeface="Arial"/>
                <a:cs typeface="Arial"/>
              </a:rPr>
              <a:t> </a:t>
            </a:r>
            <a:r>
              <a:rPr sz="3500" spc="140" dirty="0">
                <a:latin typeface="Arial"/>
                <a:cs typeface="Arial"/>
              </a:rPr>
              <a:t>себе.</a:t>
            </a:r>
            <a:endParaRPr sz="3500">
              <a:latin typeface="Arial"/>
              <a:cs typeface="Arial"/>
            </a:endParaRPr>
          </a:p>
          <a:p>
            <a:pPr marL="113030" marR="105410" algn="ctr">
              <a:lnSpc>
                <a:spcPts val="4880"/>
              </a:lnSpc>
              <a:spcBef>
                <a:spcPts val="270"/>
              </a:spcBef>
            </a:pPr>
            <a:r>
              <a:rPr sz="3500" spc="215" dirty="0">
                <a:latin typeface="Arial"/>
                <a:cs typeface="Arial"/>
              </a:rPr>
              <a:t>За</a:t>
            </a:r>
            <a:r>
              <a:rPr sz="3500" spc="-75" dirty="0">
                <a:latin typeface="Arial"/>
                <a:cs typeface="Arial"/>
              </a:rPr>
              <a:t> </a:t>
            </a:r>
            <a:r>
              <a:rPr sz="3500" spc="515" dirty="0">
                <a:latin typeface="Arial"/>
                <a:cs typeface="Arial"/>
              </a:rPr>
              <a:t>жодних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295" dirty="0">
                <a:latin typeface="Arial"/>
                <a:cs typeface="Arial"/>
              </a:rPr>
              <a:t>обставин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235" dirty="0">
                <a:latin typeface="Arial"/>
                <a:cs typeface="Arial"/>
              </a:rPr>
              <a:t>не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275" dirty="0">
                <a:latin typeface="Arial"/>
                <a:cs typeface="Arial"/>
              </a:rPr>
              <a:t>ставайте</a:t>
            </a:r>
            <a:r>
              <a:rPr sz="3500" spc="-75" dirty="0">
                <a:latin typeface="Arial"/>
                <a:cs typeface="Arial"/>
              </a:rPr>
              <a:t> </a:t>
            </a:r>
            <a:r>
              <a:rPr sz="3500" spc="365" dirty="0">
                <a:latin typeface="Arial"/>
                <a:cs typeface="Arial"/>
              </a:rPr>
              <a:t>на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330" dirty="0">
                <a:latin typeface="Arial"/>
                <a:cs typeface="Arial"/>
              </a:rPr>
              <a:t>перегороди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340" dirty="0">
                <a:latin typeface="Arial"/>
                <a:cs typeface="Arial"/>
              </a:rPr>
              <a:t>й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395" dirty="0">
                <a:latin typeface="Arial"/>
                <a:cs typeface="Arial"/>
              </a:rPr>
              <a:t>хиткі</a:t>
            </a:r>
            <a:r>
              <a:rPr sz="3500" spc="-75" dirty="0">
                <a:latin typeface="Arial"/>
                <a:cs typeface="Arial"/>
              </a:rPr>
              <a:t> </a:t>
            </a:r>
            <a:r>
              <a:rPr sz="3500" spc="210" dirty="0">
                <a:latin typeface="Arial"/>
                <a:cs typeface="Arial"/>
              </a:rPr>
              <a:t>місця.  </a:t>
            </a:r>
            <a:r>
              <a:rPr sz="3500" spc="290" dirty="0">
                <a:latin typeface="Arial"/>
                <a:cs typeface="Arial"/>
              </a:rPr>
              <a:t>Намагайтеся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235" dirty="0">
                <a:latin typeface="Arial"/>
                <a:cs typeface="Arial"/>
              </a:rPr>
              <a:t>не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300" dirty="0">
                <a:latin typeface="Arial"/>
                <a:cs typeface="Arial"/>
              </a:rPr>
              <a:t>чіпати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285" dirty="0">
                <a:latin typeface="Arial"/>
                <a:cs typeface="Arial"/>
              </a:rPr>
              <a:t>зайвий</a:t>
            </a:r>
            <a:r>
              <a:rPr sz="3500" spc="-65" dirty="0">
                <a:latin typeface="Arial"/>
                <a:cs typeface="Arial"/>
              </a:rPr>
              <a:t> </a:t>
            </a:r>
            <a:r>
              <a:rPr sz="3500" spc="340" dirty="0">
                <a:latin typeface="Arial"/>
                <a:cs typeface="Arial"/>
              </a:rPr>
              <a:t>раз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55" dirty="0">
                <a:latin typeface="Arial"/>
                <a:cs typeface="Arial"/>
              </a:rPr>
              <a:t>те,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365" dirty="0">
                <a:latin typeface="Arial"/>
                <a:cs typeface="Arial"/>
              </a:rPr>
              <a:t>на</a:t>
            </a:r>
            <a:r>
              <a:rPr sz="3500" spc="-65" dirty="0">
                <a:latin typeface="Arial"/>
                <a:cs typeface="Arial"/>
              </a:rPr>
              <a:t> </a:t>
            </a:r>
            <a:r>
              <a:rPr sz="3500" spc="305" dirty="0">
                <a:latin typeface="Arial"/>
                <a:cs typeface="Arial"/>
              </a:rPr>
              <a:t>чому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229" dirty="0">
                <a:latin typeface="Arial"/>
                <a:cs typeface="Arial"/>
              </a:rPr>
              <a:t>все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254" dirty="0">
                <a:latin typeface="Arial"/>
                <a:cs typeface="Arial"/>
              </a:rPr>
              <a:t>тримається.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69688" y="0"/>
            <a:ext cx="4513580" cy="10286365"/>
            <a:chOff x="13769688" y="0"/>
            <a:chExt cx="4513580" cy="10286365"/>
          </a:xfrm>
        </p:grpSpPr>
        <p:sp>
          <p:nvSpPr>
            <p:cNvPr id="3" name="object 3"/>
            <p:cNvSpPr/>
            <p:nvPr/>
          </p:nvSpPr>
          <p:spPr>
            <a:xfrm>
              <a:off x="16272144" y="0"/>
              <a:ext cx="2011045" cy="5335905"/>
            </a:xfrm>
            <a:custGeom>
              <a:avLst/>
              <a:gdLst/>
              <a:ahLst/>
              <a:cxnLst/>
              <a:rect l="l" t="t" r="r" b="b"/>
              <a:pathLst>
                <a:path w="2011044" h="5335905">
                  <a:moveTo>
                    <a:pt x="0" y="4974225"/>
                  </a:moveTo>
                  <a:lnTo>
                    <a:pt x="7780" y="4735745"/>
                  </a:lnTo>
                  <a:lnTo>
                    <a:pt x="252201" y="4591577"/>
                  </a:lnTo>
                  <a:lnTo>
                    <a:pt x="18673" y="4654466"/>
                  </a:lnTo>
                  <a:lnTo>
                    <a:pt x="7872" y="4022383"/>
                  </a:lnTo>
                  <a:lnTo>
                    <a:pt x="17368" y="3638480"/>
                  </a:lnTo>
                  <a:lnTo>
                    <a:pt x="58949" y="3346866"/>
                  </a:lnTo>
                  <a:lnTo>
                    <a:pt x="144401" y="2991654"/>
                  </a:lnTo>
                  <a:lnTo>
                    <a:pt x="222638" y="2925750"/>
                  </a:lnTo>
                  <a:lnTo>
                    <a:pt x="311576" y="2879895"/>
                  </a:lnTo>
                  <a:lnTo>
                    <a:pt x="467789" y="2832594"/>
                  </a:lnTo>
                  <a:lnTo>
                    <a:pt x="747852" y="2762347"/>
                  </a:lnTo>
                  <a:lnTo>
                    <a:pt x="196372" y="2807755"/>
                  </a:lnTo>
                  <a:lnTo>
                    <a:pt x="193620" y="2693208"/>
                  </a:lnTo>
                  <a:lnTo>
                    <a:pt x="201592" y="2629531"/>
                  </a:lnTo>
                  <a:lnTo>
                    <a:pt x="228286" y="2593780"/>
                  </a:lnTo>
                  <a:lnTo>
                    <a:pt x="281704" y="2563010"/>
                  </a:lnTo>
                  <a:lnTo>
                    <a:pt x="416758" y="2514420"/>
                  </a:lnTo>
                  <a:lnTo>
                    <a:pt x="623599" y="2454231"/>
                  </a:lnTo>
                  <a:lnTo>
                    <a:pt x="813078" y="2403024"/>
                  </a:lnTo>
                  <a:lnTo>
                    <a:pt x="896048" y="2381381"/>
                  </a:lnTo>
                  <a:lnTo>
                    <a:pt x="311434" y="2433372"/>
                  </a:lnTo>
                  <a:lnTo>
                    <a:pt x="496668" y="1552479"/>
                  </a:lnTo>
                  <a:lnTo>
                    <a:pt x="656307" y="1005372"/>
                  </a:lnTo>
                  <a:lnTo>
                    <a:pt x="878456" y="563922"/>
                  </a:lnTo>
                  <a:lnTo>
                    <a:pt x="1251219" y="0"/>
                  </a:lnTo>
                  <a:lnTo>
                    <a:pt x="2010582" y="0"/>
                  </a:lnTo>
                  <a:lnTo>
                    <a:pt x="2010582" y="3700688"/>
                  </a:lnTo>
                  <a:lnTo>
                    <a:pt x="1757469" y="4190011"/>
                  </a:lnTo>
                  <a:lnTo>
                    <a:pt x="1596717" y="4450673"/>
                  </a:lnTo>
                  <a:lnTo>
                    <a:pt x="1459581" y="4570473"/>
                  </a:lnTo>
                  <a:lnTo>
                    <a:pt x="1277318" y="4637211"/>
                  </a:lnTo>
                  <a:lnTo>
                    <a:pt x="1201823" y="4532690"/>
                  </a:lnTo>
                  <a:lnTo>
                    <a:pt x="1159306" y="4438725"/>
                  </a:lnTo>
                  <a:lnTo>
                    <a:pt x="1134150" y="4302106"/>
                  </a:lnTo>
                  <a:lnTo>
                    <a:pt x="1110739" y="4069621"/>
                  </a:lnTo>
                  <a:lnTo>
                    <a:pt x="1080733" y="4215761"/>
                  </a:lnTo>
                  <a:lnTo>
                    <a:pt x="1079194" y="4335424"/>
                  </a:lnTo>
                  <a:lnTo>
                    <a:pt x="1113739" y="4492462"/>
                  </a:lnTo>
                  <a:lnTo>
                    <a:pt x="1191986" y="4750729"/>
                  </a:lnTo>
                  <a:lnTo>
                    <a:pt x="897239" y="5072241"/>
                  </a:lnTo>
                  <a:lnTo>
                    <a:pt x="679087" y="5240333"/>
                  </a:lnTo>
                  <a:lnTo>
                    <a:pt x="429616" y="5309834"/>
                  </a:lnTo>
                  <a:lnTo>
                    <a:pt x="40914" y="5335574"/>
                  </a:lnTo>
                  <a:lnTo>
                    <a:pt x="13460" y="5217906"/>
                  </a:lnTo>
                  <a:lnTo>
                    <a:pt x="858" y="5116201"/>
                  </a:lnTo>
                  <a:lnTo>
                    <a:pt x="0" y="4974225"/>
                  </a:lnTo>
                  <a:close/>
                </a:path>
              </a:pathLst>
            </a:custGeom>
            <a:solidFill>
              <a:srgbClr val="F4A3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769688" y="248090"/>
              <a:ext cx="4513580" cy="10038715"/>
            </a:xfrm>
            <a:custGeom>
              <a:avLst/>
              <a:gdLst/>
              <a:ahLst/>
              <a:cxnLst/>
              <a:rect l="l" t="t" r="r" b="b"/>
              <a:pathLst>
                <a:path w="4513580" h="10038715">
                  <a:moveTo>
                    <a:pt x="3703066" y="0"/>
                  </a:moveTo>
                  <a:lnTo>
                    <a:pt x="4513038" y="715390"/>
                  </a:lnTo>
                  <a:lnTo>
                    <a:pt x="4513038" y="1165603"/>
                  </a:lnTo>
                  <a:lnTo>
                    <a:pt x="4226685" y="861357"/>
                  </a:lnTo>
                  <a:lnTo>
                    <a:pt x="3966012" y="474249"/>
                  </a:lnTo>
                  <a:lnTo>
                    <a:pt x="3776360" y="141418"/>
                  </a:lnTo>
                  <a:lnTo>
                    <a:pt x="3703066" y="0"/>
                  </a:lnTo>
                  <a:close/>
                </a:path>
                <a:path w="4513580" h="10038715">
                  <a:moveTo>
                    <a:pt x="2020031" y="813924"/>
                  </a:moveTo>
                  <a:lnTo>
                    <a:pt x="2551083" y="923086"/>
                  </a:lnTo>
                  <a:lnTo>
                    <a:pt x="2987646" y="1078478"/>
                  </a:lnTo>
                  <a:lnTo>
                    <a:pt x="3563314" y="1387204"/>
                  </a:lnTo>
                  <a:lnTo>
                    <a:pt x="4511677" y="1956369"/>
                  </a:lnTo>
                  <a:lnTo>
                    <a:pt x="4510996" y="2551204"/>
                  </a:lnTo>
                  <a:lnTo>
                    <a:pt x="3657110" y="2197893"/>
                  </a:lnTo>
                  <a:lnTo>
                    <a:pt x="3113006" y="1899156"/>
                  </a:lnTo>
                  <a:lnTo>
                    <a:pt x="2645156" y="1492123"/>
                  </a:lnTo>
                  <a:lnTo>
                    <a:pt x="2020031" y="813924"/>
                  </a:lnTo>
                  <a:close/>
                </a:path>
                <a:path w="4513580" h="10038715">
                  <a:moveTo>
                    <a:pt x="906405" y="1925946"/>
                  </a:moveTo>
                  <a:lnTo>
                    <a:pt x="1297062" y="1999662"/>
                  </a:lnTo>
                  <a:lnTo>
                    <a:pt x="1802759" y="2128292"/>
                  </a:lnTo>
                  <a:lnTo>
                    <a:pt x="2761427" y="2405489"/>
                  </a:lnTo>
                  <a:lnTo>
                    <a:pt x="4510996" y="2924905"/>
                  </a:lnTo>
                  <a:lnTo>
                    <a:pt x="4510996" y="3197348"/>
                  </a:lnTo>
                  <a:lnTo>
                    <a:pt x="4421048" y="3194820"/>
                  </a:lnTo>
                  <a:lnTo>
                    <a:pt x="4332920" y="3191254"/>
                  </a:lnTo>
                  <a:lnTo>
                    <a:pt x="4245931" y="3186678"/>
                  </a:lnTo>
                  <a:lnTo>
                    <a:pt x="4160080" y="3181119"/>
                  </a:lnTo>
                  <a:lnTo>
                    <a:pt x="4075366" y="3174604"/>
                  </a:lnTo>
                  <a:lnTo>
                    <a:pt x="3991789" y="3167159"/>
                  </a:lnTo>
                  <a:lnTo>
                    <a:pt x="3909347" y="3158811"/>
                  </a:lnTo>
                  <a:lnTo>
                    <a:pt x="3828040" y="3149588"/>
                  </a:lnTo>
                  <a:lnTo>
                    <a:pt x="3747867" y="3139516"/>
                  </a:lnTo>
                  <a:lnTo>
                    <a:pt x="3668828" y="3128622"/>
                  </a:lnTo>
                  <a:lnTo>
                    <a:pt x="3590921" y="3116933"/>
                  </a:lnTo>
                  <a:lnTo>
                    <a:pt x="3514146" y="3104476"/>
                  </a:lnTo>
                  <a:lnTo>
                    <a:pt x="3438362" y="3091251"/>
                  </a:lnTo>
                  <a:lnTo>
                    <a:pt x="3363988" y="3077364"/>
                  </a:lnTo>
                  <a:lnTo>
                    <a:pt x="3290604" y="3062764"/>
                  </a:lnTo>
                  <a:lnTo>
                    <a:pt x="3218349" y="3047502"/>
                  </a:lnTo>
                  <a:lnTo>
                    <a:pt x="3147221" y="3031607"/>
                  </a:lnTo>
                  <a:lnTo>
                    <a:pt x="3077221" y="3015105"/>
                  </a:lnTo>
                  <a:lnTo>
                    <a:pt x="3008348" y="2998023"/>
                  </a:lnTo>
                  <a:lnTo>
                    <a:pt x="2940600" y="2980388"/>
                  </a:lnTo>
                  <a:lnTo>
                    <a:pt x="2873977" y="2962227"/>
                  </a:lnTo>
                  <a:lnTo>
                    <a:pt x="2808478" y="2943566"/>
                  </a:lnTo>
                  <a:lnTo>
                    <a:pt x="2744103" y="2924432"/>
                  </a:lnTo>
                  <a:lnTo>
                    <a:pt x="2680850" y="2904853"/>
                  </a:lnTo>
                  <a:lnTo>
                    <a:pt x="2618720" y="2884855"/>
                  </a:lnTo>
                  <a:lnTo>
                    <a:pt x="2557710" y="2864465"/>
                  </a:lnTo>
                  <a:lnTo>
                    <a:pt x="2497821" y="2843710"/>
                  </a:lnTo>
                  <a:lnTo>
                    <a:pt x="2439051" y="2822617"/>
                  </a:lnTo>
                  <a:lnTo>
                    <a:pt x="2381401" y="2801213"/>
                  </a:lnTo>
                  <a:lnTo>
                    <a:pt x="2324868" y="2779524"/>
                  </a:lnTo>
                  <a:lnTo>
                    <a:pt x="2269453" y="2757578"/>
                  </a:lnTo>
                  <a:lnTo>
                    <a:pt x="2215154" y="2735401"/>
                  </a:lnTo>
                  <a:lnTo>
                    <a:pt x="2161971" y="2713021"/>
                  </a:lnTo>
                  <a:lnTo>
                    <a:pt x="2109903" y="2690463"/>
                  </a:lnTo>
                  <a:lnTo>
                    <a:pt x="2058950" y="2667756"/>
                  </a:lnTo>
                  <a:lnTo>
                    <a:pt x="2009110" y="2644925"/>
                  </a:lnTo>
                  <a:lnTo>
                    <a:pt x="1960382" y="2621998"/>
                  </a:lnTo>
                  <a:lnTo>
                    <a:pt x="1912767" y="2599002"/>
                  </a:lnTo>
                  <a:lnTo>
                    <a:pt x="1866263" y="2575963"/>
                  </a:lnTo>
                  <a:lnTo>
                    <a:pt x="1820869" y="2552909"/>
                  </a:lnTo>
                  <a:lnTo>
                    <a:pt x="1776585" y="2529866"/>
                  </a:lnTo>
                  <a:lnTo>
                    <a:pt x="1733410" y="2506861"/>
                  </a:lnTo>
                  <a:lnTo>
                    <a:pt x="1691343" y="2483921"/>
                  </a:lnTo>
                  <a:lnTo>
                    <a:pt x="1650384" y="2461073"/>
                  </a:lnTo>
                  <a:lnTo>
                    <a:pt x="1610531" y="2438344"/>
                  </a:lnTo>
                  <a:lnTo>
                    <a:pt x="1571784" y="2415761"/>
                  </a:lnTo>
                  <a:lnTo>
                    <a:pt x="1534142" y="2393350"/>
                  </a:lnTo>
                  <a:lnTo>
                    <a:pt x="1497604" y="2371138"/>
                  </a:lnTo>
                  <a:lnTo>
                    <a:pt x="1462170" y="2349153"/>
                  </a:lnTo>
                  <a:lnTo>
                    <a:pt x="1427839" y="2327421"/>
                  </a:lnTo>
                  <a:lnTo>
                    <a:pt x="1394610" y="2305969"/>
                  </a:lnTo>
                  <a:lnTo>
                    <a:pt x="1362482" y="2284823"/>
                  </a:lnTo>
                  <a:lnTo>
                    <a:pt x="1301527" y="2243561"/>
                  </a:lnTo>
                  <a:lnTo>
                    <a:pt x="1244969" y="2203850"/>
                  </a:lnTo>
                  <a:lnTo>
                    <a:pt x="1192800" y="2165903"/>
                  </a:lnTo>
                  <a:lnTo>
                    <a:pt x="1145015" y="2129937"/>
                  </a:lnTo>
                  <a:lnTo>
                    <a:pt x="1101607" y="2096166"/>
                  </a:lnTo>
                  <a:lnTo>
                    <a:pt x="1062571" y="2064806"/>
                  </a:lnTo>
                  <a:lnTo>
                    <a:pt x="1027901" y="2036071"/>
                  </a:lnTo>
                  <a:lnTo>
                    <a:pt x="997590" y="2010176"/>
                  </a:lnTo>
                  <a:lnTo>
                    <a:pt x="960284" y="1977131"/>
                  </a:lnTo>
                  <a:lnTo>
                    <a:pt x="925743" y="1945018"/>
                  </a:lnTo>
                  <a:lnTo>
                    <a:pt x="906405" y="1925946"/>
                  </a:lnTo>
                  <a:close/>
                </a:path>
                <a:path w="4513580" h="10038715">
                  <a:moveTo>
                    <a:pt x="964503" y="3125151"/>
                  </a:moveTo>
                  <a:lnTo>
                    <a:pt x="2138707" y="3174616"/>
                  </a:lnTo>
                  <a:lnTo>
                    <a:pt x="2899534" y="3255243"/>
                  </a:lnTo>
                  <a:lnTo>
                    <a:pt x="3579469" y="3424753"/>
                  </a:lnTo>
                  <a:lnTo>
                    <a:pt x="4510996" y="3740873"/>
                  </a:lnTo>
                  <a:lnTo>
                    <a:pt x="4510996" y="3953378"/>
                  </a:lnTo>
                  <a:lnTo>
                    <a:pt x="4509407" y="3953378"/>
                  </a:lnTo>
                  <a:lnTo>
                    <a:pt x="4390750" y="3950984"/>
                  </a:lnTo>
                  <a:lnTo>
                    <a:pt x="4274739" y="3947934"/>
                  </a:lnTo>
                  <a:lnTo>
                    <a:pt x="4160080" y="3944196"/>
                  </a:lnTo>
                  <a:lnTo>
                    <a:pt x="4050535" y="3939936"/>
                  </a:lnTo>
                  <a:lnTo>
                    <a:pt x="3942284" y="3935023"/>
                  </a:lnTo>
                  <a:lnTo>
                    <a:pt x="3836561" y="3929524"/>
                  </a:lnTo>
                  <a:lnTo>
                    <a:pt x="3733337" y="3923456"/>
                  </a:lnTo>
                  <a:lnTo>
                    <a:pt x="3632582" y="3916837"/>
                  </a:lnTo>
                  <a:lnTo>
                    <a:pt x="3534267" y="3909685"/>
                  </a:lnTo>
                  <a:lnTo>
                    <a:pt x="3438362" y="3902016"/>
                  </a:lnTo>
                  <a:lnTo>
                    <a:pt x="3344839" y="3893849"/>
                  </a:lnTo>
                  <a:lnTo>
                    <a:pt x="3253668" y="3885200"/>
                  </a:lnTo>
                  <a:lnTo>
                    <a:pt x="3164819" y="3876088"/>
                  </a:lnTo>
                  <a:lnTo>
                    <a:pt x="3077221" y="3866407"/>
                  </a:lnTo>
                  <a:lnTo>
                    <a:pt x="2993972" y="3856543"/>
                  </a:lnTo>
                  <a:lnTo>
                    <a:pt x="2911915" y="3846145"/>
                  </a:lnTo>
                  <a:lnTo>
                    <a:pt x="2832063" y="3835353"/>
                  </a:lnTo>
                  <a:lnTo>
                    <a:pt x="2754386" y="3824184"/>
                  </a:lnTo>
                  <a:lnTo>
                    <a:pt x="2678856" y="3812657"/>
                  </a:lnTo>
                  <a:lnTo>
                    <a:pt x="2605443" y="3800789"/>
                  </a:lnTo>
                  <a:lnTo>
                    <a:pt x="2534118" y="3788597"/>
                  </a:lnTo>
                  <a:lnTo>
                    <a:pt x="2464851" y="3776098"/>
                  </a:lnTo>
                  <a:lnTo>
                    <a:pt x="2397613" y="3763311"/>
                  </a:lnTo>
                  <a:lnTo>
                    <a:pt x="2332375" y="3750252"/>
                  </a:lnTo>
                  <a:lnTo>
                    <a:pt x="2269107" y="3736939"/>
                  </a:lnTo>
                  <a:lnTo>
                    <a:pt x="2207780" y="3723389"/>
                  </a:lnTo>
                  <a:lnTo>
                    <a:pt x="2148364" y="3709621"/>
                  </a:lnTo>
                  <a:lnTo>
                    <a:pt x="2090830" y="3695651"/>
                  </a:lnTo>
                  <a:lnTo>
                    <a:pt x="2035150" y="3681498"/>
                  </a:lnTo>
                  <a:lnTo>
                    <a:pt x="1981292" y="3667177"/>
                  </a:lnTo>
                  <a:lnTo>
                    <a:pt x="1929229" y="3652708"/>
                  </a:lnTo>
                  <a:lnTo>
                    <a:pt x="1878931" y="3638107"/>
                  </a:lnTo>
                  <a:lnTo>
                    <a:pt x="1830368" y="3623392"/>
                  </a:lnTo>
                  <a:lnTo>
                    <a:pt x="1783511" y="3608581"/>
                  </a:lnTo>
                  <a:lnTo>
                    <a:pt x="1738330" y="3593690"/>
                  </a:lnTo>
                  <a:lnTo>
                    <a:pt x="1694797" y="3578737"/>
                  </a:lnTo>
                  <a:lnTo>
                    <a:pt x="1652882" y="3563741"/>
                  </a:lnTo>
                  <a:lnTo>
                    <a:pt x="1612555" y="3548718"/>
                  </a:lnTo>
                  <a:lnTo>
                    <a:pt x="1573788" y="3533685"/>
                  </a:lnTo>
                  <a:lnTo>
                    <a:pt x="1536550" y="3518661"/>
                  </a:lnTo>
                  <a:lnTo>
                    <a:pt x="1500813" y="3503663"/>
                  </a:lnTo>
                  <a:lnTo>
                    <a:pt x="1433724" y="3473813"/>
                  </a:lnTo>
                  <a:lnTo>
                    <a:pt x="1372283" y="3444276"/>
                  </a:lnTo>
                  <a:lnTo>
                    <a:pt x="1316258" y="3415192"/>
                  </a:lnTo>
                  <a:lnTo>
                    <a:pt x="1265413" y="3386700"/>
                  </a:lnTo>
                  <a:lnTo>
                    <a:pt x="1219512" y="3358941"/>
                  </a:lnTo>
                  <a:lnTo>
                    <a:pt x="1178322" y="3332054"/>
                  </a:lnTo>
                  <a:lnTo>
                    <a:pt x="1141608" y="3306178"/>
                  </a:lnTo>
                  <a:lnTo>
                    <a:pt x="1109134" y="3281455"/>
                  </a:lnTo>
                  <a:lnTo>
                    <a:pt x="1067860" y="3246835"/>
                  </a:lnTo>
                  <a:lnTo>
                    <a:pt x="1034806" y="3215594"/>
                  </a:lnTo>
                  <a:lnTo>
                    <a:pt x="1002151" y="3180009"/>
                  </a:lnTo>
                  <a:lnTo>
                    <a:pt x="977038" y="3146858"/>
                  </a:lnTo>
                  <a:lnTo>
                    <a:pt x="964503" y="3125151"/>
                  </a:lnTo>
                  <a:close/>
                </a:path>
                <a:path w="4513580" h="10038715">
                  <a:moveTo>
                    <a:pt x="152399" y="4237401"/>
                  </a:moveTo>
                  <a:lnTo>
                    <a:pt x="177799" y="4227417"/>
                  </a:lnTo>
                  <a:lnTo>
                    <a:pt x="203199" y="4218176"/>
                  </a:lnTo>
                  <a:lnTo>
                    <a:pt x="241299" y="4209661"/>
                  </a:lnTo>
                  <a:lnTo>
                    <a:pt x="266699" y="4201856"/>
                  </a:lnTo>
                  <a:lnTo>
                    <a:pt x="304799" y="4194743"/>
                  </a:lnTo>
                  <a:lnTo>
                    <a:pt x="330199" y="4188307"/>
                  </a:lnTo>
                  <a:lnTo>
                    <a:pt x="368299" y="4182531"/>
                  </a:lnTo>
                  <a:lnTo>
                    <a:pt x="431799" y="4172893"/>
                  </a:lnTo>
                  <a:lnTo>
                    <a:pt x="469899" y="4168997"/>
                  </a:lnTo>
                  <a:lnTo>
                    <a:pt x="507999" y="4165695"/>
                  </a:lnTo>
                  <a:lnTo>
                    <a:pt x="546099" y="4162971"/>
                  </a:lnTo>
                  <a:lnTo>
                    <a:pt x="584199" y="4160807"/>
                  </a:lnTo>
                  <a:lnTo>
                    <a:pt x="622299" y="4159187"/>
                  </a:lnTo>
                  <a:lnTo>
                    <a:pt x="660399" y="4158095"/>
                  </a:lnTo>
                  <a:lnTo>
                    <a:pt x="698499" y="4157513"/>
                  </a:lnTo>
                  <a:lnTo>
                    <a:pt x="736599" y="4157427"/>
                  </a:lnTo>
                  <a:lnTo>
                    <a:pt x="774699" y="4157818"/>
                  </a:lnTo>
                  <a:lnTo>
                    <a:pt x="825499" y="4158671"/>
                  </a:lnTo>
                  <a:lnTo>
                    <a:pt x="863599" y="4159969"/>
                  </a:lnTo>
                  <a:lnTo>
                    <a:pt x="901699" y="4161695"/>
                  </a:lnTo>
                  <a:lnTo>
                    <a:pt x="952499" y="4163832"/>
                  </a:lnTo>
                  <a:lnTo>
                    <a:pt x="990599" y="4166366"/>
                  </a:lnTo>
                  <a:lnTo>
                    <a:pt x="1041399" y="4169277"/>
                  </a:lnTo>
                  <a:lnTo>
                    <a:pt x="1079499" y="4172551"/>
                  </a:lnTo>
                  <a:lnTo>
                    <a:pt x="1130299" y="4176171"/>
                  </a:lnTo>
                  <a:lnTo>
                    <a:pt x="1181099" y="4180120"/>
                  </a:lnTo>
                  <a:lnTo>
                    <a:pt x="1219199" y="4184382"/>
                  </a:lnTo>
                  <a:lnTo>
                    <a:pt x="1269999" y="4188939"/>
                  </a:lnTo>
                  <a:lnTo>
                    <a:pt x="1320799" y="4193776"/>
                  </a:lnTo>
                  <a:lnTo>
                    <a:pt x="1371599" y="4198876"/>
                  </a:lnTo>
                  <a:lnTo>
                    <a:pt x="1422399" y="4204222"/>
                  </a:lnTo>
                  <a:lnTo>
                    <a:pt x="1473199" y="4209799"/>
                  </a:lnTo>
                  <a:lnTo>
                    <a:pt x="1523999" y="4215588"/>
                  </a:lnTo>
                  <a:lnTo>
                    <a:pt x="1562099" y="4221575"/>
                  </a:lnTo>
                  <a:lnTo>
                    <a:pt x="1612899" y="4227742"/>
                  </a:lnTo>
                  <a:lnTo>
                    <a:pt x="1676399" y="4234072"/>
                  </a:lnTo>
                  <a:lnTo>
                    <a:pt x="1727199" y="4240550"/>
                  </a:lnTo>
                  <a:lnTo>
                    <a:pt x="1777999" y="4247158"/>
                  </a:lnTo>
                  <a:lnTo>
                    <a:pt x="1828799" y="4253880"/>
                  </a:lnTo>
                  <a:lnTo>
                    <a:pt x="1879599" y="4260701"/>
                  </a:lnTo>
                  <a:lnTo>
                    <a:pt x="1930399" y="4267602"/>
                  </a:lnTo>
                  <a:lnTo>
                    <a:pt x="2146299" y="4295685"/>
                  </a:lnTo>
                  <a:lnTo>
                    <a:pt x="2247899" y="4309784"/>
                  </a:lnTo>
                  <a:lnTo>
                    <a:pt x="2311399" y="4316789"/>
                  </a:lnTo>
                  <a:lnTo>
                    <a:pt x="2362199" y="4323743"/>
                  </a:lnTo>
                  <a:lnTo>
                    <a:pt x="2412999" y="4330629"/>
                  </a:lnTo>
                  <a:lnTo>
                    <a:pt x="2476499" y="4337431"/>
                  </a:lnTo>
                  <a:lnTo>
                    <a:pt x="2527299" y="4344132"/>
                  </a:lnTo>
                  <a:lnTo>
                    <a:pt x="2578099" y="4350715"/>
                  </a:lnTo>
                  <a:lnTo>
                    <a:pt x="2641599" y="4357165"/>
                  </a:lnTo>
                  <a:lnTo>
                    <a:pt x="2692399" y="4363464"/>
                  </a:lnTo>
                  <a:lnTo>
                    <a:pt x="2743199" y="4369596"/>
                  </a:lnTo>
                  <a:lnTo>
                    <a:pt x="2806699" y="4375544"/>
                  </a:lnTo>
                  <a:lnTo>
                    <a:pt x="2857499" y="4381292"/>
                  </a:lnTo>
                  <a:lnTo>
                    <a:pt x="2920999" y="4386824"/>
                  </a:lnTo>
                  <a:lnTo>
                    <a:pt x="2971799" y="4392122"/>
                  </a:lnTo>
                  <a:lnTo>
                    <a:pt x="3022599" y="4397171"/>
                  </a:lnTo>
                  <a:lnTo>
                    <a:pt x="3086099" y="4401953"/>
                  </a:lnTo>
                  <a:lnTo>
                    <a:pt x="3136899" y="4406453"/>
                  </a:lnTo>
                  <a:lnTo>
                    <a:pt x="3187699" y="4410653"/>
                  </a:lnTo>
                  <a:lnTo>
                    <a:pt x="3251199" y="4414537"/>
                  </a:lnTo>
                  <a:lnTo>
                    <a:pt x="3301999" y="4418089"/>
                  </a:lnTo>
                  <a:lnTo>
                    <a:pt x="3365499" y="4421292"/>
                  </a:lnTo>
                  <a:lnTo>
                    <a:pt x="3416299" y="4424130"/>
                  </a:lnTo>
                  <a:lnTo>
                    <a:pt x="3467099" y="4426585"/>
                  </a:lnTo>
                  <a:lnTo>
                    <a:pt x="3581399" y="4430283"/>
                  </a:lnTo>
                  <a:lnTo>
                    <a:pt x="3632199" y="4431493"/>
                  </a:lnTo>
                  <a:lnTo>
                    <a:pt x="3682999" y="4432255"/>
                  </a:lnTo>
                  <a:lnTo>
                    <a:pt x="3721099" y="4432433"/>
                  </a:lnTo>
                  <a:lnTo>
                    <a:pt x="3771899" y="4432460"/>
                  </a:lnTo>
                  <a:lnTo>
                    <a:pt x="3797299" y="4432367"/>
                  </a:lnTo>
                  <a:lnTo>
                    <a:pt x="3848099" y="4431685"/>
                  </a:lnTo>
                  <a:lnTo>
                    <a:pt x="3898899" y="4430489"/>
                  </a:lnTo>
                  <a:lnTo>
                    <a:pt x="3949699" y="4428761"/>
                  </a:lnTo>
                  <a:lnTo>
                    <a:pt x="4013199" y="4426486"/>
                  </a:lnTo>
                  <a:lnTo>
                    <a:pt x="4063999" y="4423648"/>
                  </a:lnTo>
                  <a:lnTo>
                    <a:pt x="4114799" y="4420228"/>
                  </a:lnTo>
                  <a:lnTo>
                    <a:pt x="4165599" y="4416212"/>
                  </a:lnTo>
                  <a:lnTo>
                    <a:pt x="4216399" y="4411582"/>
                  </a:lnTo>
                  <a:lnTo>
                    <a:pt x="4267199" y="4406322"/>
                  </a:lnTo>
                  <a:lnTo>
                    <a:pt x="4317999" y="4400415"/>
                  </a:lnTo>
                  <a:lnTo>
                    <a:pt x="4368799" y="4393845"/>
                  </a:lnTo>
                  <a:lnTo>
                    <a:pt x="4419599" y="4386595"/>
                  </a:lnTo>
                  <a:lnTo>
                    <a:pt x="4470399" y="4378649"/>
                  </a:lnTo>
                  <a:lnTo>
                    <a:pt x="4508499" y="4369990"/>
                  </a:lnTo>
                  <a:lnTo>
                    <a:pt x="4508499" y="4820429"/>
                  </a:lnTo>
                  <a:lnTo>
                    <a:pt x="4381499" y="4956651"/>
                  </a:lnTo>
                  <a:lnTo>
                    <a:pt x="4330699" y="4989945"/>
                  </a:lnTo>
                  <a:lnTo>
                    <a:pt x="4330699" y="4743918"/>
                  </a:lnTo>
                  <a:lnTo>
                    <a:pt x="4267199" y="4752921"/>
                  </a:lnTo>
                  <a:lnTo>
                    <a:pt x="4203699" y="4761269"/>
                  </a:lnTo>
                  <a:lnTo>
                    <a:pt x="4140199" y="4768973"/>
                  </a:lnTo>
                  <a:lnTo>
                    <a:pt x="4076699" y="4776043"/>
                  </a:lnTo>
                  <a:lnTo>
                    <a:pt x="4013199" y="4782492"/>
                  </a:lnTo>
                  <a:lnTo>
                    <a:pt x="3949699" y="4788330"/>
                  </a:lnTo>
                  <a:lnTo>
                    <a:pt x="3886199" y="4793567"/>
                  </a:lnTo>
                  <a:lnTo>
                    <a:pt x="3835399" y="4798215"/>
                  </a:lnTo>
                  <a:lnTo>
                    <a:pt x="3771899" y="4802286"/>
                  </a:lnTo>
                  <a:lnTo>
                    <a:pt x="3721099" y="4805789"/>
                  </a:lnTo>
                  <a:lnTo>
                    <a:pt x="3657599" y="4808737"/>
                  </a:lnTo>
                  <a:lnTo>
                    <a:pt x="3606799" y="4811139"/>
                  </a:lnTo>
                  <a:lnTo>
                    <a:pt x="3555999" y="4813008"/>
                  </a:lnTo>
                  <a:lnTo>
                    <a:pt x="3492499" y="4814354"/>
                  </a:lnTo>
                  <a:lnTo>
                    <a:pt x="3441699" y="4815187"/>
                  </a:lnTo>
                  <a:lnTo>
                    <a:pt x="3390899" y="4815520"/>
                  </a:lnTo>
                  <a:lnTo>
                    <a:pt x="3340099" y="4815363"/>
                  </a:lnTo>
                  <a:lnTo>
                    <a:pt x="3289299" y="4814727"/>
                  </a:lnTo>
                  <a:lnTo>
                    <a:pt x="3238499" y="4813624"/>
                  </a:lnTo>
                  <a:lnTo>
                    <a:pt x="3187699" y="4812063"/>
                  </a:lnTo>
                  <a:lnTo>
                    <a:pt x="3149599" y="4810057"/>
                  </a:lnTo>
                  <a:lnTo>
                    <a:pt x="3098799" y="4807616"/>
                  </a:lnTo>
                  <a:lnTo>
                    <a:pt x="3047999" y="4804751"/>
                  </a:lnTo>
                  <a:lnTo>
                    <a:pt x="2997199" y="4801473"/>
                  </a:lnTo>
                  <a:lnTo>
                    <a:pt x="2959099" y="4797794"/>
                  </a:lnTo>
                  <a:lnTo>
                    <a:pt x="2908299" y="4793724"/>
                  </a:lnTo>
                  <a:lnTo>
                    <a:pt x="2870199" y="4789275"/>
                  </a:lnTo>
                  <a:lnTo>
                    <a:pt x="2819399" y="4784456"/>
                  </a:lnTo>
                  <a:lnTo>
                    <a:pt x="2781299" y="4779280"/>
                  </a:lnTo>
                  <a:lnTo>
                    <a:pt x="2730499" y="4773758"/>
                  </a:lnTo>
                  <a:lnTo>
                    <a:pt x="2692399" y="4767899"/>
                  </a:lnTo>
                  <a:lnTo>
                    <a:pt x="2654299" y="4761717"/>
                  </a:lnTo>
                  <a:lnTo>
                    <a:pt x="2603499" y="4755220"/>
                  </a:lnTo>
                  <a:lnTo>
                    <a:pt x="2565399" y="4748421"/>
                  </a:lnTo>
                  <a:lnTo>
                    <a:pt x="2527299" y="4741331"/>
                  </a:lnTo>
                  <a:lnTo>
                    <a:pt x="2476499" y="4733960"/>
                  </a:lnTo>
                  <a:lnTo>
                    <a:pt x="2438399" y="4726319"/>
                  </a:lnTo>
                  <a:lnTo>
                    <a:pt x="2400299" y="4718420"/>
                  </a:lnTo>
                  <a:lnTo>
                    <a:pt x="2362199" y="4710274"/>
                  </a:lnTo>
                  <a:lnTo>
                    <a:pt x="2324099" y="4701891"/>
                  </a:lnTo>
                  <a:lnTo>
                    <a:pt x="2273299" y="4693282"/>
                  </a:lnTo>
                  <a:lnTo>
                    <a:pt x="2235199" y="4684460"/>
                  </a:lnTo>
                  <a:lnTo>
                    <a:pt x="2197099" y="4675434"/>
                  </a:lnTo>
                  <a:lnTo>
                    <a:pt x="2158999" y="4666215"/>
                  </a:lnTo>
                  <a:lnTo>
                    <a:pt x="2120899" y="4656815"/>
                  </a:lnTo>
                  <a:lnTo>
                    <a:pt x="2082799" y="4647245"/>
                  </a:lnTo>
                  <a:lnTo>
                    <a:pt x="2044699" y="4637515"/>
                  </a:lnTo>
                  <a:lnTo>
                    <a:pt x="1993899" y="4627637"/>
                  </a:lnTo>
                  <a:lnTo>
                    <a:pt x="1955799" y="4617622"/>
                  </a:lnTo>
                  <a:lnTo>
                    <a:pt x="1917699" y="4607481"/>
                  </a:lnTo>
                  <a:lnTo>
                    <a:pt x="1879599" y="4597224"/>
                  </a:lnTo>
                  <a:lnTo>
                    <a:pt x="1841499" y="4586863"/>
                  </a:lnTo>
                  <a:lnTo>
                    <a:pt x="1803399" y="4576409"/>
                  </a:lnTo>
                  <a:lnTo>
                    <a:pt x="1765299" y="4565873"/>
                  </a:lnTo>
                  <a:lnTo>
                    <a:pt x="1600199" y="4523126"/>
                  </a:lnTo>
                  <a:lnTo>
                    <a:pt x="1562099" y="4512344"/>
                  </a:lnTo>
                  <a:lnTo>
                    <a:pt x="1511299" y="4501546"/>
                  </a:lnTo>
                  <a:lnTo>
                    <a:pt x="1435099" y="4479945"/>
                  </a:lnTo>
                  <a:lnTo>
                    <a:pt x="1384299" y="4469165"/>
                  </a:lnTo>
                  <a:lnTo>
                    <a:pt x="1346199" y="4458413"/>
                  </a:lnTo>
                  <a:lnTo>
                    <a:pt x="1308099" y="4447700"/>
                  </a:lnTo>
                  <a:lnTo>
                    <a:pt x="1257299" y="4437036"/>
                  </a:lnTo>
                  <a:lnTo>
                    <a:pt x="1219199" y="4426434"/>
                  </a:lnTo>
                  <a:lnTo>
                    <a:pt x="1168399" y="4415904"/>
                  </a:lnTo>
                  <a:lnTo>
                    <a:pt x="1130299" y="4405457"/>
                  </a:lnTo>
                  <a:lnTo>
                    <a:pt x="1079499" y="4395104"/>
                  </a:lnTo>
                  <a:lnTo>
                    <a:pt x="1041399" y="4384856"/>
                  </a:lnTo>
                  <a:lnTo>
                    <a:pt x="990599" y="4374724"/>
                  </a:lnTo>
                  <a:lnTo>
                    <a:pt x="939799" y="4364720"/>
                  </a:lnTo>
                  <a:lnTo>
                    <a:pt x="901699" y="4354853"/>
                  </a:lnTo>
                  <a:lnTo>
                    <a:pt x="850899" y="4345136"/>
                  </a:lnTo>
                  <a:lnTo>
                    <a:pt x="800099" y="4335579"/>
                  </a:lnTo>
                  <a:lnTo>
                    <a:pt x="749299" y="4326193"/>
                  </a:lnTo>
                  <a:lnTo>
                    <a:pt x="698499" y="4316989"/>
                  </a:lnTo>
                  <a:lnTo>
                    <a:pt x="647699" y="4307979"/>
                  </a:lnTo>
                  <a:lnTo>
                    <a:pt x="596899" y="4299173"/>
                  </a:lnTo>
                  <a:lnTo>
                    <a:pt x="546099" y="4290582"/>
                  </a:lnTo>
                  <a:lnTo>
                    <a:pt x="495299" y="4282218"/>
                  </a:lnTo>
                  <a:lnTo>
                    <a:pt x="431799" y="4274091"/>
                  </a:lnTo>
                  <a:lnTo>
                    <a:pt x="380999" y="4266212"/>
                  </a:lnTo>
                  <a:lnTo>
                    <a:pt x="330199" y="4258592"/>
                  </a:lnTo>
                  <a:lnTo>
                    <a:pt x="266699" y="4251243"/>
                  </a:lnTo>
                  <a:lnTo>
                    <a:pt x="215899" y="4244176"/>
                  </a:lnTo>
                  <a:lnTo>
                    <a:pt x="152399" y="4237401"/>
                  </a:lnTo>
                  <a:close/>
                </a:path>
                <a:path w="4513580" h="10038715">
                  <a:moveTo>
                    <a:pt x="4241799" y="7305310"/>
                  </a:moveTo>
                  <a:lnTo>
                    <a:pt x="4241799" y="5406636"/>
                  </a:lnTo>
                  <a:lnTo>
                    <a:pt x="4368799" y="5823680"/>
                  </a:lnTo>
                  <a:lnTo>
                    <a:pt x="4432299" y="6130087"/>
                  </a:lnTo>
                  <a:lnTo>
                    <a:pt x="4483099" y="6476508"/>
                  </a:lnTo>
                  <a:lnTo>
                    <a:pt x="4508499" y="7013598"/>
                  </a:lnTo>
                  <a:lnTo>
                    <a:pt x="4508499" y="8450509"/>
                  </a:lnTo>
                  <a:lnTo>
                    <a:pt x="4495799" y="8414558"/>
                  </a:lnTo>
                  <a:lnTo>
                    <a:pt x="4483099" y="8376340"/>
                  </a:lnTo>
                  <a:lnTo>
                    <a:pt x="4470399" y="8335964"/>
                  </a:lnTo>
                  <a:lnTo>
                    <a:pt x="4457699" y="8293540"/>
                  </a:lnTo>
                  <a:lnTo>
                    <a:pt x="4444999" y="8249179"/>
                  </a:lnTo>
                  <a:lnTo>
                    <a:pt x="4419599" y="8202991"/>
                  </a:lnTo>
                  <a:lnTo>
                    <a:pt x="4394199" y="8105573"/>
                  </a:lnTo>
                  <a:lnTo>
                    <a:pt x="4356099" y="7948494"/>
                  </a:lnTo>
                  <a:lnTo>
                    <a:pt x="4356099" y="7893654"/>
                  </a:lnTo>
                  <a:lnTo>
                    <a:pt x="4279899" y="7546279"/>
                  </a:lnTo>
                  <a:lnTo>
                    <a:pt x="4279899" y="7486356"/>
                  </a:lnTo>
                  <a:lnTo>
                    <a:pt x="4241799" y="7305310"/>
                  </a:lnTo>
                  <a:close/>
                </a:path>
                <a:path w="4513580" h="10038715">
                  <a:moveTo>
                    <a:pt x="190499" y="5443870"/>
                  </a:moveTo>
                  <a:lnTo>
                    <a:pt x="253999" y="5430486"/>
                  </a:lnTo>
                  <a:lnTo>
                    <a:pt x="292099" y="5424056"/>
                  </a:lnTo>
                  <a:lnTo>
                    <a:pt x="330199" y="5417797"/>
                  </a:lnTo>
                  <a:lnTo>
                    <a:pt x="368299" y="5411707"/>
                  </a:lnTo>
                  <a:lnTo>
                    <a:pt x="406399" y="5405783"/>
                  </a:lnTo>
                  <a:lnTo>
                    <a:pt x="457199" y="5400022"/>
                  </a:lnTo>
                  <a:lnTo>
                    <a:pt x="495299" y="5394422"/>
                  </a:lnTo>
                  <a:lnTo>
                    <a:pt x="546099" y="5388980"/>
                  </a:lnTo>
                  <a:lnTo>
                    <a:pt x="596899" y="5383694"/>
                  </a:lnTo>
                  <a:lnTo>
                    <a:pt x="647699" y="5378562"/>
                  </a:lnTo>
                  <a:lnTo>
                    <a:pt x="698499" y="5373579"/>
                  </a:lnTo>
                  <a:lnTo>
                    <a:pt x="749299" y="5368745"/>
                  </a:lnTo>
                  <a:lnTo>
                    <a:pt x="800099" y="5364055"/>
                  </a:lnTo>
                  <a:lnTo>
                    <a:pt x="863599" y="5359509"/>
                  </a:lnTo>
                  <a:lnTo>
                    <a:pt x="914399" y="5355102"/>
                  </a:lnTo>
                  <a:lnTo>
                    <a:pt x="977899" y="5350833"/>
                  </a:lnTo>
                  <a:lnTo>
                    <a:pt x="1028699" y="5346699"/>
                  </a:lnTo>
                  <a:lnTo>
                    <a:pt x="1092199" y="5342697"/>
                  </a:lnTo>
                  <a:lnTo>
                    <a:pt x="1155699" y="5338825"/>
                  </a:lnTo>
                  <a:lnTo>
                    <a:pt x="1219199" y="5335080"/>
                  </a:lnTo>
                  <a:lnTo>
                    <a:pt x="1269999" y="5331459"/>
                  </a:lnTo>
                  <a:lnTo>
                    <a:pt x="1333499" y="5327960"/>
                  </a:lnTo>
                  <a:lnTo>
                    <a:pt x="1396999" y="5324581"/>
                  </a:lnTo>
                  <a:lnTo>
                    <a:pt x="1460499" y="5321318"/>
                  </a:lnTo>
                  <a:lnTo>
                    <a:pt x="1523999" y="5318169"/>
                  </a:lnTo>
                  <a:lnTo>
                    <a:pt x="1587499" y="5315132"/>
                  </a:lnTo>
                  <a:lnTo>
                    <a:pt x="1663699" y="5312204"/>
                  </a:lnTo>
                  <a:lnTo>
                    <a:pt x="1727199" y="5309382"/>
                  </a:lnTo>
                  <a:lnTo>
                    <a:pt x="1790699" y="5306664"/>
                  </a:lnTo>
                  <a:lnTo>
                    <a:pt x="1854199" y="5304047"/>
                  </a:lnTo>
                  <a:lnTo>
                    <a:pt x="1917699" y="5301528"/>
                  </a:lnTo>
                  <a:lnTo>
                    <a:pt x="1981199" y="5299105"/>
                  </a:lnTo>
                  <a:lnTo>
                    <a:pt x="2044699" y="5296776"/>
                  </a:lnTo>
                  <a:lnTo>
                    <a:pt x="2120899" y="5294537"/>
                  </a:lnTo>
                  <a:lnTo>
                    <a:pt x="2184399" y="5292387"/>
                  </a:lnTo>
                  <a:lnTo>
                    <a:pt x="2247899" y="5290322"/>
                  </a:lnTo>
                  <a:lnTo>
                    <a:pt x="2311399" y="5288340"/>
                  </a:lnTo>
                  <a:lnTo>
                    <a:pt x="2374899" y="5286438"/>
                  </a:lnTo>
                  <a:lnTo>
                    <a:pt x="2438399" y="5284614"/>
                  </a:lnTo>
                  <a:lnTo>
                    <a:pt x="2501899" y="5282865"/>
                  </a:lnTo>
                  <a:lnTo>
                    <a:pt x="2565399" y="5281189"/>
                  </a:lnTo>
                  <a:lnTo>
                    <a:pt x="2616199" y="5279583"/>
                  </a:lnTo>
                  <a:lnTo>
                    <a:pt x="2679699" y="5278044"/>
                  </a:lnTo>
                  <a:lnTo>
                    <a:pt x="2743199" y="5276569"/>
                  </a:lnTo>
                  <a:lnTo>
                    <a:pt x="2806699" y="5275157"/>
                  </a:lnTo>
                  <a:lnTo>
                    <a:pt x="2857499" y="5273805"/>
                  </a:lnTo>
                  <a:lnTo>
                    <a:pt x="2920999" y="5272509"/>
                  </a:lnTo>
                  <a:lnTo>
                    <a:pt x="3022599" y="5270078"/>
                  </a:lnTo>
                  <a:lnTo>
                    <a:pt x="3124199" y="5267844"/>
                  </a:lnTo>
                  <a:lnTo>
                    <a:pt x="3479799" y="5260460"/>
                  </a:lnTo>
                  <a:lnTo>
                    <a:pt x="3555999" y="5258897"/>
                  </a:lnTo>
                  <a:lnTo>
                    <a:pt x="3594099" y="5258144"/>
                  </a:lnTo>
                  <a:lnTo>
                    <a:pt x="3644899" y="5256682"/>
                  </a:lnTo>
                  <a:lnTo>
                    <a:pt x="3721099" y="5254559"/>
                  </a:lnTo>
                  <a:lnTo>
                    <a:pt x="3949699" y="5236008"/>
                  </a:lnTo>
                  <a:lnTo>
                    <a:pt x="4076699" y="5177245"/>
                  </a:lnTo>
                  <a:lnTo>
                    <a:pt x="4178299" y="5029129"/>
                  </a:lnTo>
                  <a:lnTo>
                    <a:pt x="4330699" y="4743918"/>
                  </a:lnTo>
                  <a:lnTo>
                    <a:pt x="4330699" y="4989945"/>
                  </a:lnTo>
                  <a:lnTo>
                    <a:pt x="4305299" y="5006592"/>
                  </a:lnTo>
                  <a:lnTo>
                    <a:pt x="4267199" y="5070112"/>
                  </a:lnTo>
                  <a:lnTo>
                    <a:pt x="4241799" y="5189398"/>
                  </a:lnTo>
                  <a:lnTo>
                    <a:pt x="4241799" y="7244904"/>
                  </a:lnTo>
                  <a:lnTo>
                    <a:pt x="4216399" y="7124665"/>
                  </a:lnTo>
                  <a:lnTo>
                    <a:pt x="4216399" y="7065053"/>
                  </a:lnTo>
                  <a:lnTo>
                    <a:pt x="4203699" y="7005925"/>
                  </a:lnTo>
                  <a:lnTo>
                    <a:pt x="4203699" y="6947393"/>
                  </a:lnTo>
                  <a:lnTo>
                    <a:pt x="4190999" y="6889566"/>
                  </a:lnTo>
                  <a:lnTo>
                    <a:pt x="4190999" y="6832554"/>
                  </a:lnTo>
                  <a:lnTo>
                    <a:pt x="4178299" y="6776468"/>
                  </a:lnTo>
                  <a:lnTo>
                    <a:pt x="4178299" y="6721417"/>
                  </a:lnTo>
                  <a:lnTo>
                    <a:pt x="4165599" y="6667511"/>
                  </a:lnTo>
                  <a:lnTo>
                    <a:pt x="4165599" y="6563578"/>
                  </a:lnTo>
                  <a:lnTo>
                    <a:pt x="4152899" y="6513770"/>
                  </a:lnTo>
                  <a:lnTo>
                    <a:pt x="4152899" y="6419022"/>
                  </a:lnTo>
                  <a:lnTo>
                    <a:pt x="4140199" y="6374302"/>
                  </a:lnTo>
                  <a:lnTo>
                    <a:pt x="4140199" y="6252082"/>
                  </a:lnTo>
                  <a:lnTo>
                    <a:pt x="4127499" y="6215688"/>
                  </a:lnTo>
                  <a:lnTo>
                    <a:pt x="4127499" y="5866090"/>
                  </a:lnTo>
                  <a:lnTo>
                    <a:pt x="4102099" y="5729624"/>
                  </a:lnTo>
                  <a:lnTo>
                    <a:pt x="4063999" y="5631171"/>
                  </a:lnTo>
                  <a:lnTo>
                    <a:pt x="3987799" y="5516522"/>
                  </a:lnTo>
                  <a:lnTo>
                    <a:pt x="3987799" y="7191140"/>
                  </a:lnTo>
                  <a:lnTo>
                    <a:pt x="3975099" y="7766378"/>
                  </a:lnTo>
                  <a:lnTo>
                    <a:pt x="3924299" y="8254690"/>
                  </a:lnTo>
                  <a:lnTo>
                    <a:pt x="3886199" y="8436952"/>
                  </a:lnTo>
                  <a:lnTo>
                    <a:pt x="3886199" y="5422983"/>
                  </a:lnTo>
                  <a:lnTo>
                    <a:pt x="3060699" y="5566697"/>
                  </a:lnTo>
                  <a:lnTo>
                    <a:pt x="2070099" y="5707427"/>
                  </a:lnTo>
                  <a:lnTo>
                    <a:pt x="1435099" y="5741543"/>
                  </a:lnTo>
                  <a:lnTo>
                    <a:pt x="901699" y="5657529"/>
                  </a:lnTo>
                  <a:lnTo>
                    <a:pt x="190499" y="5443870"/>
                  </a:lnTo>
                  <a:close/>
                </a:path>
                <a:path w="4513580" h="10038715">
                  <a:moveTo>
                    <a:pt x="0" y="6948892"/>
                  </a:moveTo>
                  <a:lnTo>
                    <a:pt x="457199" y="6775894"/>
                  </a:lnTo>
                  <a:lnTo>
                    <a:pt x="1473199" y="6385133"/>
                  </a:lnTo>
                  <a:lnTo>
                    <a:pt x="2578099" y="5968959"/>
                  </a:lnTo>
                  <a:lnTo>
                    <a:pt x="3251199" y="5719719"/>
                  </a:lnTo>
                  <a:lnTo>
                    <a:pt x="3505199" y="5638841"/>
                  </a:lnTo>
                  <a:lnTo>
                    <a:pt x="3644899" y="5580972"/>
                  </a:lnTo>
                  <a:lnTo>
                    <a:pt x="3759199" y="5518292"/>
                  </a:lnTo>
                  <a:lnTo>
                    <a:pt x="3886199" y="5422983"/>
                  </a:lnTo>
                  <a:lnTo>
                    <a:pt x="3886199" y="8436952"/>
                  </a:lnTo>
                  <a:lnTo>
                    <a:pt x="3670299" y="9451232"/>
                  </a:lnTo>
                  <a:lnTo>
                    <a:pt x="3670299" y="6230550"/>
                  </a:lnTo>
                  <a:lnTo>
                    <a:pt x="3543299" y="6438416"/>
                  </a:lnTo>
                  <a:lnTo>
                    <a:pt x="3543299" y="5873195"/>
                  </a:lnTo>
                  <a:lnTo>
                    <a:pt x="2235199" y="6520624"/>
                  </a:lnTo>
                  <a:lnTo>
                    <a:pt x="1435099" y="6848486"/>
                  </a:lnTo>
                  <a:lnTo>
                    <a:pt x="800099" y="6957626"/>
                  </a:lnTo>
                  <a:lnTo>
                    <a:pt x="0" y="6948892"/>
                  </a:lnTo>
                  <a:close/>
                </a:path>
                <a:path w="4513580" h="10038715">
                  <a:moveTo>
                    <a:pt x="3390899" y="8669797"/>
                  </a:moveTo>
                  <a:lnTo>
                    <a:pt x="3479799" y="7762515"/>
                  </a:lnTo>
                  <a:lnTo>
                    <a:pt x="3670299" y="6230550"/>
                  </a:lnTo>
                  <a:lnTo>
                    <a:pt x="3670299" y="9451232"/>
                  </a:lnTo>
                  <a:lnTo>
                    <a:pt x="3543299" y="10038172"/>
                  </a:lnTo>
                  <a:lnTo>
                    <a:pt x="3416299" y="9309361"/>
                  </a:lnTo>
                  <a:lnTo>
                    <a:pt x="3390899" y="8669797"/>
                  </a:lnTo>
                  <a:close/>
                </a:path>
                <a:path w="4513580" h="10038715">
                  <a:moveTo>
                    <a:pt x="901699" y="7926964"/>
                  </a:moveTo>
                  <a:lnTo>
                    <a:pt x="1219199" y="7455814"/>
                  </a:lnTo>
                  <a:lnTo>
                    <a:pt x="1600199" y="7084830"/>
                  </a:lnTo>
                  <a:lnTo>
                    <a:pt x="2285999" y="6621471"/>
                  </a:lnTo>
                  <a:lnTo>
                    <a:pt x="3543299" y="5873195"/>
                  </a:lnTo>
                  <a:lnTo>
                    <a:pt x="3543299" y="6438416"/>
                  </a:lnTo>
                  <a:lnTo>
                    <a:pt x="3086099" y="7219652"/>
                  </a:lnTo>
                  <a:lnTo>
                    <a:pt x="3086099" y="6502085"/>
                  </a:lnTo>
                  <a:lnTo>
                    <a:pt x="2514599" y="7088179"/>
                  </a:lnTo>
                  <a:lnTo>
                    <a:pt x="2095499" y="7431968"/>
                  </a:lnTo>
                  <a:lnTo>
                    <a:pt x="1625599" y="7667036"/>
                  </a:lnTo>
                  <a:lnTo>
                    <a:pt x="901699" y="7926964"/>
                  </a:lnTo>
                  <a:close/>
                </a:path>
                <a:path w="4513580" h="10038715">
                  <a:moveTo>
                    <a:pt x="1308099" y="9236508"/>
                  </a:moveTo>
                  <a:lnTo>
                    <a:pt x="1384299" y="8888178"/>
                  </a:lnTo>
                  <a:lnTo>
                    <a:pt x="1587499" y="8487232"/>
                  </a:lnTo>
                  <a:lnTo>
                    <a:pt x="2095499" y="7777319"/>
                  </a:lnTo>
                  <a:lnTo>
                    <a:pt x="3086099" y="6502085"/>
                  </a:lnTo>
                  <a:lnTo>
                    <a:pt x="3086099" y="7219652"/>
                  </a:lnTo>
                  <a:lnTo>
                    <a:pt x="2946399" y="7456162"/>
                  </a:lnTo>
                  <a:lnTo>
                    <a:pt x="2730499" y="7835922"/>
                  </a:lnTo>
                  <a:lnTo>
                    <a:pt x="2616199" y="8029701"/>
                  </a:lnTo>
                  <a:lnTo>
                    <a:pt x="2425699" y="8240188"/>
                  </a:lnTo>
                  <a:lnTo>
                    <a:pt x="2031999" y="8598689"/>
                  </a:lnTo>
                  <a:lnTo>
                    <a:pt x="1308099" y="9236508"/>
                  </a:lnTo>
                  <a:close/>
                </a:path>
              </a:pathLst>
            </a:custGeom>
            <a:solidFill>
              <a:srgbClr val="FAE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340182" y="5864050"/>
            <a:ext cx="3146259" cy="4106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90985" y="6237921"/>
            <a:ext cx="3590925" cy="3347720"/>
          </a:xfrm>
          <a:custGeom>
            <a:avLst/>
            <a:gdLst/>
            <a:ahLst/>
            <a:cxnLst/>
            <a:rect l="l" t="t" r="r" b="b"/>
            <a:pathLst>
              <a:path w="3590925" h="3347720">
                <a:moveTo>
                  <a:pt x="2230310" y="1485900"/>
                </a:moveTo>
                <a:lnTo>
                  <a:pt x="2223084" y="1447800"/>
                </a:lnTo>
                <a:lnTo>
                  <a:pt x="2203399" y="1422400"/>
                </a:lnTo>
                <a:lnTo>
                  <a:pt x="2174214" y="1397000"/>
                </a:lnTo>
                <a:lnTo>
                  <a:pt x="2134235" y="1397000"/>
                </a:lnTo>
                <a:lnTo>
                  <a:pt x="2134158" y="1219200"/>
                </a:lnTo>
                <a:lnTo>
                  <a:pt x="2133841" y="1168400"/>
                </a:lnTo>
                <a:lnTo>
                  <a:pt x="2132609" y="1092200"/>
                </a:lnTo>
                <a:lnTo>
                  <a:pt x="2130450" y="1041400"/>
                </a:lnTo>
                <a:lnTo>
                  <a:pt x="2127300" y="977900"/>
                </a:lnTo>
                <a:lnTo>
                  <a:pt x="2123084" y="927100"/>
                </a:lnTo>
                <a:lnTo>
                  <a:pt x="2117725" y="876300"/>
                </a:lnTo>
                <a:lnTo>
                  <a:pt x="2111133" y="825500"/>
                </a:lnTo>
                <a:lnTo>
                  <a:pt x="2103234" y="787400"/>
                </a:lnTo>
                <a:lnTo>
                  <a:pt x="2102497" y="783361"/>
                </a:lnTo>
                <a:lnTo>
                  <a:pt x="2102497" y="1397000"/>
                </a:lnTo>
                <a:lnTo>
                  <a:pt x="2046109" y="1397000"/>
                </a:lnTo>
                <a:lnTo>
                  <a:pt x="2046033" y="1270000"/>
                </a:lnTo>
                <a:lnTo>
                  <a:pt x="2045665" y="1206500"/>
                </a:lnTo>
                <a:lnTo>
                  <a:pt x="2044293" y="1143000"/>
                </a:lnTo>
                <a:lnTo>
                  <a:pt x="2041880" y="1079500"/>
                </a:lnTo>
                <a:lnTo>
                  <a:pt x="2038350" y="1016000"/>
                </a:lnTo>
                <a:lnTo>
                  <a:pt x="2033600" y="965200"/>
                </a:lnTo>
                <a:lnTo>
                  <a:pt x="2027542" y="914400"/>
                </a:lnTo>
                <a:lnTo>
                  <a:pt x="2020100" y="863600"/>
                </a:lnTo>
                <a:lnTo>
                  <a:pt x="2011172" y="825500"/>
                </a:lnTo>
                <a:lnTo>
                  <a:pt x="2000669" y="787400"/>
                </a:lnTo>
                <a:lnTo>
                  <a:pt x="1988489" y="736600"/>
                </a:lnTo>
                <a:lnTo>
                  <a:pt x="1974570" y="698500"/>
                </a:lnTo>
                <a:lnTo>
                  <a:pt x="1958784" y="660400"/>
                </a:lnTo>
                <a:lnTo>
                  <a:pt x="1941068" y="622300"/>
                </a:lnTo>
                <a:lnTo>
                  <a:pt x="1927910" y="596900"/>
                </a:lnTo>
                <a:lnTo>
                  <a:pt x="1921332" y="584200"/>
                </a:lnTo>
                <a:lnTo>
                  <a:pt x="1899462" y="546100"/>
                </a:lnTo>
                <a:lnTo>
                  <a:pt x="1874799" y="508000"/>
                </a:lnTo>
                <a:lnTo>
                  <a:pt x="1848192" y="469900"/>
                </a:lnTo>
                <a:lnTo>
                  <a:pt x="1819706" y="431800"/>
                </a:lnTo>
                <a:lnTo>
                  <a:pt x="1789391" y="393700"/>
                </a:lnTo>
                <a:lnTo>
                  <a:pt x="1757324" y="355600"/>
                </a:lnTo>
                <a:lnTo>
                  <a:pt x="1723542" y="330200"/>
                </a:lnTo>
                <a:lnTo>
                  <a:pt x="1711731" y="317500"/>
                </a:lnTo>
                <a:lnTo>
                  <a:pt x="1651101" y="266700"/>
                </a:lnTo>
                <a:lnTo>
                  <a:pt x="1612557" y="241300"/>
                </a:lnTo>
                <a:lnTo>
                  <a:pt x="1572526" y="215900"/>
                </a:lnTo>
                <a:lnTo>
                  <a:pt x="1531086" y="190500"/>
                </a:lnTo>
                <a:lnTo>
                  <a:pt x="1488287" y="177800"/>
                </a:lnTo>
                <a:lnTo>
                  <a:pt x="1444193" y="152400"/>
                </a:lnTo>
                <a:lnTo>
                  <a:pt x="1352321" y="127000"/>
                </a:lnTo>
                <a:lnTo>
                  <a:pt x="1206207" y="88900"/>
                </a:lnTo>
                <a:lnTo>
                  <a:pt x="945210" y="88900"/>
                </a:lnTo>
                <a:lnTo>
                  <a:pt x="893127" y="101600"/>
                </a:lnTo>
                <a:lnTo>
                  <a:pt x="841883" y="101600"/>
                </a:lnTo>
                <a:lnTo>
                  <a:pt x="810780" y="109626"/>
                </a:lnTo>
                <a:lnTo>
                  <a:pt x="810780" y="711200"/>
                </a:lnTo>
                <a:lnTo>
                  <a:pt x="778065" y="749300"/>
                </a:lnTo>
                <a:lnTo>
                  <a:pt x="749858" y="787400"/>
                </a:lnTo>
                <a:lnTo>
                  <a:pt x="726363" y="838200"/>
                </a:lnTo>
                <a:lnTo>
                  <a:pt x="707796" y="889000"/>
                </a:lnTo>
                <a:lnTo>
                  <a:pt x="697522" y="939800"/>
                </a:lnTo>
                <a:lnTo>
                  <a:pt x="689406" y="1003300"/>
                </a:lnTo>
                <a:lnTo>
                  <a:pt x="686092" y="1041400"/>
                </a:lnTo>
                <a:lnTo>
                  <a:pt x="683272" y="1092200"/>
                </a:lnTo>
                <a:lnTo>
                  <a:pt x="680885" y="1143000"/>
                </a:lnTo>
                <a:lnTo>
                  <a:pt x="678929" y="1193800"/>
                </a:lnTo>
                <a:lnTo>
                  <a:pt x="677392" y="1257300"/>
                </a:lnTo>
                <a:lnTo>
                  <a:pt x="676224" y="1320800"/>
                </a:lnTo>
                <a:lnTo>
                  <a:pt x="675424" y="1384300"/>
                </a:lnTo>
                <a:lnTo>
                  <a:pt x="675030" y="1447800"/>
                </a:lnTo>
                <a:lnTo>
                  <a:pt x="674801" y="1993900"/>
                </a:lnTo>
                <a:lnTo>
                  <a:pt x="601878" y="1993900"/>
                </a:lnTo>
                <a:lnTo>
                  <a:pt x="601929" y="1562100"/>
                </a:lnTo>
                <a:lnTo>
                  <a:pt x="602030" y="1511300"/>
                </a:lnTo>
                <a:lnTo>
                  <a:pt x="602500" y="1435100"/>
                </a:lnTo>
                <a:lnTo>
                  <a:pt x="603300" y="1371600"/>
                </a:lnTo>
                <a:lnTo>
                  <a:pt x="604469" y="1308100"/>
                </a:lnTo>
                <a:lnTo>
                  <a:pt x="606018" y="1244600"/>
                </a:lnTo>
                <a:lnTo>
                  <a:pt x="607961" y="1193800"/>
                </a:lnTo>
                <a:lnTo>
                  <a:pt x="610349" y="1143000"/>
                </a:lnTo>
                <a:lnTo>
                  <a:pt x="613181" y="1104900"/>
                </a:lnTo>
                <a:lnTo>
                  <a:pt x="616483" y="1066800"/>
                </a:lnTo>
                <a:lnTo>
                  <a:pt x="620280" y="1028700"/>
                </a:lnTo>
                <a:lnTo>
                  <a:pt x="624598" y="990600"/>
                </a:lnTo>
                <a:lnTo>
                  <a:pt x="634873" y="939800"/>
                </a:lnTo>
                <a:lnTo>
                  <a:pt x="653021" y="901700"/>
                </a:lnTo>
                <a:lnTo>
                  <a:pt x="675894" y="850900"/>
                </a:lnTo>
                <a:lnTo>
                  <a:pt x="703287" y="812800"/>
                </a:lnTo>
                <a:lnTo>
                  <a:pt x="735025" y="774700"/>
                </a:lnTo>
                <a:lnTo>
                  <a:pt x="770915" y="736600"/>
                </a:lnTo>
                <a:lnTo>
                  <a:pt x="810780" y="711200"/>
                </a:lnTo>
                <a:lnTo>
                  <a:pt x="810780" y="109626"/>
                </a:lnTo>
                <a:lnTo>
                  <a:pt x="694194" y="139700"/>
                </a:lnTo>
                <a:lnTo>
                  <a:pt x="647306" y="165100"/>
                </a:lnTo>
                <a:lnTo>
                  <a:pt x="601751" y="190500"/>
                </a:lnTo>
                <a:lnTo>
                  <a:pt x="557631" y="203200"/>
                </a:lnTo>
                <a:lnTo>
                  <a:pt x="515035" y="228600"/>
                </a:lnTo>
                <a:lnTo>
                  <a:pt x="474065" y="254000"/>
                </a:lnTo>
                <a:lnTo>
                  <a:pt x="434822" y="292100"/>
                </a:lnTo>
                <a:lnTo>
                  <a:pt x="397408" y="317500"/>
                </a:lnTo>
                <a:lnTo>
                  <a:pt x="430822" y="292100"/>
                </a:lnTo>
                <a:lnTo>
                  <a:pt x="466140" y="254000"/>
                </a:lnTo>
                <a:lnTo>
                  <a:pt x="503250" y="228600"/>
                </a:lnTo>
                <a:lnTo>
                  <a:pt x="542061" y="190500"/>
                </a:lnTo>
                <a:lnTo>
                  <a:pt x="582498" y="165100"/>
                </a:lnTo>
                <a:lnTo>
                  <a:pt x="624459" y="152400"/>
                </a:lnTo>
                <a:lnTo>
                  <a:pt x="667854" y="127000"/>
                </a:lnTo>
                <a:lnTo>
                  <a:pt x="712597" y="101600"/>
                </a:lnTo>
                <a:lnTo>
                  <a:pt x="805738" y="76200"/>
                </a:lnTo>
                <a:lnTo>
                  <a:pt x="953236" y="38100"/>
                </a:lnTo>
                <a:lnTo>
                  <a:pt x="1004112" y="38100"/>
                </a:lnTo>
                <a:lnTo>
                  <a:pt x="1055700" y="25400"/>
                </a:lnTo>
                <a:lnTo>
                  <a:pt x="1160310" y="25400"/>
                </a:lnTo>
                <a:lnTo>
                  <a:pt x="1211897" y="38100"/>
                </a:lnTo>
                <a:lnTo>
                  <a:pt x="1262595" y="38100"/>
                </a:lnTo>
                <a:lnTo>
                  <a:pt x="1361059" y="63500"/>
                </a:lnTo>
                <a:lnTo>
                  <a:pt x="1408709" y="63500"/>
                </a:lnTo>
                <a:lnTo>
                  <a:pt x="1455242" y="88900"/>
                </a:lnTo>
                <a:lnTo>
                  <a:pt x="1544688" y="114300"/>
                </a:lnTo>
                <a:lnTo>
                  <a:pt x="1587487" y="139700"/>
                </a:lnTo>
                <a:lnTo>
                  <a:pt x="1628927" y="165100"/>
                </a:lnTo>
                <a:lnTo>
                  <a:pt x="1668945" y="190500"/>
                </a:lnTo>
                <a:lnTo>
                  <a:pt x="1707502" y="215900"/>
                </a:lnTo>
                <a:lnTo>
                  <a:pt x="1744510" y="241300"/>
                </a:lnTo>
                <a:lnTo>
                  <a:pt x="1779943" y="266700"/>
                </a:lnTo>
                <a:lnTo>
                  <a:pt x="1813725" y="304800"/>
                </a:lnTo>
                <a:lnTo>
                  <a:pt x="1845792" y="330200"/>
                </a:lnTo>
                <a:lnTo>
                  <a:pt x="1876107" y="368300"/>
                </a:lnTo>
                <a:lnTo>
                  <a:pt x="1904593" y="406400"/>
                </a:lnTo>
                <a:lnTo>
                  <a:pt x="1931212" y="444500"/>
                </a:lnTo>
                <a:lnTo>
                  <a:pt x="1955876" y="482600"/>
                </a:lnTo>
                <a:lnTo>
                  <a:pt x="1977745" y="533400"/>
                </a:lnTo>
                <a:lnTo>
                  <a:pt x="1997481" y="571500"/>
                </a:lnTo>
                <a:lnTo>
                  <a:pt x="2015197" y="609600"/>
                </a:lnTo>
                <a:lnTo>
                  <a:pt x="2030971" y="647700"/>
                </a:lnTo>
                <a:lnTo>
                  <a:pt x="2044890" y="685800"/>
                </a:lnTo>
                <a:lnTo>
                  <a:pt x="2057057" y="723900"/>
                </a:lnTo>
                <a:lnTo>
                  <a:pt x="2067560" y="774700"/>
                </a:lnTo>
                <a:lnTo>
                  <a:pt x="2076488" y="812800"/>
                </a:lnTo>
                <a:lnTo>
                  <a:pt x="2083930" y="863600"/>
                </a:lnTo>
                <a:lnTo>
                  <a:pt x="2089988" y="914400"/>
                </a:lnTo>
                <a:lnTo>
                  <a:pt x="2094738" y="965200"/>
                </a:lnTo>
                <a:lnTo>
                  <a:pt x="2098268" y="1016000"/>
                </a:lnTo>
                <a:lnTo>
                  <a:pt x="2100681" y="1079500"/>
                </a:lnTo>
                <a:lnTo>
                  <a:pt x="2102053" y="1155700"/>
                </a:lnTo>
                <a:lnTo>
                  <a:pt x="2102408" y="1206500"/>
                </a:lnTo>
                <a:lnTo>
                  <a:pt x="2102497" y="1397000"/>
                </a:lnTo>
                <a:lnTo>
                  <a:pt x="2102497" y="783361"/>
                </a:lnTo>
                <a:lnTo>
                  <a:pt x="2093976" y="736600"/>
                </a:lnTo>
                <a:lnTo>
                  <a:pt x="2083257" y="698500"/>
                </a:lnTo>
                <a:lnTo>
                  <a:pt x="2071001" y="660400"/>
                </a:lnTo>
                <a:lnTo>
                  <a:pt x="2057158" y="622300"/>
                </a:lnTo>
                <a:lnTo>
                  <a:pt x="2041613" y="584200"/>
                </a:lnTo>
                <a:lnTo>
                  <a:pt x="2024316" y="546100"/>
                </a:lnTo>
                <a:lnTo>
                  <a:pt x="2005190" y="508000"/>
                </a:lnTo>
                <a:lnTo>
                  <a:pt x="1984146" y="469900"/>
                </a:lnTo>
                <a:lnTo>
                  <a:pt x="1958898" y="431800"/>
                </a:lnTo>
                <a:lnTo>
                  <a:pt x="1931670" y="381000"/>
                </a:lnTo>
                <a:lnTo>
                  <a:pt x="1902523" y="342900"/>
                </a:lnTo>
                <a:lnTo>
                  <a:pt x="1871510" y="317500"/>
                </a:lnTo>
                <a:lnTo>
                  <a:pt x="1838680" y="279400"/>
                </a:lnTo>
                <a:lnTo>
                  <a:pt x="1804111" y="241300"/>
                </a:lnTo>
                <a:lnTo>
                  <a:pt x="1767852" y="215900"/>
                </a:lnTo>
                <a:lnTo>
                  <a:pt x="1729968" y="177800"/>
                </a:lnTo>
                <a:lnTo>
                  <a:pt x="1690522" y="152400"/>
                </a:lnTo>
                <a:lnTo>
                  <a:pt x="1649564" y="127000"/>
                </a:lnTo>
                <a:lnTo>
                  <a:pt x="1607146" y="101600"/>
                </a:lnTo>
                <a:lnTo>
                  <a:pt x="1563344" y="88900"/>
                </a:lnTo>
                <a:lnTo>
                  <a:pt x="1518208" y="63500"/>
                </a:lnTo>
                <a:lnTo>
                  <a:pt x="1471803" y="50800"/>
                </a:lnTo>
                <a:lnTo>
                  <a:pt x="1375410" y="25400"/>
                </a:lnTo>
                <a:lnTo>
                  <a:pt x="1274635" y="0"/>
                </a:lnTo>
                <a:lnTo>
                  <a:pt x="965504" y="0"/>
                </a:lnTo>
                <a:lnTo>
                  <a:pt x="821220" y="38100"/>
                </a:lnTo>
                <a:lnTo>
                  <a:pt x="729729" y="63500"/>
                </a:lnTo>
                <a:lnTo>
                  <a:pt x="685647" y="88900"/>
                </a:lnTo>
                <a:lnTo>
                  <a:pt x="642759" y="101600"/>
                </a:lnTo>
                <a:lnTo>
                  <a:pt x="601167" y="127000"/>
                </a:lnTo>
                <a:lnTo>
                  <a:pt x="560933" y="152400"/>
                </a:lnTo>
                <a:lnTo>
                  <a:pt x="522160" y="177800"/>
                </a:lnTo>
                <a:lnTo>
                  <a:pt x="484924" y="203200"/>
                </a:lnTo>
                <a:lnTo>
                  <a:pt x="449287" y="241300"/>
                </a:lnTo>
                <a:lnTo>
                  <a:pt x="415340" y="266700"/>
                </a:lnTo>
                <a:lnTo>
                  <a:pt x="383171" y="304800"/>
                </a:lnTo>
                <a:lnTo>
                  <a:pt x="352856" y="342900"/>
                </a:lnTo>
                <a:lnTo>
                  <a:pt x="326809" y="368300"/>
                </a:lnTo>
                <a:lnTo>
                  <a:pt x="302488" y="406400"/>
                </a:lnTo>
                <a:lnTo>
                  <a:pt x="279819" y="431800"/>
                </a:lnTo>
                <a:lnTo>
                  <a:pt x="258762" y="469900"/>
                </a:lnTo>
                <a:lnTo>
                  <a:pt x="239242" y="495300"/>
                </a:lnTo>
                <a:lnTo>
                  <a:pt x="221234" y="533400"/>
                </a:lnTo>
                <a:lnTo>
                  <a:pt x="204660" y="571500"/>
                </a:lnTo>
                <a:lnTo>
                  <a:pt x="189484" y="609600"/>
                </a:lnTo>
                <a:lnTo>
                  <a:pt x="175653" y="635000"/>
                </a:lnTo>
                <a:lnTo>
                  <a:pt x="163093" y="673100"/>
                </a:lnTo>
                <a:lnTo>
                  <a:pt x="151765" y="723900"/>
                </a:lnTo>
                <a:lnTo>
                  <a:pt x="141605" y="762000"/>
                </a:lnTo>
                <a:lnTo>
                  <a:pt x="132575" y="800100"/>
                </a:lnTo>
                <a:lnTo>
                  <a:pt x="124612" y="850900"/>
                </a:lnTo>
                <a:lnTo>
                  <a:pt x="117652" y="901700"/>
                </a:lnTo>
                <a:lnTo>
                  <a:pt x="111671" y="952500"/>
                </a:lnTo>
                <a:lnTo>
                  <a:pt x="106578" y="1003300"/>
                </a:lnTo>
                <a:lnTo>
                  <a:pt x="102349" y="1066800"/>
                </a:lnTo>
                <a:lnTo>
                  <a:pt x="98920" y="1130300"/>
                </a:lnTo>
                <a:lnTo>
                  <a:pt x="96227" y="1193800"/>
                </a:lnTo>
                <a:lnTo>
                  <a:pt x="94234" y="1270000"/>
                </a:lnTo>
                <a:lnTo>
                  <a:pt x="92875" y="1333500"/>
                </a:lnTo>
                <a:lnTo>
                  <a:pt x="92100" y="1422400"/>
                </a:lnTo>
                <a:lnTo>
                  <a:pt x="91973" y="1460500"/>
                </a:lnTo>
                <a:lnTo>
                  <a:pt x="91846" y="1993900"/>
                </a:lnTo>
                <a:lnTo>
                  <a:pt x="56095" y="2006600"/>
                </a:lnTo>
                <a:lnTo>
                  <a:pt x="26911" y="2019300"/>
                </a:lnTo>
                <a:lnTo>
                  <a:pt x="7226" y="2057400"/>
                </a:lnTo>
                <a:lnTo>
                  <a:pt x="0" y="2095500"/>
                </a:lnTo>
                <a:lnTo>
                  <a:pt x="0" y="2108200"/>
                </a:lnTo>
                <a:lnTo>
                  <a:pt x="7226" y="2133600"/>
                </a:lnTo>
                <a:lnTo>
                  <a:pt x="26911" y="2171700"/>
                </a:lnTo>
                <a:lnTo>
                  <a:pt x="56095" y="2184400"/>
                </a:lnTo>
                <a:lnTo>
                  <a:pt x="91846" y="2197100"/>
                </a:lnTo>
                <a:lnTo>
                  <a:pt x="777989" y="2197100"/>
                </a:lnTo>
                <a:lnTo>
                  <a:pt x="813752" y="2184400"/>
                </a:lnTo>
                <a:lnTo>
                  <a:pt x="842962" y="2171700"/>
                </a:lnTo>
                <a:lnTo>
                  <a:pt x="862647" y="2133600"/>
                </a:lnTo>
                <a:lnTo>
                  <a:pt x="869873" y="2108200"/>
                </a:lnTo>
                <a:lnTo>
                  <a:pt x="869873" y="2095500"/>
                </a:lnTo>
                <a:lnTo>
                  <a:pt x="862647" y="2057400"/>
                </a:lnTo>
                <a:lnTo>
                  <a:pt x="842962" y="2019300"/>
                </a:lnTo>
                <a:lnTo>
                  <a:pt x="813752" y="2006600"/>
                </a:lnTo>
                <a:lnTo>
                  <a:pt x="777989" y="1993900"/>
                </a:lnTo>
                <a:lnTo>
                  <a:pt x="744359" y="1993900"/>
                </a:lnTo>
                <a:lnTo>
                  <a:pt x="744486" y="1473200"/>
                </a:lnTo>
                <a:lnTo>
                  <a:pt x="744855" y="1397000"/>
                </a:lnTo>
                <a:lnTo>
                  <a:pt x="745490" y="1320800"/>
                </a:lnTo>
                <a:lnTo>
                  <a:pt x="746404" y="1257300"/>
                </a:lnTo>
                <a:lnTo>
                  <a:pt x="747636" y="1206500"/>
                </a:lnTo>
                <a:lnTo>
                  <a:pt x="749185" y="1155700"/>
                </a:lnTo>
                <a:lnTo>
                  <a:pt x="751065" y="1104900"/>
                </a:lnTo>
                <a:lnTo>
                  <a:pt x="753300" y="1054100"/>
                </a:lnTo>
                <a:lnTo>
                  <a:pt x="755916" y="1016000"/>
                </a:lnTo>
                <a:lnTo>
                  <a:pt x="758926" y="977900"/>
                </a:lnTo>
                <a:lnTo>
                  <a:pt x="766191" y="927100"/>
                </a:lnTo>
                <a:lnTo>
                  <a:pt x="786498" y="850900"/>
                </a:lnTo>
                <a:lnTo>
                  <a:pt x="807021" y="800100"/>
                </a:lnTo>
                <a:lnTo>
                  <a:pt x="831850" y="749300"/>
                </a:lnTo>
                <a:lnTo>
                  <a:pt x="860780" y="711200"/>
                </a:lnTo>
                <a:lnTo>
                  <a:pt x="893635" y="673100"/>
                </a:lnTo>
                <a:lnTo>
                  <a:pt x="930211" y="647700"/>
                </a:lnTo>
                <a:lnTo>
                  <a:pt x="970305" y="635000"/>
                </a:lnTo>
                <a:lnTo>
                  <a:pt x="1013726" y="609600"/>
                </a:lnTo>
                <a:lnTo>
                  <a:pt x="1060284" y="609600"/>
                </a:lnTo>
                <a:lnTo>
                  <a:pt x="1109776" y="596900"/>
                </a:lnTo>
                <a:lnTo>
                  <a:pt x="1155966" y="596900"/>
                </a:lnTo>
                <a:lnTo>
                  <a:pt x="1199781" y="609600"/>
                </a:lnTo>
                <a:lnTo>
                  <a:pt x="1241005" y="622300"/>
                </a:lnTo>
                <a:lnTo>
                  <a:pt x="1279436" y="647700"/>
                </a:lnTo>
                <a:lnTo>
                  <a:pt x="1314894" y="660400"/>
                </a:lnTo>
                <a:lnTo>
                  <a:pt x="1347139" y="698500"/>
                </a:lnTo>
                <a:lnTo>
                  <a:pt x="1375994" y="723900"/>
                </a:lnTo>
                <a:lnTo>
                  <a:pt x="1401241" y="762000"/>
                </a:lnTo>
                <a:lnTo>
                  <a:pt x="1422679" y="800100"/>
                </a:lnTo>
                <a:lnTo>
                  <a:pt x="1440116" y="850900"/>
                </a:lnTo>
                <a:lnTo>
                  <a:pt x="1453337" y="889000"/>
                </a:lnTo>
                <a:lnTo>
                  <a:pt x="1462138" y="939800"/>
                </a:lnTo>
                <a:lnTo>
                  <a:pt x="1463992" y="977900"/>
                </a:lnTo>
                <a:lnTo>
                  <a:pt x="1465808" y="1016000"/>
                </a:lnTo>
                <a:lnTo>
                  <a:pt x="1467561" y="1054100"/>
                </a:lnTo>
                <a:lnTo>
                  <a:pt x="1469224" y="1104900"/>
                </a:lnTo>
                <a:lnTo>
                  <a:pt x="1470736" y="1155700"/>
                </a:lnTo>
                <a:lnTo>
                  <a:pt x="1472095" y="1206500"/>
                </a:lnTo>
                <a:lnTo>
                  <a:pt x="1474152" y="1320800"/>
                </a:lnTo>
                <a:lnTo>
                  <a:pt x="1474800" y="1397000"/>
                </a:lnTo>
                <a:lnTo>
                  <a:pt x="1416545" y="1397000"/>
                </a:lnTo>
                <a:lnTo>
                  <a:pt x="1387348" y="1422400"/>
                </a:lnTo>
                <a:lnTo>
                  <a:pt x="1367663" y="1447800"/>
                </a:lnTo>
                <a:lnTo>
                  <a:pt x="1360449" y="1485900"/>
                </a:lnTo>
                <a:lnTo>
                  <a:pt x="1360449" y="1498600"/>
                </a:lnTo>
                <a:lnTo>
                  <a:pt x="1367663" y="1536700"/>
                </a:lnTo>
                <a:lnTo>
                  <a:pt x="1387348" y="1562100"/>
                </a:lnTo>
                <a:lnTo>
                  <a:pt x="1416545" y="1587500"/>
                </a:lnTo>
                <a:lnTo>
                  <a:pt x="2174214" y="1587500"/>
                </a:lnTo>
                <a:lnTo>
                  <a:pt x="2203399" y="1562100"/>
                </a:lnTo>
                <a:lnTo>
                  <a:pt x="2223084" y="1536700"/>
                </a:lnTo>
                <a:lnTo>
                  <a:pt x="2230310" y="1498600"/>
                </a:lnTo>
                <a:lnTo>
                  <a:pt x="2230310" y="1485900"/>
                </a:lnTo>
                <a:close/>
              </a:path>
              <a:path w="3590925" h="3347720">
                <a:moveTo>
                  <a:pt x="3590760" y="1239405"/>
                </a:moveTo>
                <a:lnTo>
                  <a:pt x="3583533" y="1201305"/>
                </a:lnTo>
                <a:lnTo>
                  <a:pt x="3563848" y="1175905"/>
                </a:lnTo>
                <a:lnTo>
                  <a:pt x="3534651" y="1150505"/>
                </a:lnTo>
                <a:lnTo>
                  <a:pt x="3193326" y="1150505"/>
                </a:lnTo>
                <a:lnTo>
                  <a:pt x="3193326" y="3017405"/>
                </a:lnTo>
                <a:lnTo>
                  <a:pt x="3159899" y="3055505"/>
                </a:lnTo>
                <a:lnTo>
                  <a:pt x="3124593" y="3080905"/>
                </a:lnTo>
                <a:lnTo>
                  <a:pt x="3087484" y="3119005"/>
                </a:lnTo>
                <a:lnTo>
                  <a:pt x="3048673" y="3144405"/>
                </a:lnTo>
                <a:lnTo>
                  <a:pt x="3008236" y="3169805"/>
                </a:lnTo>
                <a:lnTo>
                  <a:pt x="2966275" y="3195205"/>
                </a:lnTo>
                <a:lnTo>
                  <a:pt x="2922892" y="3220605"/>
                </a:lnTo>
                <a:lnTo>
                  <a:pt x="2878150" y="3233305"/>
                </a:lnTo>
                <a:lnTo>
                  <a:pt x="2832163" y="3258705"/>
                </a:lnTo>
                <a:lnTo>
                  <a:pt x="2687586" y="3296805"/>
                </a:lnTo>
                <a:lnTo>
                  <a:pt x="2637510" y="3296805"/>
                </a:lnTo>
                <a:lnTo>
                  <a:pt x="2586621" y="3309505"/>
                </a:lnTo>
                <a:lnTo>
                  <a:pt x="2378824" y="3309505"/>
                </a:lnTo>
                <a:lnTo>
                  <a:pt x="2328138" y="3296805"/>
                </a:lnTo>
                <a:lnTo>
                  <a:pt x="2278392" y="3296805"/>
                </a:lnTo>
                <a:lnTo>
                  <a:pt x="2229675" y="3284105"/>
                </a:lnTo>
                <a:lnTo>
                  <a:pt x="2090153" y="3246005"/>
                </a:lnTo>
                <a:lnTo>
                  <a:pt x="2046046" y="3220605"/>
                </a:lnTo>
                <a:lnTo>
                  <a:pt x="2003247" y="3195205"/>
                </a:lnTo>
                <a:lnTo>
                  <a:pt x="1961807" y="3182505"/>
                </a:lnTo>
                <a:lnTo>
                  <a:pt x="1921789" y="3157105"/>
                </a:lnTo>
                <a:lnTo>
                  <a:pt x="1883232" y="3131705"/>
                </a:lnTo>
                <a:lnTo>
                  <a:pt x="1846224" y="3093605"/>
                </a:lnTo>
                <a:lnTo>
                  <a:pt x="1810791" y="3068205"/>
                </a:lnTo>
                <a:lnTo>
                  <a:pt x="1777022" y="3042805"/>
                </a:lnTo>
                <a:lnTo>
                  <a:pt x="1744941" y="3004705"/>
                </a:lnTo>
                <a:lnTo>
                  <a:pt x="1714639" y="2966605"/>
                </a:lnTo>
                <a:lnTo>
                  <a:pt x="1686153" y="2928505"/>
                </a:lnTo>
                <a:lnTo>
                  <a:pt x="1659547" y="2890405"/>
                </a:lnTo>
                <a:lnTo>
                  <a:pt x="1634871" y="2852305"/>
                </a:lnTo>
                <a:lnTo>
                  <a:pt x="1613014" y="2814205"/>
                </a:lnTo>
                <a:lnTo>
                  <a:pt x="1593278" y="2776105"/>
                </a:lnTo>
                <a:lnTo>
                  <a:pt x="1575562" y="2738005"/>
                </a:lnTo>
                <a:lnTo>
                  <a:pt x="1559788" y="2699905"/>
                </a:lnTo>
                <a:lnTo>
                  <a:pt x="1545869" y="2661805"/>
                </a:lnTo>
                <a:lnTo>
                  <a:pt x="1533690" y="2611005"/>
                </a:lnTo>
                <a:lnTo>
                  <a:pt x="1523187" y="2572905"/>
                </a:lnTo>
                <a:lnTo>
                  <a:pt x="1514259" y="2522105"/>
                </a:lnTo>
                <a:lnTo>
                  <a:pt x="1506816" y="2484005"/>
                </a:lnTo>
                <a:lnTo>
                  <a:pt x="1500759" y="2433205"/>
                </a:lnTo>
                <a:lnTo>
                  <a:pt x="1496021" y="2369705"/>
                </a:lnTo>
                <a:lnTo>
                  <a:pt x="1492478" y="2318905"/>
                </a:lnTo>
                <a:lnTo>
                  <a:pt x="1490065" y="2255405"/>
                </a:lnTo>
                <a:lnTo>
                  <a:pt x="1488694" y="2191905"/>
                </a:lnTo>
                <a:lnTo>
                  <a:pt x="1488325" y="2128405"/>
                </a:lnTo>
                <a:lnTo>
                  <a:pt x="1488249" y="1950605"/>
                </a:lnTo>
                <a:lnTo>
                  <a:pt x="1544637" y="1950605"/>
                </a:lnTo>
                <a:lnTo>
                  <a:pt x="1544726" y="2077605"/>
                </a:lnTo>
                <a:lnTo>
                  <a:pt x="1545082" y="2128405"/>
                </a:lnTo>
                <a:lnTo>
                  <a:pt x="1546453" y="2204605"/>
                </a:lnTo>
                <a:lnTo>
                  <a:pt x="1548866" y="2268105"/>
                </a:lnTo>
                <a:lnTo>
                  <a:pt x="1552409" y="2318905"/>
                </a:lnTo>
                <a:lnTo>
                  <a:pt x="1557159" y="2369705"/>
                </a:lnTo>
                <a:lnTo>
                  <a:pt x="1563204" y="2420505"/>
                </a:lnTo>
                <a:lnTo>
                  <a:pt x="1570647" y="2471305"/>
                </a:lnTo>
                <a:lnTo>
                  <a:pt x="1579575" y="2522105"/>
                </a:lnTo>
                <a:lnTo>
                  <a:pt x="1590090" y="2560205"/>
                </a:lnTo>
                <a:lnTo>
                  <a:pt x="1602257" y="2598305"/>
                </a:lnTo>
                <a:lnTo>
                  <a:pt x="1616189" y="2636405"/>
                </a:lnTo>
                <a:lnTo>
                  <a:pt x="1631962" y="2674505"/>
                </a:lnTo>
                <a:lnTo>
                  <a:pt x="1649679" y="2712605"/>
                </a:lnTo>
                <a:lnTo>
                  <a:pt x="1669427" y="2763405"/>
                </a:lnTo>
                <a:lnTo>
                  <a:pt x="1691284" y="2801505"/>
                </a:lnTo>
                <a:lnTo>
                  <a:pt x="1715947" y="2839605"/>
                </a:lnTo>
                <a:lnTo>
                  <a:pt x="1742554" y="2877705"/>
                </a:lnTo>
                <a:lnTo>
                  <a:pt x="1771040" y="2915805"/>
                </a:lnTo>
                <a:lnTo>
                  <a:pt x="1801342" y="2953905"/>
                </a:lnTo>
                <a:lnTo>
                  <a:pt x="1833410" y="2979305"/>
                </a:lnTo>
                <a:lnTo>
                  <a:pt x="1867192" y="3017405"/>
                </a:lnTo>
                <a:lnTo>
                  <a:pt x="1902612" y="3042805"/>
                </a:lnTo>
                <a:lnTo>
                  <a:pt x="1939632" y="3068205"/>
                </a:lnTo>
                <a:lnTo>
                  <a:pt x="1978177" y="3093605"/>
                </a:lnTo>
                <a:lnTo>
                  <a:pt x="2018195" y="3119005"/>
                </a:lnTo>
                <a:lnTo>
                  <a:pt x="2059635" y="3144405"/>
                </a:lnTo>
                <a:lnTo>
                  <a:pt x="2102434" y="3169805"/>
                </a:lnTo>
                <a:lnTo>
                  <a:pt x="2191880" y="3195205"/>
                </a:lnTo>
                <a:lnTo>
                  <a:pt x="2238413" y="3220605"/>
                </a:lnTo>
                <a:lnTo>
                  <a:pt x="2286076" y="3233305"/>
                </a:lnTo>
                <a:lnTo>
                  <a:pt x="2334793" y="3233305"/>
                </a:lnTo>
                <a:lnTo>
                  <a:pt x="2384539" y="3246005"/>
                </a:lnTo>
                <a:lnTo>
                  <a:pt x="2435237" y="3246005"/>
                </a:lnTo>
                <a:lnTo>
                  <a:pt x="2486825" y="3258705"/>
                </a:lnTo>
                <a:lnTo>
                  <a:pt x="2592730" y="3258705"/>
                </a:lnTo>
                <a:lnTo>
                  <a:pt x="2645549" y="3246005"/>
                </a:lnTo>
                <a:lnTo>
                  <a:pt x="2697632" y="3246005"/>
                </a:lnTo>
                <a:lnTo>
                  <a:pt x="2748864" y="3233305"/>
                </a:lnTo>
                <a:lnTo>
                  <a:pt x="2896539" y="3195205"/>
                </a:lnTo>
                <a:lnTo>
                  <a:pt x="2943428" y="3169805"/>
                </a:lnTo>
                <a:lnTo>
                  <a:pt x="2988983" y="3157105"/>
                </a:lnTo>
                <a:lnTo>
                  <a:pt x="3033103" y="3131705"/>
                </a:lnTo>
                <a:lnTo>
                  <a:pt x="3075698" y="3106305"/>
                </a:lnTo>
                <a:lnTo>
                  <a:pt x="3116669" y="3080905"/>
                </a:lnTo>
                <a:lnTo>
                  <a:pt x="3155899" y="3055505"/>
                </a:lnTo>
                <a:lnTo>
                  <a:pt x="3193326" y="3017405"/>
                </a:lnTo>
                <a:lnTo>
                  <a:pt x="3193326" y="1150505"/>
                </a:lnTo>
                <a:lnTo>
                  <a:pt x="2988843" y="1150505"/>
                </a:lnTo>
                <a:lnTo>
                  <a:pt x="2988843" y="1341005"/>
                </a:lnTo>
                <a:lnTo>
                  <a:pt x="2988716" y="1810905"/>
                </a:lnTo>
                <a:lnTo>
                  <a:pt x="2988233" y="1899805"/>
                </a:lnTo>
                <a:lnTo>
                  <a:pt x="2987421" y="1963305"/>
                </a:lnTo>
                <a:lnTo>
                  <a:pt x="2986265" y="2026805"/>
                </a:lnTo>
                <a:lnTo>
                  <a:pt x="2984716" y="2090305"/>
                </a:lnTo>
                <a:lnTo>
                  <a:pt x="2982772" y="2141105"/>
                </a:lnTo>
                <a:lnTo>
                  <a:pt x="2980398" y="2191905"/>
                </a:lnTo>
                <a:lnTo>
                  <a:pt x="2977565" y="2242705"/>
                </a:lnTo>
                <a:lnTo>
                  <a:pt x="2974263" y="2280805"/>
                </a:lnTo>
                <a:lnTo>
                  <a:pt x="2970466" y="2318905"/>
                </a:lnTo>
                <a:lnTo>
                  <a:pt x="2961297" y="2369705"/>
                </a:lnTo>
                <a:lnTo>
                  <a:pt x="2937726" y="2445905"/>
                </a:lnTo>
                <a:lnTo>
                  <a:pt x="2914866" y="2484005"/>
                </a:lnTo>
                <a:lnTo>
                  <a:pt x="2887472" y="2534805"/>
                </a:lnTo>
                <a:lnTo>
                  <a:pt x="2855722" y="2572905"/>
                </a:lnTo>
                <a:lnTo>
                  <a:pt x="2819831" y="2598305"/>
                </a:lnTo>
                <a:lnTo>
                  <a:pt x="2779979" y="2623705"/>
                </a:lnTo>
                <a:lnTo>
                  <a:pt x="2812694" y="2585605"/>
                </a:lnTo>
                <a:lnTo>
                  <a:pt x="2840901" y="2547505"/>
                </a:lnTo>
                <a:lnTo>
                  <a:pt x="2864383" y="2509405"/>
                </a:lnTo>
                <a:lnTo>
                  <a:pt x="2882963" y="2458605"/>
                </a:lnTo>
                <a:lnTo>
                  <a:pt x="2893237" y="2407805"/>
                </a:lnTo>
                <a:lnTo>
                  <a:pt x="2897543" y="2369705"/>
                </a:lnTo>
                <a:lnTo>
                  <a:pt x="2901340" y="2331605"/>
                </a:lnTo>
                <a:lnTo>
                  <a:pt x="2904642" y="2293505"/>
                </a:lnTo>
                <a:lnTo>
                  <a:pt x="2907474" y="2255405"/>
                </a:lnTo>
                <a:lnTo>
                  <a:pt x="2909849" y="2204605"/>
                </a:lnTo>
                <a:lnTo>
                  <a:pt x="2911805" y="2153805"/>
                </a:lnTo>
                <a:lnTo>
                  <a:pt x="2913342" y="2090305"/>
                </a:lnTo>
                <a:lnTo>
                  <a:pt x="2914510" y="2026805"/>
                </a:lnTo>
                <a:lnTo>
                  <a:pt x="2915310" y="1963305"/>
                </a:lnTo>
                <a:lnTo>
                  <a:pt x="2915691" y="1899805"/>
                </a:lnTo>
                <a:lnTo>
                  <a:pt x="2915920" y="1341005"/>
                </a:lnTo>
                <a:lnTo>
                  <a:pt x="2988843" y="1341005"/>
                </a:lnTo>
                <a:lnTo>
                  <a:pt x="2988843" y="1150505"/>
                </a:lnTo>
                <a:lnTo>
                  <a:pt x="2776982" y="1150505"/>
                </a:lnTo>
                <a:lnTo>
                  <a:pt x="2747797" y="1175905"/>
                </a:lnTo>
                <a:lnTo>
                  <a:pt x="2728112" y="1201305"/>
                </a:lnTo>
                <a:lnTo>
                  <a:pt x="2720886" y="1239405"/>
                </a:lnTo>
                <a:lnTo>
                  <a:pt x="2720886" y="1252105"/>
                </a:lnTo>
                <a:lnTo>
                  <a:pt x="2728112" y="1290205"/>
                </a:lnTo>
                <a:lnTo>
                  <a:pt x="2747797" y="1315605"/>
                </a:lnTo>
                <a:lnTo>
                  <a:pt x="2776982" y="1341005"/>
                </a:lnTo>
                <a:lnTo>
                  <a:pt x="2846387" y="1341005"/>
                </a:lnTo>
                <a:lnTo>
                  <a:pt x="2846273" y="1874405"/>
                </a:lnTo>
                <a:lnTo>
                  <a:pt x="2845905" y="1950605"/>
                </a:lnTo>
                <a:lnTo>
                  <a:pt x="2845270" y="2014105"/>
                </a:lnTo>
                <a:lnTo>
                  <a:pt x="2844342" y="2077605"/>
                </a:lnTo>
                <a:lnTo>
                  <a:pt x="2843123" y="2141105"/>
                </a:lnTo>
                <a:lnTo>
                  <a:pt x="2841574" y="2191905"/>
                </a:lnTo>
                <a:lnTo>
                  <a:pt x="2839694" y="2242705"/>
                </a:lnTo>
                <a:lnTo>
                  <a:pt x="2837446" y="2280805"/>
                </a:lnTo>
                <a:lnTo>
                  <a:pt x="2834830" y="2318905"/>
                </a:lnTo>
                <a:lnTo>
                  <a:pt x="2831820" y="2357005"/>
                </a:lnTo>
                <a:lnTo>
                  <a:pt x="2828404" y="2395105"/>
                </a:lnTo>
                <a:lnTo>
                  <a:pt x="2820263" y="2445905"/>
                </a:lnTo>
                <a:lnTo>
                  <a:pt x="2804249" y="2496705"/>
                </a:lnTo>
                <a:lnTo>
                  <a:pt x="2783738" y="2547505"/>
                </a:lnTo>
                <a:lnTo>
                  <a:pt x="2758910" y="2585605"/>
                </a:lnTo>
                <a:lnTo>
                  <a:pt x="2729966" y="2623705"/>
                </a:lnTo>
                <a:lnTo>
                  <a:pt x="2697111" y="2661805"/>
                </a:lnTo>
                <a:lnTo>
                  <a:pt x="2660535" y="2687205"/>
                </a:lnTo>
                <a:lnTo>
                  <a:pt x="2620441" y="2712605"/>
                </a:lnTo>
                <a:lnTo>
                  <a:pt x="2577020" y="2725305"/>
                </a:lnTo>
                <a:lnTo>
                  <a:pt x="2530462" y="2738005"/>
                </a:lnTo>
                <a:lnTo>
                  <a:pt x="2434780" y="2738005"/>
                </a:lnTo>
                <a:lnTo>
                  <a:pt x="2390978" y="2725305"/>
                </a:lnTo>
                <a:lnTo>
                  <a:pt x="2349741" y="2712605"/>
                </a:lnTo>
                <a:lnTo>
                  <a:pt x="2311298" y="2699905"/>
                </a:lnTo>
                <a:lnTo>
                  <a:pt x="2275852" y="2674505"/>
                </a:lnTo>
                <a:lnTo>
                  <a:pt x="2243607" y="2649105"/>
                </a:lnTo>
                <a:lnTo>
                  <a:pt x="2214753" y="2611005"/>
                </a:lnTo>
                <a:lnTo>
                  <a:pt x="2189492" y="2572905"/>
                </a:lnTo>
                <a:lnTo>
                  <a:pt x="2168055" y="2534805"/>
                </a:lnTo>
                <a:lnTo>
                  <a:pt x="2150618" y="2496705"/>
                </a:lnTo>
                <a:lnTo>
                  <a:pt x="2137397" y="2445905"/>
                </a:lnTo>
                <a:lnTo>
                  <a:pt x="2128596" y="2395105"/>
                </a:lnTo>
                <a:lnTo>
                  <a:pt x="2126742" y="2357005"/>
                </a:lnTo>
                <a:lnTo>
                  <a:pt x="2124926" y="2331605"/>
                </a:lnTo>
                <a:lnTo>
                  <a:pt x="2123186" y="2280805"/>
                </a:lnTo>
                <a:lnTo>
                  <a:pt x="2121535" y="2242705"/>
                </a:lnTo>
                <a:lnTo>
                  <a:pt x="2120011" y="2191905"/>
                </a:lnTo>
                <a:lnTo>
                  <a:pt x="2118664" y="2128405"/>
                </a:lnTo>
                <a:lnTo>
                  <a:pt x="2117509" y="2077605"/>
                </a:lnTo>
                <a:lnTo>
                  <a:pt x="2116594" y="2014105"/>
                </a:lnTo>
                <a:lnTo>
                  <a:pt x="2115947" y="1950605"/>
                </a:lnTo>
                <a:lnTo>
                  <a:pt x="2138464" y="1950605"/>
                </a:lnTo>
                <a:lnTo>
                  <a:pt x="2174214" y="1937905"/>
                </a:lnTo>
                <a:lnTo>
                  <a:pt x="2203399" y="1925205"/>
                </a:lnTo>
                <a:lnTo>
                  <a:pt x="2223084" y="1887105"/>
                </a:lnTo>
                <a:lnTo>
                  <a:pt x="2230310" y="1861705"/>
                </a:lnTo>
                <a:lnTo>
                  <a:pt x="2230310" y="1836305"/>
                </a:lnTo>
                <a:lnTo>
                  <a:pt x="2223084" y="1810905"/>
                </a:lnTo>
                <a:lnTo>
                  <a:pt x="2203399" y="1772805"/>
                </a:lnTo>
                <a:lnTo>
                  <a:pt x="2174214" y="1760105"/>
                </a:lnTo>
                <a:lnTo>
                  <a:pt x="2138464" y="1747405"/>
                </a:lnTo>
                <a:lnTo>
                  <a:pt x="1452295" y="1747405"/>
                </a:lnTo>
                <a:lnTo>
                  <a:pt x="1416545" y="1760105"/>
                </a:lnTo>
                <a:lnTo>
                  <a:pt x="1387348" y="1772805"/>
                </a:lnTo>
                <a:lnTo>
                  <a:pt x="1367663" y="1810905"/>
                </a:lnTo>
                <a:lnTo>
                  <a:pt x="1360449" y="1836305"/>
                </a:lnTo>
                <a:lnTo>
                  <a:pt x="1360449" y="1861705"/>
                </a:lnTo>
                <a:lnTo>
                  <a:pt x="1367663" y="1887105"/>
                </a:lnTo>
                <a:lnTo>
                  <a:pt x="1387348" y="1925205"/>
                </a:lnTo>
                <a:lnTo>
                  <a:pt x="1416545" y="1937905"/>
                </a:lnTo>
                <a:lnTo>
                  <a:pt x="1452295" y="1950605"/>
                </a:lnTo>
                <a:lnTo>
                  <a:pt x="1456512" y="1950605"/>
                </a:lnTo>
                <a:lnTo>
                  <a:pt x="1456575" y="2115705"/>
                </a:lnTo>
                <a:lnTo>
                  <a:pt x="1456905" y="2179205"/>
                </a:lnTo>
                <a:lnTo>
                  <a:pt x="1458150" y="2242705"/>
                </a:lnTo>
                <a:lnTo>
                  <a:pt x="1460296" y="2306205"/>
                </a:lnTo>
                <a:lnTo>
                  <a:pt x="1463446" y="2357005"/>
                </a:lnTo>
                <a:lnTo>
                  <a:pt x="1467662" y="2407805"/>
                </a:lnTo>
                <a:lnTo>
                  <a:pt x="1473034" y="2458605"/>
                </a:lnTo>
                <a:lnTo>
                  <a:pt x="1479613" y="2509405"/>
                </a:lnTo>
                <a:lnTo>
                  <a:pt x="1487512" y="2560205"/>
                </a:lnTo>
                <a:lnTo>
                  <a:pt x="1496771" y="2598305"/>
                </a:lnTo>
                <a:lnTo>
                  <a:pt x="1507490" y="2636405"/>
                </a:lnTo>
                <a:lnTo>
                  <a:pt x="1519732" y="2674505"/>
                </a:lnTo>
                <a:lnTo>
                  <a:pt x="1533588" y="2712605"/>
                </a:lnTo>
                <a:lnTo>
                  <a:pt x="1549120" y="2750705"/>
                </a:lnTo>
                <a:lnTo>
                  <a:pt x="1566418" y="2788805"/>
                </a:lnTo>
                <a:lnTo>
                  <a:pt x="1585544" y="2826905"/>
                </a:lnTo>
                <a:lnTo>
                  <a:pt x="1606588" y="2865005"/>
                </a:lnTo>
                <a:lnTo>
                  <a:pt x="1631835" y="2915805"/>
                </a:lnTo>
                <a:lnTo>
                  <a:pt x="1659064" y="2953905"/>
                </a:lnTo>
                <a:lnTo>
                  <a:pt x="1688211" y="2992005"/>
                </a:lnTo>
                <a:lnTo>
                  <a:pt x="1719237" y="3030105"/>
                </a:lnTo>
                <a:lnTo>
                  <a:pt x="1752053" y="3068205"/>
                </a:lnTo>
                <a:lnTo>
                  <a:pt x="1786623" y="3093605"/>
                </a:lnTo>
                <a:lnTo>
                  <a:pt x="1822881" y="3131705"/>
                </a:lnTo>
                <a:lnTo>
                  <a:pt x="1860765" y="3157105"/>
                </a:lnTo>
                <a:lnTo>
                  <a:pt x="1900224" y="3182505"/>
                </a:lnTo>
                <a:lnTo>
                  <a:pt x="1941182" y="3207905"/>
                </a:lnTo>
                <a:lnTo>
                  <a:pt x="1983587" y="3233305"/>
                </a:lnTo>
                <a:lnTo>
                  <a:pt x="2027389" y="3258705"/>
                </a:lnTo>
                <a:lnTo>
                  <a:pt x="2118931" y="3284105"/>
                </a:lnTo>
                <a:lnTo>
                  <a:pt x="2166556" y="3309505"/>
                </a:lnTo>
                <a:lnTo>
                  <a:pt x="2215324" y="3322205"/>
                </a:lnTo>
                <a:lnTo>
                  <a:pt x="2265197" y="3322205"/>
                </a:lnTo>
                <a:lnTo>
                  <a:pt x="2367978" y="3347605"/>
                </a:lnTo>
                <a:lnTo>
                  <a:pt x="2575598" y="3347605"/>
                </a:lnTo>
                <a:lnTo>
                  <a:pt x="2674175" y="3322205"/>
                </a:lnTo>
                <a:lnTo>
                  <a:pt x="2722295" y="3322205"/>
                </a:lnTo>
                <a:lnTo>
                  <a:pt x="2769527" y="3309505"/>
                </a:lnTo>
                <a:lnTo>
                  <a:pt x="2815793" y="3296805"/>
                </a:lnTo>
                <a:lnTo>
                  <a:pt x="2861018" y="3271405"/>
                </a:lnTo>
                <a:lnTo>
                  <a:pt x="2905112" y="3258705"/>
                </a:lnTo>
                <a:lnTo>
                  <a:pt x="2947987" y="3233305"/>
                </a:lnTo>
                <a:lnTo>
                  <a:pt x="2989580" y="3207905"/>
                </a:lnTo>
                <a:lnTo>
                  <a:pt x="3029801" y="3195205"/>
                </a:lnTo>
                <a:lnTo>
                  <a:pt x="3068574" y="3157105"/>
                </a:lnTo>
                <a:lnTo>
                  <a:pt x="3105823" y="3131705"/>
                </a:lnTo>
                <a:lnTo>
                  <a:pt x="3141446" y="3106305"/>
                </a:lnTo>
                <a:lnTo>
                  <a:pt x="3175393" y="3068205"/>
                </a:lnTo>
                <a:lnTo>
                  <a:pt x="3207562" y="3042805"/>
                </a:lnTo>
                <a:lnTo>
                  <a:pt x="3227768" y="3017405"/>
                </a:lnTo>
                <a:lnTo>
                  <a:pt x="3237877" y="3004705"/>
                </a:lnTo>
                <a:lnTo>
                  <a:pt x="3263912" y="2966605"/>
                </a:lnTo>
                <a:lnTo>
                  <a:pt x="3288246" y="2941205"/>
                </a:lnTo>
                <a:lnTo>
                  <a:pt x="3310915" y="2903105"/>
                </a:lnTo>
                <a:lnTo>
                  <a:pt x="3331984" y="2877705"/>
                </a:lnTo>
                <a:lnTo>
                  <a:pt x="3351492" y="2839605"/>
                </a:lnTo>
                <a:lnTo>
                  <a:pt x="3369513" y="2801505"/>
                </a:lnTo>
                <a:lnTo>
                  <a:pt x="3386074" y="2776105"/>
                </a:lnTo>
                <a:lnTo>
                  <a:pt x="3401263" y="2738005"/>
                </a:lnTo>
                <a:lnTo>
                  <a:pt x="3415093" y="2699905"/>
                </a:lnTo>
                <a:lnTo>
                  <a:pt x="3427653" y="2661805"/>
                </a:lnTo>
                <a:lnTo>
                  <a:pt x="3438995" y="2623705"/>
                </a:lnTo>
                <a:lnTo>
                  <a:pt x="3449142" y="2585605"/>
                </a:lnTo>
                <a:lnTo>
                  <a:pt x="3458172" y="2534805"/>
                </a:lnTo>
                <a:lnTo>
                  <a:pt x="3466147" y="2484005"/>
                </a:lnTo>
                <a:lnTo>
                  <a:pt x="3473094" y="2445905"/>
                </a:lnTo>
                <a:lnTo>
                  <a:pt x="3479088" y="2382405"/>
                </a:lnTo>
                <a:lnTo>
                  <a:pt x="3484168" y="2331605"/>
                </a:lnTo>
                <a:lnTo>
                  <a:pt x="3488398" y="2268105"/>
                </a:lnTo>
                <a:lnTo>
                  <a:pt x="3491839" y="2217305"/>
                </a:lnTo>
                <a:lnTo>
                  <a:pt x="3494519" y="2141105"/>
                </a:lnTo>
                <a:lnTo>
                  <a:pt x="3496513" y="2077605"/>
                </a:lnTo>
                <a:lnTo>
                  <a:pt x="3497884" y="2001405"/>
                </a:lnTo>
                <a:lnTo>
                  <a:pt x="3498659" y="1925205"/>
                </a:lnTo>
                <a:lnTo>
                  <a:pt x="3498799" y="1874405"/>
                </a:lnTo>
                <a:lnTo>
                  <a:pt x="3498900" y="1341005"/>
                </a:lnTo>
                <a:lnTo>
                  <a:pt x="3534651" y="1341005"/>
                </a:lnTo>
                <a:lnTo>
                  <a:pt x="3563848" y="1315605"/>
                </a:lnTo>
                <a:lnTo>
                  <a:pt x="3583533" y="1290205"/>
                </a:lnTo>
                <a:lnTo>
                  <a:pt x="3590760" y="1252105"/>
                </a:lnTo>
                <a:lnTo>
                  <a:pt x="3590760" y="1239405"/>
                </a:lnTo>
                <a:close/>
              </a:path>
            </a:pathLst>
          </a:custGeom>
          <a:solidFill>
            <a:srgbClr val="3232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96084" y="6165615"/>
            <a:ext cx="3379470" cy="3379470"/>
          </a:xfrm>
          <a:custGeom>
            <a:avLst/>
            <a:gdLst/>
            <a:ahLst/>
            <a:cxnLst/>
            <a:rect l="l" t="t" r="r" b="b"/>
            <a:pathLst>
              <a:path w="3379469" h="3379470">
                <a:moveTo>
                  <a:pt x="3091036" y="1393061"/>
                </a:moveTo>
                <a:lnTo>
                  <a:pt x="1307325" y="1393061"/>
                </a:lnTo>
                <a:lnTo>
                  <a:pt x="1657155" y="1043210"/>
                </a:lnTo>
                <a:lnTo>
                  <a:pt x="1674089" y="1020289"/>
                </a:lnTo>
                <a:lnTo>
                  <a:pt x="1686006" y="992014"/>
                </a:lnTo>
                <a:lnTo>
                  <a:pt x="1691818" y="961879"/>
                </a:lnTo>
                <a:lnTo>
                  <a:pt x="1690437" y="933381"/>
                </a:lnTo>
                <a:lnTo>
                  <a:pt x="1645146" y="706034"/>
                </a:lnTo>
                <a:lnTo>
                  <a:pt x="1643804" y="677593"/>
                </a:lnTo>
                <a:lnTo>
                  <a:pt x="1661507" y="619134"/>
                </a:lnTo>
                <a:lnTo>
                  <a:pt x="2230807" y="43758"/>
                </a:lnTo>
                <a:lnTo>
                  <a:pt x="2277130" y="13439"/>
                </a:lnTo>
                <a:lnTo>
                  <a:pt x="2336464" y="338"/>
                </a:lnTo>
                <a:lnTo>
                  <a:pt x="2370428" y="0"/>
                </a:lnTo>
                <a:lnTo>
                  <a:pt x="2406944" y="3670"/>
                </a:lnTo>
                <a:lnTo>
                  <a:pt x="2445781" y="11252"/>
                </a:lnTo>
                <a:lnTo>
                  <a:pt x="2486704" y="22648"/>
                </a:lnTo>
                <a:lnTo>
                  <a:pt x="2529480" y="37757"/>
                </a:lnTo>
                <a:lnTo>
                  <a:pt x="2573877" y="56483"/>
                </a:lnTo>
                <a:lnTo>
                  <a:pt x="2619660" y="78727"/>
                </a:lnTo>
                <a:lnTo>
                  <a:pt x="2666598" y="104390"/>
                </a:lnTo>
                <a:lnTo>
                  <a:pt x="2705720" y="128084"/>
                </a:lnTo>
                <a:lnTo>
                  <a:pt x="2347862" y="128084"/>
                </a:lnTo>
                <a:lnTo>
                  <a:pt x="2332467" y="130524"/>
                </a:lnTo>
                <a:lnTo>
                  <a:pt x="2322855" y="135780"/>
                </a:lnTo>
                <a:lnTo>
                  <a:pt x="2317588" y="145399"/>
                </a:lnTo>
                <a:lnTo>
                  <a:pt x="2315140" y="160800"/>
                </a:lnTo>
                <a:lnTo>
                  <a:pt x="2315755" y="181636"/>
                </a:lnTo>
                <a:lnTo>
                  <a:pt x="2327146" y="238218"/>
                </a:lnTo>
                <a:lnTo>
                  <a:pt x="2353706" y="312359"/>
                </a:lnTo>
                <a:lnTo>
                  <a:pt x="2373282" y="355143"/>
                </a:lnTo>
                <a:lnTo>
                  <a:pt x="2397380" y="401272"/>
                </a:lnTo>
                <a:lnTo>
                  <a:pt x="2426244" y="450398"/>
                </a:lnTo>
                <a:lnTo>
                  <a:pt x="2460115" y="502172"/>
                </a:lnTo>
                <a:lnTo>
                  <a:pt x="2499239" y="556247"/>
                </a:lnTo>
                <a:lnTo>
                  <a:pt x="2543857" y="612273"/>
                </a:lnTo>
                <a:lnTo>
                  <a:pt x="2594212" y="669903"/>
                </a:lnTo>
                <a:lnTo>
                  <a:pt x="2650549" y="728788"/>
                </a:lnTo>
                <a:lnTo>
                  <a:pt x="2709445" y="785121"/>
                </a:lnTo>
                <a:lnTo>
                  <a:pt x="2767083" y="835474"/>
                </a:lnTo>
                <a:lnTo>
                  <a:pt x="2823114" y="880091"/>
                </a:lnTo>
                <a:lnTo>
                  <a:pt x="2877192" y="919215"/>
                </a:lnTo>
                <a:lnTo>
                  <a:pt x="2928967" y="953088"/>
                </a:lnTo>
                <a:lnTo>
                  <a:pt x="2978092" y="981952"/>
                </a:lnTo>
                <a:lnTo>
                  <a:pt x="3024219" y="1006052"/>
                </a:lnTo>
                <a:lnTo>
                  <a:pt x="3066999" y="1025629"/>
                </a:lnTo>
                <a:lnTo>
                  <a:pt x="3106085" y="1040927"/>
                </a:lnTo>
                <a:lnTo>
                  <a:pt x="3171780" y="1059653"/>
                </a:lnTo>
                <a:lnTo>
                  <a:pt x="3218519" y="1064174"/>
                </a:lnTo>
                <a:lnTo>
                  <a:pt x="3375946" y="1064174"/>
                </a:lnTo>
                <a:lnTo>
                  <a:pt x="3374539" y="1074032"/>
                </a:lnTo>
                <a:lnTo>
                  <a:pt x="3365885" y="1102185"/>
                </a:lnTo>
                <a:lnTo>
                  <a:pt x="3352926" y="1127086"/>
                </a:lnTo>
                <a:lnTo>
                  <a:pt x="3335566" y="1148501"/>
                </a:lnTo>
                <a:lnTo>
                  <a:pt x="3091036" y="1393061"/>
                </a:lnTo>
                <a:close/>
              </a:path>
              <a:path w="3379469" h="3379470">
                <a:moveTo>
                  <a:pt x="3375946" y="1064174"/>
                </a:moveTo>
                <a:lnTo>
                  <a:pt x="3218519" y="1064174"/>
                </a:lnTo>
                <a:lnTo>
                  <a:pt x="3233910" y="1061713"/>
                </a:lnTo>
                <a:lnTo>
                  <a:pt x="3243518" y="1056430"/>
                </a:lnTo>
                <a:lnTo>
                  <a:pt x="3248785" y="1046818"/>
                </a:lnTo>
                <a:lnTo>
                  <a:pt x="3251233" y="1031427"/>
                </a:lnTo>
                <a:lnTo>
                  <a:pt x="3250618" y="1010603"/>
                </a:lnTo>
                <a:lnTo>
                  <a:pt x="3239226" y="954049"/>
                </a:lnTo>
                <a:lnTo>
                  <a:pt x="3212665" y="879939"/>
                </a:lnTo>
                <a:lnTo>
                  <a:pt x="3193088" y="837169"/>
                </a:lnTo>
                <a:lnTo>
                  <a:pt x="3168988" y="791053"/>
                </a:lnTo>
                <a:lnTo>
                  <a:pt x="3140122" y="741939"/>
                </a:lnTo>
                <a:lnTo>
                  <a:pt x="3106249" y="690175"/>
                </a:lnTo>
                <a:lnTo>
                  <a:pt x="3067123" y="636108"/>
                </a:lnTo>
                <a:lnTo>
                  <a:pt x="3022501" y="580086"/>
                </a:lnTo>
                <a:lnTo>
                  <a:pt x="2972142" y="522456"/>
                </a:lnTo>
                <a:lnTo>
                  <a:pt x="2915800" y="463568"/>
                </a:lnTo>
                <a:lnTo>
                  <a:pt x="2856913" y="407216"/>
                </a:lnTo>
                <a:lnTo>
                  <a:pt x="2799283" y="356849"/>
                </a:lnTo>
                <a:lnTo>
                  <a:pt x="2743258" y="312223"/>
                </a:lnTo>
                <a:lnTo>
                  <a:pt x="2689186" y="273093"/>
                </a:lnTo>
                <a:lnTo>
                  <a:pt x="2637414" y="239216"/>
                </a:lnTo>
                <a:lnTo>
                  <a:pt x="2588292" y="210349"/>
                </a:lnTo>
                <a:lnTo>
                  <a:pt x="2542168" y="186248"/>
                </a:lnTo>
                <a:lnTo>
                  <a:pt x="2499389" y="166669"/>
                </a:lnTo>
                <a:lnTo>
                  <a:pt x="2460304" y="151369"/>
                </a:lnTo>
                <a:lnTo>
                  <a:pt x="2394607" y="132631"/>
                </a:lnTo>
                <a:lnTo>
                  <a:pt x="2347862" y="128084"/>
                </a:lnTo>
                <a:lnTo>
                  <a:pt x="2705720" y="128084"/>
                </a:lnTo>
                <a:lnTo>
                  <a:pt x="2763000" y="165582"/>
                </a:lnTo>
                <a:lnTo>
                  <a:pt x="2812000" y="200914"/>
                </a:lnTo>
                <a:lnTo>
                  <a:pt x="2861219" y="239271"/>
                </a:lnTo>
                <a:lnTo>
                  <a:pt x="2910427" y="280557"/>
                </a:lnTo>
                <a:lnTo>
                  <a:pt x="2959389" y="324672"/>
                </a:lnTo>
                <a:lnTo>
                  <a:pt x="3007871" y="371518"/>
                </a:lnTo>
                <a:lnTo>
                  <a:pt x="3054715" y="419998"/>
                </a:lnTo>
                <a:lnTo>
                  <a:pt x="3098827" y="468956"/>
                </a:lnTo>
                <a:lnTo>
                  <a:pt x="3140109" y="518160"/>
                </a:lnTo>
                <a:lnTo>
                  <a:pt x="3178462" y="567376"/>
                </a:lnTo>
                <a:lnTo>
                  <a:pt x="3213789" y="616371"/>
                </a:lnTo>
                <a:lnTo>
                  <a:pt x="3245992" y="664912"/>
                </a:lnTo>
                <a:lnTo>
                  <a:pt x="3274971" y="712765"/>
                </a:lnTo>
                <a:lnTo>
                  <a:pt x="3300629" y="759698"/>
                </a:lnTo>
                <a:lnTo>
                  <a:pt x="3322868" y="805477"/>
                </a:lnTo>
                <a:lnTo>
                  <a:pt x="3341589" y="849868"/>
                </a:lnTo>
                <a:lnTo>
                  <a:pt x="3356694" y="892640"/>
                </a:lnTo>
                <a:lnTo>
                  <a:pt x="3368084" y="933558"/>
                </a:lnTo>
                <a:lnTo>
                  <a:pt x="3375662" y="972390"/>
                </a:lnTo>
                <a:lnTo>
                  <a:pt x="3379330" y="1008901"/>
                </a:lnTo>
                <a:lnTo>
                  <a:pt x="3378988" y="1042860"/>
                </a:lnTo>
                <a:lnTo>
                  <a:pt x="3375946" y="1064174"/>
                </a:lnTo>
                <a:close/>
              </a:path>
              <a:path w="3379469" h="3379470">
                <a:moveTo>
                  <a:pt x="625617" y="3379385"/>
                </a:moveTo>
                <a:lnTo>
                  <a:pt x="550937" y="3365968"/>
                </a:lnTo>
                <a:lnTo>
                  <a:pt x="508981" y="3350536"/>
                </a:lnTo>
                <a:lnTo>
                  <a:pt x="464707" y="3329607"/>
                </a:lnTo>
                <a:lnTo>
                  <a:pt x="418683" y="3303422"/>
                </a:lnTo>
                <a:lnTo>
                  <a:pt x="371476" y="3272219"/>
                </a:lnTo>
                <a:lnTo>
                  <a:pt x="323656" y="3236239"/>
                </a:lnTo>
                <a:lnTo>
                  <a:pt x="275791" y="3195721"/>
                </a:lnTo>
                <a:lnTo>
                  <a:pt x="228449" y="3150905"/>
                </a:lnTo>
                <a:lnTo>
                  <a:pt x="183653" y="3103594"/>
                </a:lnTo>
                <a:lnTo>
                  <a:pt x="143150" y="3055751"/>
                </a:lnTo>
                <a:lnTo>
                  <a:pt x="107179" y="3007947"/>
                </a:lnTo>
                <a:lnTo>
                  <a:pt x="75980" y="2960749"/>
                </a:lnTo>
                <a:lnTo>
                  <a:pt x="49796" y="2914729"/>
                </a:lnTo>
                <a:lnTo>
                  <a:pt x="28864" y="2870454"/>
                </a:lnTo>
                <a:lnTo>
                  <a:pt x="13428" y="2828494"/>
                </a:lnTo>
                <a:lnTo>
                  <a:pt x="3726" y="2789419"/>
                </a:lnTo>
                <a:lnTo>
                  <a:pt x="0" y="2753798"/>
                </a:lnTo>
                <a:lnTo>
                  <a:pt x="2489" y="2722200"/>
                </a:lnTo>
                <a:lnTo>
                  <a:pt x="11435" y="2695195"/>
                </a:lnTo>
                <a:lnTo>
                  <a:pt x="27077" y="2673351"/>
                </a:lnTo>
                <a:lnTo>
                  <a:pt x="899315" y="1801074"/>
                </a:lnTo>
                <a:lnTo>
                  <a:pt x="877058" y="1762164"/>
                </a:lnTo>
                <a:lnTo>
                  <a:pt x="867048" y="1719609"/>
                </a:lnTo>
                <a:lnTo>
                  <a:pt x="869346" y="1676210"/>
                </a:lnTo>
                <a:lnTo>
                  <a:pt x="884015" y="1634766"/>
                </a:lnTo>
                <a:lnTo>
                  <a:pt x="911117" y="1598080"/>
                </a:lnTo>
                <a:lnTo>
                  <a:pt x="1104334" y="1404954"/>
                </a:lnTo>
                <a:lnTo>
                  <a:pt x="1140994" y="1377824"/>
                </a:lnTo>
                <a:lnTo>
                  <a:pt x="1182420" y="1363138"/>
                </a:lnTo>
                <a:lnTo>
                  <a:pt x="1225815" y="1360828"/>
                </a:lnTo>
                <a:lnTo>
                  <a:pt x="1268382" y="1370825"/>
                </a:lnTo>
                <a:lnTo>
                  <a:pt x="1307325" y="1393061"/>
                </a:lnTo>
                <a:lnTo>
                  <a:pt x="3091036" y="1393061"/>
                </a:lnTo>
                <a:lnTo>
                  <a:pt x="2796589" y="1687545"/>
                </a:lnTo>
                <a:lnTo>
                  <a:pt x="2417547" y="1687545"/>
                </a:lnTo>
                <a:lnTo>
                  <a:pt x="2387387" y="1693366"/>
                </a:lnTo>
                <a:lnTo>
                  <a:pt x="2359069" y="1705265"/>
                </a:lnTo>
                <a:lnTo>
                  <a:pt x="2336144" y="1722176"/>
                </a:lnTo>
                <a:lnTo>
                  <a:pt x="706036" y="3352293"/>
                </a:lnTo>
                <a:lnTo>
                  <a:pt x="684201" y="3367939"/>
                </a:lnTo>
                <a:lnTo>
                  <a:pt x="657205" y="3376889"/>
                </a:lnTo>
                <a:lnTo>
                  <a:pt x="625617" y="3379385"/>
                </a:lnTo>
                <a:close/>
              </a:path>
              <a:path w="3379469" h="3379470">
                <a:moveTo>
                  <a:pt x="2701797" y="1735583"/>
                </a:moveTo>
                <a:lnTo>
                  <a:pt x="2673311" y="1734255"/>
                </a:lnTo>
                <a:lnTo>
                  <a:pt x="2445996" y="1688871"/>
                </a:lnTo>
                <a:lnTo>
                  <a:pt x="2417547" y="1687545"/>
                </a:lnTo>
                <a:lnTo>
                  <a:pt x="2796589" y="1687545"/>
                </a:lnTo>
                <a:lnTo>
                  <a:pt x="2783187" y="1700950"/>
                </a:lnTo>
                <a:lnTo>
                  <a:pt x="2760252" y="1717871"/>
                </a:lnTo>
                <a:lnTo>
                  <a:pt x="2731949" y="1729769"/>
                </a:lnTo>
                <a:lnTo>
                  <a:pt x="2701797" y="1735583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445989" y="5484715"/>
            <a:ext cx="196850" cy="588010"/>
          </a:xfrm>
          <a:custGeom>
            <a:avLst/>
            <a:gdLst/>
            <a:ahLst/>
            <a:cxnLst/>
            <a:rect l="l" t="t" r="r" b="b"/>
            <a:pathLst>
              <a:path w="196850" h="588010">
                <a:moveTo>
                  <a:pt x="64514" y="587606"/>
                </a:moveTo>
                <a:lnTo>
                  <a:pt x="61303" y="587606"/>
                </a:lnTo>
                <a:lnTo>
                  <a:pt x="58068" y="587334"/>
                </a:lnTo>
                <a:lnTo>
                  <a:pt x="12125" y="561287"/>
                </a:lnTo>
                <a:lnTo>
                  <a:pt x="0" y="512958"/>
                </a:lnTo>
                <a:lnTo>
                  <a:pt x="68099" y="54884"/>
                </a:lnTo>
                <a:lnTo>
                  <a:pt x="76893" y="30555"/>
                </a:lnTo>
                <a:lnTo>
                  <a:pt x="93787" y="12202"/>
                </a:lnTo>
                <a:lnTo>
                  <a:pt x="116328" y="1469"/>
                </a:lnTo>
                <a:lnTo>
                  <a:pt x="142063" y="0"/>
                </a:lnTo>
                <a:lnTo>
                  <a:pt x="166372" y="8785"/>
                </a:lnTo>
                <a:lnTo>
                  <a:pt x="184782" y="25629"/>
                </a:lnTo>
                <a:lnTo>
                  <a:pt x="195528" y="48140"/>
                </a:lnTo>
                <a:lnTo>
                  <a:pt x="196849" y="73929"/>
                </a:lnTo>
                <a:lnTo>
                  <a:pt x="128797" y="532031"/>
                </a:lnTo>
                <a:lnTo>
                  <a:pt x="121204" y="554369"/>
                </a:lnTo>
                <a:lnTo>
                  <a:pt x="106771" y="571956"/>
                </a:lnTo>
                <a:lnTo>
                  <a:pt x="87280" y="583474"/>
                </a:lnTo>
                <a:lnTo>
                  <a:pt x="64514" y="587606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807019" y="5948715"/>
            <a:ext cx="485775" cy="485775"/>
          </a:xfrm>
          <a:custGeom>
            <a:avLst/>
            <a:gdLst/>
            <a:ahLst/>
            <a:cxnLst/>
            <a:rect l="l" t="t" r="r" b="b"/>
            <a:pathLst>
              <a:path w="485775" h="485775">
                <a:moveTo>
                  <a:pt x="65090" y="485296"/>
                </a:moveTo>
                <a:lnTo>
                  <a:pt x="19078" y="466239"/>
                </a:lnTo>
                <a:lnTo>
                  <a:pt x="0" y="420220"/>
                </a:lnTo>
                <a:lnTo>
                  <a:pt x="4769" y="395725"/>
                </a:lnTo>
                <a:lnTo>
                  <a:pt x="19078" y="374180"/>
                </a:lnTo>
                <a:lnTo>
                  <a:pt x="374236" y="19064"/>
                </a:lnTo>
                <a:lnTo>
                  <a:pt x="395762" y="4766"/>
                </a:lnTo>
                <a:lnTo>
                  <a:pt x="420245" y="0"/>
                </a:lnTo>
                <a:lnTo>
                  <a:pt x="444724" y="4766"/>
                </a:lnTo>
                <a:lnTo>
                  <a:pt x="466237" y="19064"/>
                </a:lnTo>
                <a:lnTo>
                  <a:pt x="480559" y="40604"/>
                </a:lnTo>
                <a:lnTo>
                  <a:pt x="485333" y="65096"/>
                </a:lnTo>
                <a:lnTo>
                  <a:pt x="480559" y="89585"/>
                </a:lnTo>
                <a:lnTo>
                  <a:pt x="111126" y="466239"/>
                </a:lnTo>
                <a:lnTo>
                  <a:pt x="65090" y="485296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169338" y="6598118"/>
            <a:ext cx="587375" cy="198120"/>
          </a:xfrm>
          <a:custGeom>
            <a:avLst/>
            <a:gdLst/>
            <a:ahLst/>
            <a:cxnLst/>
            <a:rect l="l" t="t" r="r" b="b"/>
            <a:pathLst>
              <a:path w="587375" h="198120">
                <a:moveTo>
                  <a:pt x="67493" y="197510"/>
                </a:moveTo>
                <a:lnTo>
                  <a:pt x="64305" y="197510"/>
                </a:lnTo>
                <a:lnTo>
                  <a:pt x="41549" y="193382"/>
                </a:lnTo>
                <a:lnTo>
                  <a:pt x="22054" y="181873"/>
                </a:lnTo>
                <a:lnTo>
                  <a:pt x="7609" y="164295"/>
                </a:lnTo>
                <a:lnTo>
                  <a:pt x="0" y="141960"/>
                </a:lnTo>
                <a:lnTo>
                  <a:pt x="1337" y="116158"/>
                </a:lnTo>
                <a:lnTo>
                  <a:pt x="12099" y="93646"/>
                </a:lnTo>
                <a:lnTo>
                  <a:pt x="30519" y="76809"/>
                </a:lnTo>
                <a:lnTo>
                  <a:pt x="54832" y="68031"/>
                </a:lnTo>
                <a:lnTo>
                  <a:pt x="513023" y="0"/>
                </a:lnTo>
                <a:lnTo>
                  <a:pt x="538971" y="1605"/>
                </a:lnTo>
                <a:lnTo>
                  <a:pt x="561485" y="12336"/>
                </a:lnTo>
                <a:lnTo>
                  <a:pt x="578265" y="30614"/>
                </a:lnTo>
                <a:lnTo>
                  <a:pt x="587010" y="54858"/>
                </a:lnTo>
                <a:lnTo>
                  <a:pt x="585653" y="80664"/>
                </a:lnTo>
                <a:lnTo>
                  <a:pt x="556484" y="120014"/>
                </a:lnTo>
                <a:lnTo>
                  <a:pt x="73964" y="196819"/>
                </a:lnTo>
                <a:lnTo>
                  <a:pt x="67493" y="197510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28666" y="157149"/>
            <a:ext cx="13898244" cy="497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16100"/>
              </a:lnSpc>
              <a:spcBef>
                <a:spcPts val="95"/>
              </a:spcBef>
            </a:pPr>
            <a:r>
              <a:rPr sz="3500" spc="350" dirty="0">
                <a:latin typeface="Arial"/>
                <a:cs typeface="Arial"/>
              </a:rPr>
              <a:t>Якщо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340" dirty="0">
                <a:latin typeface="Arial"/>
                <a:cs typeface="Arial"/>
              </a:rPr>
              <a:t>поряд</a:t>
            </a:r>
            <a:r>
              <a:rPr sz="3500" spc="-65" dirty="0">
                <a:latin typeface="Arial"/>
                <a:cs typeface="Arial"/>
              </a:rPr>
              <a:t> </a:t>
            </a:r>
            <a:r>
              <a:rPr sz="3500" spc="310" dirty="0">
                <a:latin typeface="Arial"/>
                <a:cs typeface="Arial"/>
              </a:rPr>
              <a:t>є</a:t>
            </a:r>
            <a:r>
              <a:rPr sz="3500" spc="-65" dirty="0">
                <a:latin typeface="Arial"/>
                <a:cs typeface="Arial"/>
              </a:rPr>
              <a:t> </a:t>
            </a:r>
            <a:r>
              <a:rPr sz="3500" spc="225" dirty="0">
                <a:latin typeface="Arial"/>
                <a:cs typeface="Arial"/>
              </a:rPr>
              <a:t>телефон,</a:t>
            </a:r>
            <a:r>
              <a:rPr sz="3500" spc="-65" dirty="0">
                <a:latin typeface="Arial"/>
                <a:cs typeface="Arial"/>
              </a:rPr>
              <a:t> </a:t>
            </a:r>
            <a:r>
              <a:rPr sz="3500" spc="280" dirty="0">
                <a:latin typeface="Arial"/>
                <a:cs typeface="Arial"/>
              </a:rPr>
              <a:t>обов’язково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340" dirty="0">
                <a:latin typeface="Arial"/>
                <a:cs typeface="Arial"/>
              </a:rPr>
              <a:t>скористайтеся</a:t>
            </a:r>
            <a:r>
              <a:rPr sz="3500" spc="-65" dirty="0">
                <a:latin typeface="Arial"/>
                <a:cs typeface="Arial"/>
              </a:rPr>
              <a:t> </a:t>
            </a:r>
            <a:r>
              <a:rPr sz="3500" spc="215" dirty="0">
                <a:latin typeface="Arial"/>
                <a:cs typeface="Arial"/>
              </a:rPr>
              <a:t>ним:  </a:t>
            </a:r>
            <a:r>
              <a:rPr sz="3500" spc="265" dirty="0">
                <a:latin typeface="Arial"/>
                <a:cs typeface="Arial"/>
              </a:rPr>
              <a:t>зателефонуйте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325" dirty="0">
                <a:latin typeface="Arial"/>
                <a:cs typeface="Arial"/>
              </a:rPr>
              <a:t>до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315" dirty="0">
                <a:latin typeface="Arial"/>
                <a:cs typeface="Arial"/>
              </a:rPr>
              <a:t>спеціальних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525" dirty="0">
                <a:latin typeface="Arial"/>
                <a:cs typeface="Arial"/>
              </a:rPr>
              <a:t>служб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325" dirty="0">
                <a:latin typeface="Arial"/>
                <a:cs typeface="Arial"/>
              </a:rPr>
              <a:t>або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1405" dirty="0">
                <a:latin typeface="Arial"/>
                <a:cs typeface="Arial"/>
              </a:rPr>
              <a:t>ж</a:t>
            </a:r>
            <a:r>
              <a:rPr sz="3500" spc="-65" dirty="0">
                <a:latin typeface="Arial"/>
                <a:cs typeface="Arial"/>
              </a:rPr>
              <a:t> </a:t>
            </a:r>
            <a:r>
              <a:rPr sz="3500" spc="300" dirty="0">
                <a:latin typeface="Arial"/>
                <a:cs typeface="Arial"/>
              </a:rPr>
              <a:t>привертайте  </a:t>
            </a:r>
            <a:r>
              <a:rPr sz="3500" spc="315" dirty="0">
                <a:latin typeface="Arial"/>
                <a:cs typeface="Arial"/>
              </a:rPr>
              <a:t>увагу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330" dirty="0">
                <a:latin typeface="Arial"/>
                <a:cs typeface="Arial"/>
              </a:rPr>
              <a:t>рятувальників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380" dirty="0">
                <a:latin typeface="Arial"/>
                <a:cs typeface="Arial"/>
              </a:rPr>
              <a:t>ліхтариком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295" dirty="0">
                <a:latin typeface="Arial"/>
                <a:cs typeface="Arial"/>
              </a:rPr>
              <a:t>чи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280" dirty="0">
                <a:latin typeface="Arial"/>
                <a:cs typeface="Arial"/>
              </a:rPr>
              <a:t>звуком.</a:t>
            </a:r>
            <a:endParaRPr sz="3500">
              <a:latin typeface="Arial"/>
              <a:cs typeface="Arial"/>
            </a:endParaRPr>
          </a:p>
          <a:p>
            <a:pPr marL="165100" marR="157480" indent="-635" algn="ctr">
              <a:lnSpc>
                <a:spcPts val="4880"/>
              </a:lnSpc>
              <a:spcBef>
                <a:spcPts val="275"/>
              </a:spcBef>
            </a:pPr>
            <a:r>
              <a:rPr sz="3500" spc="350" dirty="0">
                <a:latin typeface="Arial"/>
                <a:cs typeface="Arial"/>
              </a:rPr>
              <a:t>Якщо</a:t>
            </a:r>
            <a:r>
              <a:rPr sz="3500" spc="-75" dirty="0">
                <a:latin typeface="Arial"/>
                <a:cs typeface="Arial"/>
              </a:rPr>
              <a:t> </a:t>
            </a:r>
            <a:r>
              <a:rPr sz="3500" spc="330" dirty="0">
                <a:latin typeface="Arial"/>
                <a:cs typeface="Arial"/>
              </a:rPr>
              <a:t>сил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405" dirty="0">
                <a:latin typeface="Arial"/>
                <a:cs typeface="Arial"/>
              </a:rPr>
              <a:t>кричати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580" dirty="0">
                <a:latin typeface="Arial"/>
                <a:cs typeface="Arial"/>
              </a:rPr>
              <a:t>вже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220" dirty="0">
                <a:latin typeface="Arial"/>
                <a:cs typeface="Arial"/>
              </a:rPr>
              <a:t>немає,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310" dirty="0">
                <a:latin typeface="Arial"/>
                <a:cs typeface="Arial"/>
              </a:rPr>
              <a:t>спробуйте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300" dirty="0">
                <a:latin typeface="Arial"/>
                <a:cs typeface="Arial"/>
              </a:rPr>
              <a:t>створити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300" dirty="0">
                <a:latin typeface="Arial"/>
                <a:cs typeface="Arial"/>
              </a:rPr>
              <a:t>гучні  </a:t>
            </a:r>
            <a:r>
              <a:rPr sz="3500" spc="275" dirty="0">
                <a:latin typeface="Arial"/>
                <a:cs typeface="Arial"/>
              </a:rPr>
              <a:t>звуки,</a:t>
            </a:r>
            <a:r>
              <a:rPr sz="3500" spc="-75" dirty="0">
                <a:latin typeface="Arial"/>
                <a:cs typeface="Arial"/>
              </a:rPr>
              <a:t> </a:t>
            </a:r>
            <a:r>
              <a:rPr sz="3500" spc="360" dirty="0">
                <a:latin typeface="Arial"/>
                <a:cs typeface="Arial"/>
              </a:rPr>
              <a:t>постукавши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305" dirty="0">
                <a:latin typeface="Arial"/>
                <a:cs typeface="Arial"/>
              </a:rPr>
              <a:t>чимось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370" dirty="0">
                <a:latin typeface="Arial"/>
                <a:cs typeface="Arial"/>
              </a:rPr>
              <a:t>по</a:t>
            </a:r>
            <a:r>
              <a:rPr sz="3500" spc="-75" dirty="0">
                <a:latin typeface="Arial"/>
                <a:cs typeface="Arial"/>
              </a:rPr>
              <a:t> </a:t>
            </a:r>
            <a:r>
              <a:rPr sz="3500" spc="215" dirty="0">
                <a:latin typeface="Arial"/>
                <a:cs typeface="Arial"/>
              </a:rPr>
              <a:t>металу,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555" dirty="0">
                <a:latin typeface="Arial"/>
                <a:cs typeface="Arial"/>
              </a:rPr>
              <a:t>скажімо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335" dirty="0">
                <a:latin typeface="Arial"/>
                <a:cs typeface="Arial"/>
              </a:rPr>
              <a:t>трубах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295" dirty="0">
                <a:latin typeface="Arial"/>
                <a:cs typeface="Arial"/>
              </a:rPr>
              <a:t>чи  </a:t>
            </a:r>
            <a:r>
              <a:rPr sz="3500" spc="245" dirty="0">
                <a:latin typeface="Arial"/>
                <a:cs typeface="Arial"/>
              </a:rPr>
              <a:t>батареях.</a:t>
            </a:r>
            <a:endParaRPr sz="3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sz="3500" spc="290" dirty="0">
                <a:latin typeface="Arial"/>
                <a:cs typeface="Arial"/>
              </a:rPr>
              <a:t>Намагайтеся</a:t>
            </a:r>
            <a:r>
              <a:rPr sz="3500" spc="-75" dirty="0">
                <a:latin typeface="Arial"/>
                <a:cs typeface="Arial"/>
              </a:rPr>
              <a:t> </a:t>
            </a:r>
            <a:r>
              <a:rPr sz="3500" spc="235" dirty="0">
                <a:latin typeface="Arial"/>
                <a:cs typeface="Arial"/>
              </a:rPr>
              <a:t>не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235" dirty="0">
                <a:latin typeface="Arial"/>
                <a:cs typeface="Arial"/>
              </a:rPr>
              <a:t>мерзнути: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415" dirty="0">
                <a:latin typeface="Arial"/>
                <a:cs typeface="Arial"/>
              </a:rPr>
              <a:t>якщо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340" dirty="0">
                <a:latin typeface="Arial"/>
                <a:cs typeface="Arial"/>
              </a:rPr>
              <a:t>поряд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310" dirty="0">
                <a:latin typeface="Arial"/>
                <a:cs typeface="Arial"/>
              </a:rPr>
              <a:t>є</a:t>
            </a:r>
            <a:r>
              <a:rPr sz="3500" spc="-75" dirty="0">
                <a:latin typeface="Arial"/>
                <a:cs typeface="Arial"/>
              </a:rPr>
              <a:t> </a:t>
            </a:r>
            <a:r>
              <a:rPr sz="3500" spc="254" dirty="0">
                <a:latin typeface="Arial"/>
                <a:cs typeface="Arial"/>
              </a:rPr>
              <a:t>теплі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195" dirty="0">
                <a:latin typeface="Arial"/>
                <a:cs typeface="Arial"/>
              </a:rPr>
              <a:t>речі,</a:t>
            </a:r>
            <a:endParaRPr sz="3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sz="3500" spc="280" dirty="0">
                <a:latin typeface="Arial"/>
                <a:cs typeface="Arial"/>
              </a:rPr>
              <a:t>обов’язково </a:t>
            </a:r>
            <a:r>
              <a:rPr sz="3500" spc="355" dirty="0">
                <a:latin typeface="Arial"/>
                <a:cs typeface="Arial"/>
              </a:rPr>
              <a:t>накрийтеся</a:t>
            </a:r>
            <a:r>
              <a:rPr sz="3500" spc="-425" dirty="0">
                <a:latin typeface="Arial"/>
                <a:cs typeface="Arial"/>
              </a:rPr>
              <a:t> </a:t>
            </a:r>
            <a:r>
              <a:rPr sz="3500" spc="225" dirty="0">
                <a:latin typeface="Arial"/>
                <a:cs typeface="Arial"/>
              </a:rPr>
              <a:t>ними.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6061" y="585950"/>
            <a:ext cx="17812385" cy="9698990"/>
            <a:chOff x="476061" y="585950"/>
            <a:chExt cx="17812385" cy="9698990"/>
          </a:xfrm>
        </p:grpSpPr>
        <p:sp>
          <p:nvSpPr>
            <p:cNvPr id="3" name="object 3"/>
            <p:cNvSpPr/>
            <p:nvPr/>
          </p:nvSpPr>
          <p:spPr>
            <a:xfrm>
              <a:off x="476059" y="585951"/>
              <a:ext cx="17812385" cy="9698990"/>
            </a:xfrm>
            <a:custGeom>
              <a:avLst/>
              <a:gdLst/>
              <a:ahLst/>
              <a:cxnLst/>
              <a:rect l="l" t="t" r="r" b="b"/>
              <a:pathLst>
                <a:path w="17812385" h="9698990">
                  <a:moveTo>
                    <a:pt x="17811877" y="9346806"/>
                  </a:moveTo>
                  <a:lnTo>
                    <a:pt x="17550803" y="9174162"/>
                  </a:lnTo>
                  <a:lnTo>
                    <a:pt x="17346422" y="9071267"/>
                  </a:lnTo>
                  <a:lnTo>
                    <a:pt x="17093134" y="8997328"/>
                  </a:lnTo>
                  <a:lnTo>
                    <a:pt x="17079481" y="8994457"/>
                  </a:lnTo>
                  <a:lnTo>
                    <a:pt x="17095496" y="8980348"/>
                  </a:lnTo>
                  <a:lnTo>
                    <a:pt x="17126230" y="8945448"/>
                  </a:lnTo>
                  <a:lnTo>
                    <a:pt x="17152341" y="8906815"/>
                  </a:lnTo>
                  <a:lnTo>
                    <a:pt x="17173423" y="8864879"/>
                  </a:lnTo>
                  <a:lnTo>
                    <a:pt x="17189019" y="8820099"/>
                  </a:lnTo>
                  <a:lnTo>
                    <a:pt x="17198696" y="8772893"/>
                  </a:lnTo>
                  <a:lnTo>
                    <a:pt x="17202023" y="8723706"/>
                  </a:lnTo>
                  <a:lnTo>
                    <a:pt x="17202023" y="363194"/>
                  </a:lnTo>
                  <a:lnTo>
                    <a:pt x="17198696" y="314007"/>
                  </a:lnTo>
                  <a:lnTo>
                    <a:pt x="17189019" y="266801"/>
                  </a:lnTo>
                  <a:lnTo>
                    <a:pt x="17173423" y="222021"/>
                  </a:lnTo>
                  <a:lnTo>
                    <a:pt x="17152341" y="180086"/>
                  </a:lnTo>
                  <a:lnTo>
                    <a:pt x="17126230" y="141452"/>
                  </a:lnTo>
                  <a:lnTo>
                    <a:pt x="17095496" y="106553"/>
                  </a:lnTo>
                  <a:lnTo>
                    <a:pt x="17060609" y="75819"/>
                  </a:lnTo>
                  <a:lnTo>
                    <a:pt x="17021988" y="49695"/>
                  </a:lnTo>
                  <a:lnTo>
                    <a:pt x="16980065" y="28613"/>
                  </a:lnTo>
                  <a:lnTo>
                    <a:pt x="16935298" y="13004"/>
                  </a:lnTo>
                  <a:lnTo>
                    <a:pt x="16888105" y="3327"/>
                  </a:lnTo>
                  <a:lnTo>
                    <a:pt x="16838943" y="0"/>
                  </a:lnTo>
                  <a:lnTo>
                    <a:pt x="16709378" y="0"/>
                  </a:lnTo>
                  <a:lnTo>
                    <a:pt x="16709378" y="9182303"/>
                  </a:lnTo>
                  <a:lnTo>
                    <a:pt x="16699357" y="9143873"/>
                  </a:lnTo>
                  <a:lnTo>
                    <a:pt x="16683965" y="9086901"/>
                  </a:lnTo>
                  <a:lnTo>
                    <a:pt x="16700894" y="9086901"/>
                  </a:lnTo>
                  <a:lnTo>
                    <a:pt x="16709378" y="9182303"/>
                  </a:lnTo>
                  <a:lnTo>
                    <a:pt x="16709378" y="0"/>
                  </a:lnTo>
                  <a:lnTo>
                    <a:pt x="16533013" y="0"/>
                  </a:lnTo>
                  <a:lnTo>
                    <a:pt x="16533013" y="9113660"/>
                  </a:lnTo>
                  <a:lnTo>
                    <a:pt x="16526294" y="9086901"/>
                  </a:lnTo>
                  <a:lnTo>
                    <a:pt x="16530803" y="9086901"/>
                  </a:lnTo>
                  <a:lnTo>
                    <a:pt x="16533013" y="9113660"/>
                  </a:lnTo>
                  <a:lnTo>
                    <a:pt x="16533013" y="0"/>
                  </a:lnTo>
                  <a:lnTo>
                    <a:pt x="363080" y="0"/>
                  </a:lnTo>
                  <a:lnTo>
                    <a:pt x="313905" y="3327"/>
                  </a:lnTo>
                  <a:lnTo>
                    <a:pt x="266712" y="13004"/>
                  </a:lnTo>
                  <a:lnTo>
                    <a:pt x="221945" y="28613"/>
                  </a:lnTo>
                  <a:lnTo>
                    <a:pt x="180022" y="49695"/>
                  </a:lnTo>
                  <a:lnTo>
                    <a:pt x="141401" y="75819"/>
                  </a:lnTo>
                  <a:lnTo>
                    <a:pt x="106514" y="106553"/>
                  </a:lnTo>
                  <a:lnTo>
                    <a:pt x="75780" y="141452"/>
                  </a:lnTo>
                  <a:lnTo>
                    <a:pt x="49669" y="180086"/>
                  </a:lnTo>
                  <a:lnTo>
                    <a:pt x="28587" y="222021"/>
                  </a:lnTo>
                  <a:lnTo>
                    <a:pt x="12992" y="266801"/>
                  </a:lnTo>
                  <a:lnTo>
                    <a:pt x="3314" y="314007"/>
                  </a:lnTo>
                  <a:lnTo>
                    <a:pt x="0" y="363194"/>
                  </a:lnTo>
                  <a:lnTo>
                    <a:pt x="0" y="8723706"/>
                  </a:lnTo>
                  <a:lnTo>
                    <a:pt x="3314" y="8772893"/>
                  </a:lnTo>
                  <a:lnTo>
                    <a:pt x="12992" y="8820099"/>
                  </a:lnTo>
                  <a:lnTo>
                    <a:pt x="28587" y="8864879"/>
                  </a:lnTo>
                  <a:lnTo>
                    <a:pt x="49669" y="8906815"/>
                  </a:lnTo>
                  <a:lnTo>
                    <a:pt x="75780" y="8945448"/>
                  </a:lnTo>
                  <a:lnTo>
                    <a:pt x="106514" y="8980348"/>
                  </a:lnTo>
                  <a:lnTo>
                    <a:pt x="141401" y="9011082"/>
                  </a:lnTo>
                  <a:lnTo>
                    <a:pt x="180022" y="9037206"/>
                  </a:lnTo>
                  <a:lnTo>
                    <a:pt x="221945" y="9058300"/>
                  </a:lnTo>
                  <a:lnTo>
                    <a:pt x="266712" y="9073896"/>
                  </a:lnTo>
                  <a:lnTo>
                    <a:pt x="313905" y="9083573"/>
                  </a:lnTo>
                  <a:lnTo>
                    <a:pt x="363080" y="9086901"/>
                  </a:lnTo>
                  <a:lnTo>
                    <a:pt x="15389708" y="9086901"/>
                  </a:lnTo>
                  <a:lnTo>
                    <a:pt x="15463609" y="9182862"/>
                  </a:lnTo>
                  <a:lnTo>
                    <a:pt x="15612466" y="9319374"/>
                  </a:lnTo>
                  <a:lnTo>
                    <a:pt x="15732024" y="9283128"/>
                  </a:lnTo>
                  <a:lnTo>
                    <a:pt x="15804731" y="9267126"/>
                  </a:lnTo>
                  <a:lnTo>
                    <a:pt x="15860129" y="9267850"/>
                  </a:lnTo>
                  <a:lnTo>
                    <a:pt x="15927794" y="9281744"/>
                  </a:lnTo>
                  <a:lnTo>
                    <a:pt x="15820162" y="9292590"/>
                  </a:lnTo>
                  <a:lnTo>
                    <a:pt x="15756903" y="9304236"/>
                  </a:lnTo>
                  <a:lnTo>
                    <a:pt x="15713405" y="9323934"/>
                  </a:lnTo>
                  <a:lnTo>
                    <a:pt x="15665018" y="9358897"/>
                  </a:lnTo>
                  <a:lnTo>
                    <a:pt x="15695918" y="9443314"/>
                  </a:lnTo>
                  <a:lnTo>
                    <a:pt x="15751378" y="9506839"/>
                  </a:lnTo>
                  <a:lnTo>
                    <a:pt x="15872054" y="9581286"/>
                  </a:lnTo>
                  <a:lnTo>
                    <a:pt x="16098596" y="9698520"/>
                  </a:lnTo>
                  <a:lnTo>
                    <a:pt x="17811877" y="9698520"/>
                  </a:lnTo>
                  <a:lnTo>
                    <a:pt x="17811877" y="9346806"/>
                  </a:lnTo>
                  <a:close/>
                </a:path>
              </a:pathLst>
            </a:custGeom>
            <a:solidFill>
              <a:srgbClr val="FAE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525749" y="8193630"/>
              <a:ext cx="4647565" cy="2091055"/>
            </a:xfrm>
            <a:custGeom>
              <a:avLst/>
              <a:gdLst/>
              <a:ahLst/>
              <a:cxnLst/>
              <a:rect l="l" t="t" r="r" b="b"/>
              <a:pathLst>
                <a:path w="4647565" h="2091054">
                  <a:moveTo>
                    <a:pt x="4647305" y="1715684"/>
                  </a:moveTo>
                  <a:lnTo>
                    <a:pt x="4316105" y="2090839"/>
                  </a:lnTo>
                  <a:lnTo>
                    <a:pt x="4107673" y="2090839"/>
                  </a:lnTo>
                  <a:lnTo>
                    <a:pt x="4248528" y="1958209"/>
                  </a:lnTo>
                  <a:lnTo>
                    <a:pt x="4427744" y="1837473"/>
                  </a:lnTo>
                  <a:lnTo>
                    <a:pt x="4581833" y="1749631"/>
                  </a:lnTo>
                  <a:lnTo>
                    <a:pt x="4647305" y="1715684"/>
                  </a:lnTo>
                  <a:close/>
                </a:path>
                <a:path w="4647565" h="2091054">
                  <a:moveTo>
                    <a:pt x="4270488" y="936152"/>
                  </a:moveTo>
                  <a:lnTo>
                    <a:pt x="4219950" y="1182119"/>
                  </a:lnTo>
                  <a:lnTo>
                    <a:pt x="4148009" y="1384323"/>
                  </a:lnTo>
                  <a:lnTo>
                    <a:pt x="4005080" y="1650955"/>
                  </a:lnTo>
                  <a:lnTo>
                    <a:pt x="3741577" y="2090208"/>
                  </a:lnTo>
                  <a:lnTo>
                    <a:pt x="3466191" y="2089893"/>
                  </a:lnTo>
                  <a:lnTo>
                    <a:pt x="3629761" y="1694398"/>
                  </a:lnTo>
                  <a:lnTo>
                    <a:pt x="3768065" y="1442385"/>
                  </a:lnTo>
                  <a:lnTo>
                    <a:pt x="3956506" y="1225691"/>
                  </a:lnTo>
                  <a:lnTo>
                    <a:pt x="4270488" y="936152"/>
                  </a:lnTo>
                  <a:close/>
                </a:path>
                <a:path w="4647565" h="2091054">
                  <a:moveTo>
                    <a:pt x="3755662" y="420354"/>
                  </a:moveTo>
                  <a:lnTo>
                    <a:pt x="3721534" y="601294"/>
                  </a:lnTo>
                  <a:lnTo>
                    <a:pt x="3661983" y="835518"/>
                  </a:lnTo>
                  <a:lnTo>
                    <a:pt x="3533651" y="1279545"/>
                  </a:lnTo>
                  <a:lnTo>
                    <a:pt x="3293181" y="2089893"/>
                  </a:lnTo>
                  <a:lnTo>
                    <a:pt x="3167050" y="2089893"/>
                  </a:lnTo>
                  <a:lnTo>
                    <a:pt x="3170123" y="2002082"/>
                  </a:lnTo>
                  <a:lnTo>
                    <a:pt x="3175315" y="1916983"/>
                  </a:lnTo>
                  <a:lnTo>
                    <a:pt x="3182503" y="1834276"/>
                  </a:lnTo>
                  <a:lnTo>
                    <a:pt x="3191567" y="1753959"/>
                  </a:lnTo>
                  <a:lnTo>
                    <a:pt x="3202387" y="1676027"/>
                  </a:lnTo>
                  <a:lnTo>
                    <a:pt x="3214842" y="1600478"/>
                  </a:lnTo>
                  <a:lnTo>
                    <a:pt x="3228812" y="1527308"/>
                  </a:lnTo>
                  <a:lnTo>
                    <a:pt x="3244177" y="1456514"/>
                  </a:lnTo>
                  <a:lnTo>
                    <a:pt x="3260815" y="1388092"/>
                  </a:lnTo>
                  <a:lnTo>
                    <a:pt x="3278606" y="1322038"/>
                  </a:lnTo>
                  <a:lnTo>
                    <a:pt x="3297430" y="1258350"/>
                  </a:lnTo>
                  <a:lnTo>
                    <a:pt x="3317166" y="1197024"/>
                  </a:lnTo>
                  <a:lnTo>
                    <a:pt x="3337694" y="1138056"/>
                  </a:lnTo>
                  <a:lnTo>
                    <a:pt x="3358893" y="1081444"/>
                  </a:lnTo>
                  <a:lnTo>
                    <a:pt x="3380643" y="1027183"/>
                  </a:lnTo>
                  <a:lnTo>
                    <a:pt x="3402822" y="975270"/>
                  </a:lnTo>
                  <a:lnTo>
                    <a:pt x="3425312" y="925702"/>
                  </a:lnTo>
                  <a:lnTo>
                    <a:pt x="3447990" y="878475"/>
                  </a:lnTo>
                  <a:lnTo>
                    <a:pt x="3470737" y="833587"/>
                  </a:lnTo>
                  <a:lnTo>
                    <a:pt x="3493432" y="791032"/>
                  </a:lnTo>
                  <a:lnTo>
                    <a:pt x="3515954" y="750809"/>
                  </a:lnTo>
                  <a:lnTo>
                    <a:pt x="3538184" y="712914"/>
                  </a:lnTo>
                  <a:lnTo>
                    <a:pt x="3559999" y="677343"/>
                  </a:lnTo>
                  <a:lnTo>
                    <a:pt x="3581281" y="644092"/>
                  </a:lnTo>
                  <a:lnTo>
                    <a:pt x="3621761" y="584540"/>
                  </a:lnTo>
                  <a:lnTo>
                    <a:pt x="3658658" y="534230"/>
                  </a:lnTo>
                  <a:lnTo>
                    <a:pt x="3691008" y="493135"/>
                  </a:lnTo>
                  <a:lnTo>
                    <a:pt x="3717848" y="461227"/>
                  </a:lnTo>
                  <a:lnTo>
                    <a:pt x="3745666" y="430532"/>
                  </a:lnTo>
                  <a:lnTo>
                    <a:pt x="3755662" y="420354"/>
                  </a:lnTo>
                  <a:close/>
                </a:path>
                <a:path w="4647565" h="2091054">
                  <a:moveTo>
                    <a:pt x="3200474" y="447263"/>
                  </a:moveTo>
                  <a:lnTo>
                    <a:pt x="3177574" y="991119"/>
                  </a:lnTo>
                  <a:lnTo>
                    <a:pt x="3140247" y="1343512"/>
                  </a:lnTo>
                  <a:lnTo>
                    <a:pt x="3061770" y="1658438"/>
                  </a:lnTo>
                  <a:lnTo>
                    <a:pt x="2915418" y="2089893"/>
                  </a:lnTo>
                  <a:lnTo>
                    <a:pt x="2817035" y="2089893"/>
                  </a:lnTo>
                  <a:lnTo>
                    <a:pt x="2817035" y="2089157"/>
                  </a:lnTo>
                  <a:lnTo>
                    <a:pt x="2819813" y="1971867"/>
                  </a:lnTo>
                  <a:lnTo>
                    <a:pt x="2823966" y="1860231"/>
                  </a:lnTo>
                  <a:lnTo>
                    <a:pt x="2829424" y="1753959"/>
                  </a:lnTo>
                  <a:lnTo>
                    <a:pt x="2836073" y="1653372"/>
                  </a:lnTo>
                  <a:lnTo>
                    <a:pt x="2843863" y="1557875"/>
                  </a:lnTo>
                  <a:lnTo>
                    <a:pt x="2852701" y="1467482"/>
                  </a:lnTo>
                  <a:lnTo>
                    <a:pt x="2862506" y="1382056"/>
                  </a:lnTo>
                  <a:lnTo>
                    <a:pt x="2873196" y="1301460"/>
                  </a:lnTo>
                  <a:lnTo>
                    <a:pt x="2884690" y="1225557"/>
                  </a:lnTo>
                  <a:lnTo>
                    <a:pt x="2896904" y="1154208"/>
                  </a:lnTo>
                  <a:lnTo>
                    <a:pt x="2909758" y="1087276"/>
                  </a:lnTo>
                  <a:lnTo>
                    <a:pt x="2923170" y="1024624"/>
                  </a:lnTo>
                  <a:lnTo>
                    <a:pt x="2937058" y="966115"/>
                  </a:lnTo>
                  <a:lnTo>
                    <a:pt x="2951340" y="911611"/>
                  </a:lnTo>
                  <a:lnTo>
                    <a:pt x="2965934" y="860974"/>
                  </a:lnTo>
                  <a:lnTo>
                    <a:pt x="2980759" y="814068"/>
                  </a:lnTo>
                  <a:lnTo>
                    <a:pt x="2995733" y="770754"/>
                  </a:lnTo>
                  <a:lnTo>
                    <a:pt x="3010774" y="730895"/>
                  </a:lnTo>
                  <a:lnTo>
                    <a:pt x="3025800" y="694354"/>
                  </a:lnTo>
                  <a:lnTo>
                    <a:pt x="3055479" y="630676"/>
                  </a:lnTo>
                  <a:lnTo>
                    <a:pt x="3084118" y="578619"/>
                  </a:lnTo>
                  <a:lnTo>
                    <a:pt x="3111062" y="537084"/>
                  </a:lnTo>
                  <a:lnTo>
                    <a:pt x="3135656" y="504972"/>
                  </a:lnTo>
                  <a:lnTo>
                    <a:pt x="3166709" y="472066"/>
                  </a:lnTo>
                  <a:lnTo>
                    <a:pt x="3197535" y="448710"/>
                  </a:lnTo>
                  <a:lnTo>
                    <a:pt x="3200474" y="447263"/>
                  </a:lnTo>
                  <a:close/>
                </a:path>
                <a:path w="4647565" h="2091054">
                  <a:moveTo>
                    <a:pt x="2685544" y="68114"/>
                  </a:moveTo>
                  <a:lnTo>
                    <a:pt x="2702973" y="125860"/>
                  </a:lnTo>
                  <a:lnTo>
                    <a:pt x="2714550" y="191077"/>
                  </a:lnTo>
                  <a:lnTo>
                    <a:pt x="2720876" y="263195"/>
                  </a:lnTo>
                  <a:lnTo>
                    <a:pt x="2722259" y="301663"/>
                  </a:lnTo>
                  <a:lnTo>
                    <a:pt x="2722556" y="341640"/>
                  </a:lnTo>
                  <a:lnTo>
                    <a:pt x="2721842" y="383057"/>
                  </a:lnTo>
                  <a:lnTo>
                    <a:pt x="2720192" y="425841"/>
                  </a:lnTo>
                  <a:lnTo>
                    <a:pt x="2717681" y="469920"/>
                  </a:lnTo>
                  <a:lnTo>
                    <a:pt x="2714385" y="515224"/>
                  </a:lnTo>
                  <a:lnTo>
                    <a:pt x="2710380" y="561680"/>
                  </a:lnTo>
                  <a:lnTo>
                    <a:pt x="2705740" y="609218"/>
                  </a:lnTo>
                  <a:lnTo>
                    <a:pt x="2700541" y="657765"/>
                  </a:lnTo>
                  <a:lnTo>
                    <a:pt x="2694859" y="707250"/>
                  </a:lnTo>
                  <a:lnTo>
                    <a:pt x="2688768" y="757602"/>
                  </a:lnTo>
                  <a:lnTo>
                    <a:pt x="2682344" y="808748"/>
                  </a:lnTo>
                  <a:lnTo>
                    <a:pt x="2675663" y="860618"/>
                  </a:lnTo>
                  <a:lnTo>
                    <a:pt x="2668799" y="913139"/>
                  </a:lnTo>
                  <a:lnTo>
                    <a:pt x="2661828" y="966241"/>
                  </a:lnTo>
                  <a:lnTo>
                    <a:pt x="2654826" y="1019852"/>
                  </a:lnTo>
                  <a:lnTo>
                    <a:pt x="2647867" y="1073900"/>
                  </a:lnTo>
                  <a:lnTo>
                    <a:pt x="2641028" y="1128314"/>
                  </a:lnTo>
                  <a:lnTo>
                    <a:pt x="2634382" y="1183022"/>
                  </a:lnTo>
                  <a:lnTo>
                    <a:pt x="2628007" y="1237952"/>
                  </a:lnTo>
                  <a:lnTo>
                    <a:pt x="2621976" y="1293034"/>
                  </a:lnTo>
                  <a:lnTo>
                    <a:pt x="2616366" y="1348195"/>
                  </a:lnTo>
                  <a:lnTo>
                    <a:pt x="2611252" y="1403364"/>
                  </a:lnTo>
                  <a:lnTo>
                    <a:pt x="2606709" y="1458469"/>
                  </a:lnTo>
                  <a:lnTo>
                    <a:pt x="2602812" y="1513440"/>
                  </a:lnTo>
                  <a:lnTo>
                    <a:pt x="2599637" y="1568203"/>
                  </a:lnTo>
                  <a:lnTo>
                    <a:pt x="2597259" y="1622689"/>
                  </a:lnTo>
                  <a:lnTo>
                    <a:pt x="2595753" y="1676825"/>
                  </a:lnTo>
                  <a:lnTo>
                    <a:pt x="2595332" y="1717430"/>
                  </a:lnTo>
                  <a:lnTo>
                    <a:pt x="2595248" y="1736464"/>
                  </a:lnTo>
                  <a:lnTo>
                    <a:pt x="2595661" y="1783761"/>
                  </a:lnTo>
                  <a:lnTo>
                    <a:pt x="2597225" y="1836419"/>
                  </a:lnTo>
                  <a:lnTo>
                    <a:pt x="2599963" y="1888440"/>
                  </a:lnTo>
                  <a:lnTo>
                    <a:pt x="2603950" y="1939754"/>
                  </a:lnTo>
                  <a:lnTo>
                    <a:pt x="2609262" y="1990289"/>
                  </a:lnTo>
                  <a:lnTo>
                    <a:pt x="2615973" y="2039974"/>
                  </a:lnTo>
                  <a:lnTo>
                    <a:pt x="2624160" y="2088737"/>
                  </a:lnTo>
                  <a:lnTo>
                    <a:pt x="2415623" y="2088737"/>
                  </a:lnTo>
                  <a:lnTo>
                    <a:pt x="2352557" y="2027770"/>
                  </a:lnTo>
                  <a:lnTo>
                    <a:pt x="2338161" y="2005801"/>
                  </a:lnTo>
                  <a:lnTo>
                    <a:pt x="2451045" y="2005801"/>
                  </a:lnTo>
                  <a:lnTo>
                    <a:pt x="2451045" y="2004645"/>
                  </a:lnTo>
                  <a:lnTo>
                    <a:pt x="2442471" y="1939435"/>
                  </a:lnTo>
                  <a:lnTo>
                    <a:pt x="2435268" y="1876547"/>
                  </a:lnTo>
                  <a:lnTo>
                    <a:pt x="2429385" y="1815872"/>
                  </a:lnTo>
                  <a:lnTo>
                    <a:pt x="2424772" y="1757299"/>
                  </a:lnTo>
                  <a:lnTo>
                    <a:pt x="2421377" y="1700720"/>
                  </a:lnTo>
                  <a:lnTo>
                    <a:pt x="2419151" y="1646025"/>
                  </a:lnTo>
                  <a:lnTo>
                    <a:pt x="2418043" y="1593104"/>
                  </a:lnTo>
                  <a:lnTo>
                    <a:pt x="2418003" y="1541848"/>
                  </a:lnTo>
                  <a:lnTo>
                    <a:pt x="2418980" y="1492148"/>
                  </a:lnTo>
                  <a:lnTo>
                    <a:pt x="2420924" y="1443894"/>
                  </a:lnTo>
                  <a:lnTo>
                    <a:pt x="2423784" y="1396976"/>
                  </a:lnTo>
                  <a:lnTo>
                    <a:pt x="2427510" y="1351286"/>
                  </a:lnTo>
                  <a:lnTo>
                    <a:pt x="2432052" y="1306713"/>
                  </a:lnTo>
                  <a:lnTo>
                    <a:pt x="2437359" y="1263149"/>
                  </a:lnTo>
                  <a:lnTo>
                    <a:pt x="2443380" y="1220484"/>
                  </a:lnTo>
                  <a:lnTo>
                    <a:pt x="2450066" y="1178608"/>
                  </a:lnTo>
                  <a:lnTo>
                    <a:pt x="2457365" y="1137412"/>
                  </a:lnTo>
                  <a:lnTo>
                    <a:pt x="2465228" y="1096787"/>
                  </a:lnTo>
                  <a:lnTo>
                    <a:pt x="2473604" y="1056622"/>
                  </a:lnTo>
                  <a:lnTo>
                    <a:pt x="2482442" y="1016809"/>
                  </a:lnTo>
                  <a:lnTo>
                    <a:pt x="2491692" y="977239"/>
                  </a:lnTo>
                  <a:lnTo>
                    <a:pt x="2501303" y="937801"/>
                  </a:lnTo>
                  <a:lnTo>
                    <a:pt x="2511226" y="898386"/>
                  </a:lnTo>
                  <a:lnTo>
                    <a:pt x="2521410" y="858885"/>
                  </a:lnTo>
                  <a:lnTo>
                    <a:pt x="2531804" y="819188"/>
                  </a:lnTo>
                  <a:lnTo>
                    <a:pt x="2553020" y="738770"/>
                  </a:lnTo>
                  <a:lnTo>
                    <a:pt x="2563742" y="697830"/>
                  </a:lnTo>
                  <a:lnTo>
                    <a:pt x="2574473" y="656256"/>
                  </a:lnTo>
                  <a:lnTo>
                    <a:pt x="2585161" y="613939"/>
                  </a:lnTo>
                  <a:lnTo>
                    <a:pt x="2595757" y="570769"/>
                  </a:lnTo>
                  <a:lnTo>
                    <a:pt x="2606211" y="526638"/>
                  </a:lnTo>
                  <a:lnTo>
                    <a:pt x="2616471" y="481436"/>
                  </a:lnTo>
                  <a:lnTo>
                    <a:pt x="2626487" y="435052"/>
                  </a:lnTo>
                  <a:lnTo>
                    <a:pt x="2636210" y="387379"/>
                  </a:lnTo>
                  <a:lnTo>
                    <a:pt x="2645588" y="338306"/>
                  </a:lnTo>
                  <a:lnTo>
                    <a:pt x="2654605" y="287512"/>
                  </a:lnTo>
                  <a:lnTo>
                    <a:pt x="2663108" y="235523"/>
                  </a:lnTo>
                  <a:lnTo>
                    <a:pt x="2671150" y="181594"/>
                  </a:lnTo>
                  <a:lnTo>
                    <a:pt x="2678645" y="125827"/>
                  </a:lnTo>
                  <a:lnTo>
                    <a:pt x="2685544" y="68114"/>
                  </a:lnTo>
                  <a:close/>
                </a:path>
                <a:path w="4647565" h="2091054">
                  <a:moveTo>
                    <a:pt x="1295736" y="1960602"/>
                  </a:moveTo>
                  <a:lnTo>
                    <a:pt x="2144230" y="1960602"/>
                  </a:lnTo>
                  <a:lnTo>
                    <a:pt x="1951154" y="2019939"/>
                  </a:lnTo>
                  <a:lnTo>
                    <a:pt x="1809299" y="2052945"/>
                  </a:lnTo>
                  <a:lnTo>
                    <a:pt x="1648919" y="2071524"/>
                  </a:lnTo>
                  <a:lnTo>
                    <a:pt x="1400266" y="2087580"/>
                  </a:lnTo>
                  <a:lnTo>
                    <a:pt x="735029" y="2086845"/>
                  </a:lnTo>
                  <a:lnTo>
                    <a:pt x="771858" y="2072361"/>
                  </a:lnTo>
                  <a:lnTo>
                    <a:pt x="813214" y="2058416"/>
                  </a:lnTo>
                  <a:lnTo>
                    <a:pt x="858601" y="2045020"/>
                  </a:lnTo>
                  <a:lnTo>
                    <a:pt x="907520" y="2032185"/>
                  </a:lnTo>
                  <a:lnTo>
                    <a:pt x="959476" y="2019922"/>
                  </a:lnTo>
                  <a:lnTo>
                    <a:pt x="1013972" y="2008241"/>
                  </a:lnTo>
                  <a:lnTo>
                    <a:pt x="1070509" y="1997154"/>
                  </a:lnTo>
                  <a:lnTo>
                    <a:pt x="1128592" y="1986671"/>
                  </a:lnTo>
                  <a:lnTo>
                    <a:pt x="1187722" y="1976804"/>
                  </a:lnTo>
                  <a:lnTo>
                    <a:pt x="1247404" y="1967563"/>
                  </a:lnTo>
                  <a:lnTo>
                    <a:pt x="1295736" y="1960602"/>
                  </a:lnTo>
                  <a:close/>
                </a:path>
                <a:path w="4647565" h="2091054">
                  <a:moveTo>
                    <a:pt x="2126993" y="84827"/>
                  </a:moveTo>
                  <a:lnTo>
                    <a:pt x="2139754" y="154381"/>
                  </a:lnTo>
                  <a:lnTo>
                    <a:pt x="2145604" y="195224"/>
                  </a:lnTo>
                  <a:lnTo>
                    <a:pt x="2151116" y="239703"/>
                  </a:lnTo>
                  <a:lnTo>
                    <a:pt x="2156321" y="287723"/>
                  </a:lnTo>
                  <a:lnTo>
                    <a:pt x="2161169" y="338343"/>
                  </a:lnTo>
                  <a:lnTo>
                    <a:pt x="2165734" y="391892"/>
                  </a:lnTo>
                  <a:lnTo>
                    <a:pt x="2170006" y="447851"/>
                  </a:lnTo>
                  <a:lnTo>
                    <a:pt x="2173998" y="505914"/>
                  </a:lnTo>
                  <a:lnTo>
                    <a:pt x="2177719" y="565774"/>
                  </a:lnTo>
                  <a:lnTo>
                    <a:pt x="2181182" y="627126"/>
                  </a:lnTo>
                  <a:lnTo>
                    <a:pt x="2184399" y="689663"/>
                  </a:lnTo>
                  <a:lnTo>
                    <a:pt x="2187380" y="753079"/>
                  </a:lnTo>
                  <a:lnTo>
                    <a:pt x="2190222" y="819188"/>
                  </a:lnTo>
                  <a:lnTo>
                    <a:pt x="2192683" y="881320"/>
                  </a:lnTo>
                  <a:lnTo>
                    <a:pt x="2195028" y="945533"/>
                  </a:lnTo>
                  <a:lnTo>
                    <a:pt x="2197183" y="1009399"/>
                  </a:lnTo>
                  <a:lnTo>
                    <a:pt x="2199198" y="1073900"/>
                  </a:lnTo>
                  <a:lnTo>
                    <a:pt x="2201040" y="1137412"/>
                  </a:lnTo>
                  <a:lnTo>
                    <a:pt x="2202627" y="1195852"/>
                  </a:lnTo>
                  <a:lnTo>
                    <a:pt x="2204332" y="1263270"/>
                  </a:lnTo>
                  <a:lnTo>
                    <a:pt x="2205521" y="1312802"/>
                  </a:lnTo>
                  <a:lnTo>
                    <a:pt x="2206781" y="1368153"/>
                  </a:lnTo>
                  <a:lnTo>
                    <a:pt x="2208011" y="1424726"/>
                  </a:lnTo>
                  <a:lnTo>
                    <a:pt x="2212522" y="1640013"/>
                  </a:lnTo>
                  <a:lnTo>
                    <a:pt x="2213195" y="1668691"/>
                  </a:lnTo>
                  <a:lnTo>
                    <a:pt x="2214597" y="1717430"/>
                  </a:lnTo>
                  <a:lnTo>
                    <a:pt x="2223225" y="1824473"/>
                  </a:lnTo>
                  <a:lnTo>
                    <a:pt x="2250430" y="1882909"/>
                  </a:lnTo>
                  <a:lnTo>
                    <a:pt x="2319003" y="1934860"/>
                  </a:lnTo>
                  <a:lnTo>
                    <a:pt x="2451045" y="2005801"/>
                  </a:lnTo>
                  <a:lnTo>
                    <a:pt x="2338161" y="2005801"/>
                  </a:lnTo>
                  <a:lnTo>
                    <a:pt x="2329436" y="1992486"/>
                  </a:lnTo>
                  <a:lnTo>
                    <a:pt x="2300029" y="1973728"/>
                  </a:lnTo>
                  <a:lnTo>
                    <a:pt x="2244804" y="1965199"/>
                  </a:lnTo>
                  <a:lnTo>
                    <a:pt x="2144230" y="1960602"/>
                  </a:lnTo>
                  <a:lnTo>
                    <a:pt x="1295736" y="1960602"/>
                  </a:lnTo>
                  <a:lnTo>
                    <a:pt x="1366432" y="1951004"/>
                  </a:lnTo>
                  <a:lnTo>
                    <a:pt x="1481700" y="1937082"/>
                  </a:lnTo>
                  <a:lnTo>
                    <a:pt x="1589232" y="1925884"/>
                  </a:lnTo>
                  <a:lnTo>
                    <a:pt x="1685050" y="1917499"/>
                  </a:lnTo>
                  <a:lnTo>
                    <a:pt x="1727325" y="1914388"/>
                  </a:lnTo>
                  <a:lnTo>
                    <a:pt x="1798119" y="1910386"/>
                  </a:lnTo>
                  <a:lnTo>
                    <a:pt x="1931520" y="1906464"/>
                  </a:lnTo>
                  <a:lnTo>
                    <a:pt x="1994699" y="1898505"/>
                  </a:lnTo>
                  <a:lnTo>
                    <a:pt x="2040279" y="1879391"/>
                  </a:lnTo>
                  <a:lnTo>
                    <a:pt x="2093358" y="1842873"/>
                  </a:lnTo>
                  <a:lnTo>
                    <a:pt x="1446884" y="1842873"/>
                  </a:lnTo>
                  <a:lnTo>
                    <a:pt x="1318071" y="1842032"/>
                  </a:lnTo>
                  <a:lnTo>
                    <a:pt x="1051757" y="1836328"/>
                  </a:lnTo>
                  <a:lnTo>
                    <a:pt x="825686" y="1812955"/>
                  </a:lnTo>
                  <a:lnTo>
                    <a:pt x="740902" y="1796412"/>
                  </a:lnTo>
                  <a:lnTo>
                    <a:pt x="2136663" y="1796412"/>
                  </a:lnTo>
                  <a:lnTo>
                    <a:pt x="2070128" y="1414845"/>
                  </a:lnTo>
                  <a:lnTo>
                    <a:pt x="2004975" y="955636"/>
                  </a:lnTo>
                  <a:lnTo>
                    <a:pt x="1989181" y="664023"/>
                  </a:lnTo>
                  <a:lnTo>
                    <a:pt x="2028076" y="415316"/>
                  </a:lnTo>
                  <a:lnTo>
                    <a:pt x="2126993" y="84827"/>
                  </a:lnTo>
                  <a:close/>
                </a:path>
                <a:path w="4647565" h="2091054">
                  <a:moveTo>
                    <a:pt x="1446884" y="1842873"/>
                  </a:moveTo>
                  <a:lnTo>
                    <a:pt x="2093358" y="1842873"/>
                  </a:lnTo>
                  <a:lnTo>
                    <a:pt x="1869527" y="1844108"/>
                  </a:lnTo>
                  <a:lnTo>
                    <a:pt x="1446884" y="1842873"/>
                  </a:lnTo>
                  <a:close/>
                </a:path>
                <a:path w="4647565" h="2091054">
                  <a:moveTo>
                    <a:pt x="1430223" y="0"/>
                  </a:moveTo>
                  <a:lnTo>
                    <a:pt x="1510314" y="208161"/>
                  </a:lnTo>
                  <a:lnTo>
                    <a:pt x="1691222" y="680552"/>
                  </a:lnTo>
                  <a:lnTo>
                    <a:pt x="1883896" y="1189031"/>
                  </a:lnTo>
                  <a:lnTo>
                    <a:pt x="1999285" y="1505454"/>
                  </a:lnTo>
                  <a:lnTo>
                    <a:pt x="2036728" y="1618262"/>
                  </a:lnTo>
                  <a:lnTo>
                    <a:pt x="2063520" y="1686173"/>
                  </a:lnTo>
                  <a:lnTo>
                    <a:pt x="2092538" y="1736464"/>
                  </a:lnTo>
                  <a:lnTo>
                    <a:pt x="2136663" y="1796412"/>
                  </a:lnTo>
                  <a:lnTo>
                    <a:pt x="740902" y="1796412"/>
                  </a:lnTo>
                  <a:lnTo>
                    <a:pt x="516290" y="1752588"/>
                  </a:lnTo>
                  <a:lnTo>
                    <a:pt x="268359" y="1696553"/>
                  </a:lnTo>
                  <a:lnTo>
                    <a:pt x="1762789" y="1696553"/>
                  </a:lnTo>
                  <a:lnTo>
                    <a:pt x="1663128" y="1638004"/>
                  </a:lnTo>
                  <a:lnTo>
                    <a:pt x="1928231" y="1638004"/>
                  </a:lnTo>
                  <a:lnTo>
                    <a:pt x="1628495" y="1033970"/>
                  </a:lnTo>
                  <a:lnTo>
                    <a:pt x="1476707" y="662000"/>
                  </a:lnTo>
                  <a:lnTo>
                    <a:pt x="1426179" y="368531"/>
                  </a:lnTo>
                  <a:lnTo>
                    <a:pt x="1430223" y="0"/>
                  </a:lnTo>
                  <a:close/>
                </a:path>
                <a:path w="4647565" h="2091054">
                  <a:moveTo>
                    <a:pt x="633507" y="1570166"/>
                  </a:moveTo>
                  <a:lnTo>
                    <a:pt x="1053545" y="1606501"/>
                  </a:lnTo>
                  <a:lnTo>
                    <a:pt x="1762789" y="1696553"/>
                  </a:lnTo>
                  <a:lnTo>
                    <a:pt x="268359" y="1696553"/>
                  </a:lnTo>
                  <a:lnTo>
                    <a:pt x="0" y="1635902"/>
                  </a:lnTo>
                  <a:lnTo>
                    <a:pt x="337412" y="1581861"/>
                  </a:lnTo>
                  <a:lnTo>
                    <a:pt x="633507" y="1570166"/>
                  </a:lnTo>
                  <a:close/>
                </a:path>
                <a:path w="4647565" h="2091054">
                  <a:moveTo>
                    <a:pt x="977411" y="412575"/>
                  </a:moveTo>
                  <a:lnTo>
                    <a:pt x="1195536" y="560383"/>
                  </a:lnTo>
                  <a:lnTo>
                    <a:pt x="1367288" y="737301"/>
                  </a:lnTo>
                  <a:lnTo>
                    <a:pt x="1581807" y="1058214"/>
                  </a:lnTo>
                  <a:lnTo>
                    <a:pt x="1928231" y="1638004"/>
                  </a:lnTo>
                  <a:lnTo>
                    <a:pt x="1663128" y="1638004"/>
                  </a:lnTo>
                  <a:lnTo>
                    <a:pt x="1298664" y="1424726"/>
                  </a:lnTo>
                  <a:lnTo>
                    <a:pt x="1637078" y="1424726"/>
                  </a:lnTo>
                  <a:lnTo>
                    <a:pt x="1365738" y="1160696"/>
                  </a:lnTo>
                  <a:lnTo>
                    <a:pt x="1206576" y="967253"/>
                  </a:lnTo>
                  <a:lnTo>
                    <a:pt x="1097749" y="749509"/>
                  </a:lnTo>
                  <a:lnTo>
                    <a:pt x="977411" y="412575"/>
                  </a:lnTo>
                  <a:close/>
                </a:path>
                <a:path w="4647565" h="2091054">
                  <a:moveTo>
                    <a:pt x="371141" y="601046"/>
                  </a:moveTo>
                  <a:lnTo>
                    <a:pt x="532405" y="636148"/>
                  </a:lnTo>
                  <a:lnTo>
                    <a:pt x="718028" y="733649"/>
                  </a:lnTo>
                  <a:lnTo>
                    <a:pt x="1046692" y="970768"/>
                  </a:lnTo>
                  <a:lnTo>
                    <a:pt x="1637078" y="1424726"/>
                  </a:lnTo>
                  <a:lnTo>
                    <a:pt x="1298664" y="1424726"/>
                  </a:lnTo>
                  <a:lnTo>
                    <a:pt x="1019560" y="1263270"/>
                  </a:lnTo>
                  <a:lnTo>
                    <a:pt x="929848" y="1208282"/>
                  </a:lnTo>
                  <a:lnTo>
                    <a:pt x="832400" y="1120971"/>
                  </a:lnTo>
                  <a:lnTo>
                    <a:pt x="666427" y="939253"/>
                  </a:lnTo>
                  <a:lnTo>
                    <a:pt x="371141" y="601046"/>
                  </a:lnTo>
                  <a:close/>
                </a:path>
              </a:pathLst>
            </a:custGeom>
            <a:solidFill>
              <a:srgbClr val="5C6B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62070" y="4895209"/>
              <a:ext cx="7553309" cy="43624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92267" y="862050"/>
            <a:ext cx="17679670" cy="448310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35"/>
              </a:spcBef>
            </a:pPr>
            <a:r>
              <a:rPr sz="2800" spc="185" dirty="0">
                <a:latin typeface="Arial"/>
                <a:cs typeface="Arial"/>
              </a:rPr>
              <a:t>ЩО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114" dirty="0">
                <a:latin typeface="Arial"/>
                <a:cs typeface="Arial"/>
              </a:rPr>
              <a:t>РОБИТИ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200" dirty="0">
                <a:latin typeface="Arial"/>
                <a:cs typeface="Arial"/>
              </a:rPr>
              <a:t>ПІД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125" dirty="0">
                <a:latin typeface="Arial"/>
                <a:cs typeface="Arial"/>
              </a:rPr>
              <a:t>ЧАС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90" dirty="0">
                <a:latin typeface="Arial"/>
                <a:cs typeface="Arial"/>
              </a:rPr>
              <a:t>ОБСТРІЛУ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170" dirty="0">
                <a:latin typeface="Arial"/>
                <a:cs typeface="Arial"/>
              </a:rPr>
              <a:t>СТРІЛЕЦЬКОЮ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100" dirty="0">
                <a:latin typeface="Arial"/>
                <a:cs typeface="Arial"/>
              </a:rPr>
              <a:t>ЗБРОЄЮ?</a:t>
            </a:r>
            <a:endParaRPr sz="2800">
              <a:latin typeface="Arial"/>
              <a:cs typeface="Arial"/>
            </a:endParaRPr>
          </a:p>
          <a:p>
            <a:pPr marL="12700" marR="589280" algn="just">
              <a:lnSpc>
                <a:spcPct val="116100"/>
              </a:lnSpc>
              <a:buChar char="–"/>
              <a:tabLst>
                <a:tab pos="321945" algn="l"/>
              </a:tabLst>
            </a:pPr>
            <a:r>
              <a:rPr sz="2800" spc="190" dirty="0">
                <a:latin typeface="Arial"/>
                <a:cs typeface="Arial"/>
              </a:rPr>
              <a:t>Під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285" dirty="0">
                <a:latin typeface="Arial"/>
                <a:cs typeface="Arial"/>
              </a:rPr>
              <a:t>час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260" dirty="0">
                <a:latin typeface="Arial"/>
                <a:cs typeface="Arial"/>
              </a:rPr>
              <a:t>стрілянини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340" dirty="0">
                <a:latin typeface="Arial"/>
                <a:cs typeface="Arial"/>
              </a:rPr>
              <a:t>найкраще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245" dirty="0">
                <a:latin typeface="Arial"/>
                <a:cs typeface="Arial"/>
              </a:rPr>
              <a:t>ховатися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275" dirty="0">
                <a:latin typeface="Arial"/>
                <a:cs typeface="Arial"/>
              </a:rPr>
              <a:t>у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250" dirty="0">
                <a:latin typeface="Arial"/>
                <a:cs typeface="Arial"/>
              </a:rPr>
              <a:t>захищеному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265" dirty="0">
                <a:latin typeface="Arial"/>
                <a:cs typeface="Arial"/>
              </a:rPr>
              <a:t>приміщенні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290" dirty="0">
                <a:latin typeface="Arial"/>
                <a:cs typeface="Arial"/>
              </a:rPr>
              <a:t>(наприклад,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275" dirty="0">
                <a:latin typeface="Arial"/>
                <a:cs typeface="Arial"/>
              </a:rPr>
              <a:t>у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260" dirty="0">
                <a:latin typeface="Arial"/>
                <a:cs typeface="Arial"/>
              </a:rPr>
              <a:t>ванній  </a:t>
            </a:r>
            <a:r>
              <a:rPr sz="2800" spc="305" dirty="0">
                <a:latin typeface="Arial"/>
                <a:cs typeface="Arial"/>
              </a:rPr>
              <a:t>кімнаті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275" dirty="0">
                <a:latin typeface="Arial"/>
                <a:cs typeface="Arial"/>
              </a:rPr>
              <a:t>або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275" dirty="0">
                <a:latin typeface="Arial"/>
                <a:cs typeface="Arial"/>
              </a:rPr>
              <a:t>самій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185" dirty="0">
                <a:latin typeface="Arial"/>
                <a:cs typeface="Arial"/>
              </a:rPr>
              <a:t>ванні).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370" dirty="0">
                <a:latin typeface="Arial"/>
                <a:cs typeface="Arial"/>
              </a:rPr>
              <a:t>Коли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215" dirty="0">
                <a:latin typeface="Arial"/>
                <a:cs typeface="Arial"/>
              </a:rPr>
              <a:t>це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300" dirty="0">
                <a:latin typeface="Arial"/>
                <a:cs typeface="Arial"/>
              </a:rPr>
              <a:t>неможливо,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275" dirty="0">
                <a:latin typeface="Arial"/>
                <a:cs typeface="Arial"/>
              </a:rPr>
              <a:t>варто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225" dirty="0">
                <a:latin typeface="Arial"/>
                <a:cs typeface="Arial"/>
              </a:rPr>
              <a:t>лягти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325" dirty="0">
                <a:latin typeface="Arial"/>
                <a:cs typeface="Arial"/>
              </a:rPr>
              <a:t>прикрившись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220" dirty="0">
                <a:latin typeface="Arial"/>
                <a:cs typeface="Arial"/>
              </a:rPr>
              <a:t>предметами,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280" dirty="0">
                <a:latin typeface="Arial"/>
                <a:cs typeface="Arial"/>
              </a:rPr>
              <a:t>що  </a:t>
            </a:r>
            <a:r>
              <a:rPr sz="2800" spc="225" dirty="0">
                <a:latin typeface="Arial"/>
                <a:cs typeface="Arial"/>
              </a:rPr>
              <a:t>здатні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245" dirty="0">
                <a:latin typeface="Arial"/>
                <a:cs typeface="Arial"/>
              </a:rPr>
              <a:t>захистити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215" dirty="0">
                <a:latin typeface="Arial"/>
                <a:cs typeface="Arial"/>
              </a:rPr>
              <a:t>від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315" dirty="0">
                <a:latin typeface="Arial"/>
                <a:cs typeface="Arial"/>
              </a:rPr>
              <a:t>уламків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210" dirty="0">
                <a:latin typeface="Arial"/>
                <a:cs typeface="Arial"/>
              </a:rPr>
              <a:t>і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265" dirty="0">
                <a:latin typeface="Arial"/>
                <a:cs typeface="Arial"/>
              </a:rPr>
              <a:t>куль.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16100"/>
              </a:lnSpc>
              <a:buChar char="–"/>
              <a:tabLst>
                <a:tab pos="321945" algn="l"/>
              </a:tabLst>
            </a:pPr>
            <a:r>
              <a:rPr sz="2800" spc="295" dirty="0">
                <a:latin typeface="Arial"/>
                <a:cs typeface="Arial"/>
              </a:rPr>
              <a:t>Якщо </a:t>
            </a:r>
            <a:r>
              <a:rPr sz="2800" spc="229" dirty="0">
                <a:latin typeface="Arial"/>
                <a:cs typeface="Arial"/>
              </a:rPr>
              <a:t>ви </a:t>
            </a:r>
            <a:r>
              <a:rPr sz="2800" spc="295" dirty="0">
                <a:latin typeface="Arial"/>
                <a:cs typeface="Arial"/>
              </a:rPr>
              <a:t>потрапили </a:t>
            </a:r>
            <a:r>
              <a:rPr sz="2800" spc="265" dirty="0">
                <a:latin typeface="Arial"/>
                <a:cs typeface="Arial"/>
              </a:rPr>
              <a:t>під </a:t>
            </a:r>
            <a:r>
              <a:rPr sz="2800" spc="260" dirty="0">
                <a:latin typeface="Arial"/>
                <a:cs typeface="Arial"/>
              </a:rPr>
              <a:t>стрілянину </a:t>
            </a:r>
            <a:r>
              <a:rPr sz="2800" spc="310" dirty="0">
                <a:latin typeface="Arial"/>
                <a:cs typeface="Arial"/>
              </a:rPr>
              <a:t>на </a:t>
            </a:r>
            <a:r>
              <a:rPr sz="2800" spc="300" dirty="0">
                <a:latin typeface="Arial"/>
                <a:cs typeface="Arial"/>
              </a:rPr>
              <a:t>відкритому </a:t>
            </a:r>
            <a:r>
              <a:rPr sz="2800" spc="190" dirty="0">
                <a:latin typeface="Arial"/>
                <a:cs typeface="Arial"/>
              </a:rPr>
              <a:t>місці, </a:t>
            </a:r>
            <a:r>
              <a:rPr sz="2800" spc="365" dirty="0">
                <a:latin typeface="Arial"/>
                <a:cs typeface="Arial"/>
              </a:rPr>
              <a:t>краще </a:t>
            </a:r>
            <a:r>
              <a:rPr sz="2800" spc="260" dirty="0">
                <a:latin typeface="Arial"/>
                <a:cs typeface="Arial"/>
              </a:rPr>
              <a:t>впасти </a:t>
            </a:r>
            <a:r>
              <a:rPr sz="2800" spc="310" dirty="0">
                <a:latin typeface="Arial"/>
                <a:cs typeface="Arial"/>
              </a:rPr>
              <a:t>на </a:t>
            </a:r>
            <a:r>
              <a:rPr sz="2800" spc="240" dirty="0">
                <a:latin typeface="Arial"/>
                <a:cs typeface="Arial"/>
              </a:rPr>
              <a:t>землю </a:t>
            </a:r>
            <a:r>
              <a:rPr sz="2800" spc="250" dirty="0">
                <a:latin typeface="Arial"/>
                <a:cs typeface="Arial"/>
              </a:rPr>
              <a:t>та  </a:t>
            </a:r>
            <a:r>
              <a:rPr sz="2800" spc="320" dirty="0">
                <a:latin typeface="Arial"/>
                <a:cs typeface="Arial"/>
              </a:rPr>
              <a:t>закрити </a:t>
            </a:r>
            <a:r>
              <a:rPr sz="2800" spc="260" dirty="0">
                <a:latin typeface="Arial"/>
                <a:cs typeface="Arial"/>
              </a:rPr>
              <a:t>голову </a:t>
            </a:r>
            <a:r>
              <a:rPr sz="2800" spc="305" dirty="0">
                <a:latin typeface="Arial"/>
                <a:cs typeface="Arial"/>
              </a:rPr>
              <a:t>руками. </a:t>
            </a:r>
            <a:r>
              <a:rPr sz="2800" spc="265" dirty="0">
                <a:latin typeface="Arial"/>
                <a:cs typeface="Arial"/>
              </a:rPr>
              <a:t>Ефективним </a:t>
            </a:r>
            <a:r>
              <a:rPr sz="2800" spc="254" dirty="0">
                <a:latin typeface="Arial"/>
                <a:cs typeface="Arial"/>
              </a:rPr>
              <a:t>захистом </a:t>
            </a:r>
            <a:r>
              <a:rPr sz="2800" spc="215" dirty="0">
                <a:latin typeface="Arial"/>
                <a:cs typeface="Arial"/>
              </a:rPr>
              <a:t>буде </a:t>
            </a:r>
            <a:r>
              <a:rPr sz="2800" spc="300" dirty="0">
                <a:latin typeface="Arial"/>
                <a:cs typeface="Arial"/>
              </a:rPr>
              <a:t>будь-який </a:t>
            </a:r>
            <a:r>
              <a:rPr sz="2800" spc="195" dirty="0">
                <a:latin typeface="Arial"/>
                <a:cs typeface="Arial"/>
              </a:rPr>
              <a:t>виступ, </a:t>
            </a:r>
            <a:r>
              <a:rPr sz="2800" spc="225" dirty="0">
                <a:latin typeface="Arial"/>
                <a:cs typeface="Arial"/>
              </a:rPr>
              <a:t>навіть </a:t>
            </a:r>
            <a:r>
              <a:rPr sz="2800" spc="240" dirty="0">
                <a:latin typeface="Arial"/>
                <a:cs typeface="Arial"/>
              </a:rPr>
              <a:t>тротуар,  </a:t>
            </a:r>
            <a:r>
              <a:rPr sz="2800" spc="229" dirty="0">
                <a:latin typeface="Arial"/>
                <a:cs typeface="Arial"/>
              </a:rPr>
              <a:t>заглиблення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180" dirty="0">
                <a:latin typeface="Arial"/>
                <a:cs typeface="Arial"/>
              </a:rPr>
              <a:t>в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195" dirty="0">
                <a:latin typeface="Arial"/>
                <a:cs typeface="Arial"/>
              </a:rPr>
              <a:t>землі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275" dirty="0">
                <a:latin typeface="Arial"/>
                <a:cs typeface="Arial"/>
              </a:rPr>
              <a:t>або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290" dirty="0">
                <a:latin typeface="Arial"/>
                <a:cs typeface="Arial"/>
              </a:rPr>
              <a:t>канава.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254" dirty="0">
                <a:latin typeface="Arial"/>
                <a:cs typeface="Arial"/>
              </a:rPr>
              <a:t>Укриттям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455" dirty="0">
                <a:latin typeface="Arial"/>
                <a:cs typeface="Arial"/>
              </a:rPr>
              <a:t>може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245" dirty="0">
                <a:latin typeface="Arial"/>
                <a:cs typeface="Arial"/>
              </a:rPr>
              <a:t>стати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240" dirty="0">
                <a:latin typeface="Arial"/>
                <a:cs typeface="Arial"/>
              </a:rPr>
              <a:t>бетонна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229" dirty="0">
                <a:latin typeface="Arial"/>
                <a:cs typeface="Arial"/>
              </a:rPr>
              <a:t>сміттєва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325" dirty="0">
                <a:latin typeface="Arial"/>
                <a:cs typeface="Arial"/>
              </a:rPr>
              <a:t>урна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275" dirty="0">
                <a:latin typeface="Arial"/>
                <a:cs typeface="Arial"/>
              </a:rPr>
              <a:t>або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335" dirty="0">
                <a:latin typeface="Arial"/>
                <a:cs typeface="Arial"/>
              </a:rPr>
              <a:t>сходинки  </a:t>
            </a:r>
            <a:r>
              <a:rPr sz="2800" spc="265" dirty="0">
                <a:latin typeface="Arial"/>
                <a:cs typeface="Arial"/>
              </a:rPr>
              <a:t>ґанку. </a:t>
            </a:r>
            <a:r>
              <a:rPr sz="2800" spc="145" dirty="0">
                <a:latin typeface="Arial"/>
                <a:cs typeface="Arial"/>
              </a:rPr>
              <a:t>Не </a:t>
            </a:r>
            <a:r>
              <a:rPr sz="2800" spc="254" dirty="0">
                <a:latin typeface="Arial"/>
                <a:cs typeface="Arial"/>
              </a:rPr>
              <a:t>намагайтеся </a:t>
            </a:r>
            <a:r>
              <a:rPr sz="2800" spc="250" dirty="0">
                <a:latin typeface="Arial"/>
                <a:cs typeface="Arial"/>
              </a:rPr>
              <a:t>сховатися </a:t>
            </a:r>
            <a:r>
              <a:rPr sz="2800" spc="225" dirty="0">
                <a:latin typeface="Arial"/>
                <a:cs typeface="Arial"/>
              </a:rPr>
              <a:t>за </a:t>
            </a:r>
            <a:r>
              <a:rPr sz="2800" spc="240" dirty="0">
                <a:latin typeface="Arial"/>
                <a:cs typeface="Arial"/>
              </a:rPr>
              <a:t>автомобілями </a:t>
            </a:r>
            <a:r>
              <a:rPr sz="2800" spc="275" dirty="0">
                <a:latin typeface="Arial"/>
                <a:cs typeface="Arial"/>
              </a:rPr>
              <a:t>або </a:t>
            </a:r>
            <a:r>
              <a:rPr sz="2800" spc="320" dirty="0">
                <a:latin typeface="Arial"/>
                <a:cs typeface="Arial"/>
              </a:rPr>
              <a:t>кіосками, </a:t>
            </a:r>
            <a:r>
              <a:rPr sz="2800" spc="250" dirty="0">
                <a:latin typeface="Arial"/>
                <a:cs typeface="Arial"/>
              </a:rPr>
              <a:t>бо </a:t>
            </a:r>
            <a:r>
              <a:rPr sz="2800" spc="254" dirty="0">
                <a:latin typeface="Arial"/>
                <a:cs typeface="Arial"/>
              </a:rPr>
              <a:t>вони </a:t>
            </a:r>
            <a:r>
              <a:rPr sz="2800" spc="260" dirty="0">
                <a:latin typeface="Arial"/>
                <a:cs typeface="Arial"/>
              </a:rPr>
              <a:t>часто </a:t>
            </a:r>
            <a:r>
              <a:rPr sz="2800" spc="265" dirty="0">
                <a:latin typeface="Arial"/>
                <a:cs typeface="Arial"/>
              </a:rPr>
              <a:t>стають  </a:t>
            </a:r>
            <a:r>
              <a:rPr sz="2800" spc="185" dirty="0">
                <a:latin typeface="Arial"/>
                <a:cs typeface="Arial"/>
              </a:rPr>
              <a:t>мішенями.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0674" y="1028721"/>
            <a:ext cx="15601950" cy="8001000"/>
          </a:xfrm>
          <a:custGeom>
            <a:avLst/>
            <a:gdLst/>
            <a:ahLst/>
            <a:cxnLst/>
            <a:rect l="l" t="t" r="r" b="b"/>
            <a:pathLst>
              <a:path w="15601950" h="8001000">
                <a:moveTo>
                  <a:pt x="15355132" y="8000965"/>
                </a:moveTo>
                <a:lnTo>
                  <a:pt x="246808" y="8000965"/>
                </a:lnTo>
                <a:lnTo>
                  <a:pt x="197157" y="7995936"/>
                </a:lnTo>
                <a:lnTo>
                  <a:pt x="150871" y="7981516"/>
                </a:lnTo>
                <a:lnTo>
                  <a:pt x="108952" y="7958711"/>
                </a:lnTo>
                <a:lnTo>
                  <a:pt x="72405" y="7928524"/>
                </a:lnTo>
                <a:lnTo>
                  <a:pt x="42233" y="7891958"/>
                </a:lnTo>
                <a:lnTo>
                  <a:pt x="19439" y="7850019"/>
                </a:lnTo>
                <a:lnTo>
                  <a:pt x="5027" y="7803709"/>
                </a:lnTo>
                <a:lnTo>
                  <a:pt x="0" y="7754034"/>
                </a:lnTo>
                <a:lnTo>
                  <a:pt x="0" y="246931"/>
                </a:lnTo>
                <a:lnTo>
                  <a:pt x="5027" y="197256"/>
                </a:lnTo>
                <a:lnTo>
                  <a:pt x="19439" y="150946"/>
                </a:lnTo>
                <a:lnTo>
                  <a:pt x="42233" y="109007"/>
                </a:lnTo>
                <a:lnTo>
                  <a:pt x="72405" y="72441"/>
                </a:lnTo>
                <a:lnTo>
                  <a:pt x="108952" y="42254"/>
                </a:lnTo>
                <a:lnTo>
                  <a:pt x="150871" y="19449"/>
                </a:lnTo>
                <a:lnTo>
                  <a:pt x="197157" y="5029"/>
                </a:lnTo>
                <a:lnTo>
                  <a:pt x="246808" y="0"/>
                </a:lnTo>
                <a:lnTo>
                  <a:pt x="15355132" y="0"/>
                </a:lnTo>
                <a:lnTo>
                  <a:pt x="15404783" y="5029"/>
                </a:lnTo>
                <a:lnTo>
                  <a:pt x="15451069" y="19449"/>
                </a:lnTo>
                <a:lnTo>
                  <a:pt x="15492988" y="42254"/>
                </a:lnTo>
                <a:lnTo>
                  <a:pt x="15529535" y="72441"/>
                </a:lnTo>
                <a:lnTo>
                  <a:pt x="15559707" y="109007"/>
                </a:lnTo>
                <a:lnTo>
                  <a:pt x="15582501" y="150946"/>
                </a:lnTo>
                <a:lnTo>
                  <a:pt x="15596913" y="197256"/>
                </a:lnTo>
                <a:lnTo>
                  <a:pt x="15601940" y="246931"/>
                </a:lnTo>
                <a:lnTo>
                  <a:pt x="15601940" y="7754034"/>
                </a:lnTo>
                <a:lnTo>
                  <a:pt x="15596913" y="7803709"/>
                </a:lnTo>
                <a:lnTo>
                  <a:pt x="15582501" y="7850019"/>
                </a:lnTo>
                <a:lnTo>
                  <a:pt x="15559707" y="7891958"/>
                </a:lnTo>
                <a:lnTo>
                  <a:pt x="15529535" y="7928524"/>
                </a:lnTo>
                <a:lnTo>
                  <a:pt x="15492988" y="7958711"/>
                </a:lnTo>
                <a:lnTo>
                  <a:pt x="15451069" y="7981516"/>
                </a:lnTo>
                <a:lnTo>
                  <a:pt x="15404783" y="7995936"/>
                </a:lnTo>
                <a:lnTo>
                  <a:pt x="15355132" y="8000965"/>
                </a:lnTo>
                <a:close/>
              </a:path>
            </a:pathLst>
          </a:custGeom>
          <a:solidFill>
            <a:srgbClr val="FAE7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25426" y="9390020"/>
            <a:ext cx="2378710" cy="895350"/>
          </a:xfrm>
          <a:custGeom>
            <a:avLst/>
            <a:gdLst/>
            <a:ahLst/>
            <a:cxnLst/>
            <a:rect l="l" t="t" r="r" b="b"/>
            <a:pathLst>
              <a:path w="2378709" h="895350">
                <a:moveTo>
                  <a:pt x="2378297" y="895256"/>
                </a:moveTo>
                <a:lnTo>
                  <a:pt x="729489" y="895256"/>
                </a:lnTo>
                <a:lnTo>
                  <a:pt x="511345" y="782531"/>
                </a:lnTo>
                <a:lnTo>
                  <a:pt x="395140" y="710929"/>
                </a:lnTo>
                <a:lnTo>
                  <a:pt x="341733" y="649827"/>
                </a:lnTo>
                <a:lnTo>
                  <a:pt x="311983" y="568598"/>
                </a:lnTo>
                <a:lnTo>
                  <a:pt x="358590" y="535220"/>
                </a:lnTo>
                <a:lnTo>
                  <a:pt x="400427" y="516381"/>
                </a:lnTo>
                <a:lnTo>
                  <a:pt x="461162" y="505142"/>
                </a:lnTo>
                <a:lnTo>
                  <a:pt x="564465" y="494560"/>
                </a:lnTo>
                <a:lnTo>
                  <a:pt x="499393" y="481188"/>
                </a:lnTo>
                <a:lnTo>
                  <a:pt x="446056" y="480490"/>
                </a:lnTo>
                <a:lnTo>
                  <a:pt x="375970" y="495849"/>
                </a:lnTo>
                <a:lnTo>
                  <a:pt x="260654" y="530648"/>
                </a:lnTo>
                <a:lnTo>
                  <a:pt x="117464" y="399389"/>
                </a:lnTo>
                <a:lnTo>
                  <a:pt x="42582" y="302231"/>
                </a:lnTo>
                <a:lnTo>
                  <a:pt x="11573" y="191111"/>
                </a:lnTo>
                <a:lnTo>
                  <a:pt x="0" y="17963"/>
                </a:lnTo>
                <a:lnTo>
                  <a:pt x="52566" y="5817"/>
                </a:lnTo>
                <a:lnTo>
                  <a:pt x="97942" y="277"/>
                </a:lnTo>
                <a:lnTo>
                  <a:pt x="161195" y="0"/>
                </a:lnTo>
                <a:lnTo>
                  <a:pt x="267393" y="3642"/>
                </a:lnTo>
                <a:lnTo>
                  <a:pt x="331625" y="112481"/>
                </a:lnTo>
                <a:lnTo>
                  <a:pt x="303667" y="8511"/>
                </a:lnTo>
                <a:lnTo>
                  <a:pt x="585418" y="3909"/>
                </a:lnTo>
                <a:lnTo>
                  <a:pt x="756533" y="8207"/>
                </a:lnTo>
                <a:lnTo>
                  <a:pt x="886491" y="26656"/>
                </a:lnTo>
                <a:lnTo>
                  <a:pt x="1044770" y="64506"/>
                </a:lnTo>
                <a:lnTo>
                  <a:pt x="1074193" y="99317"/>
                </a:lnTo>
                <a:lnTo>
                  <a:pt x="1094664" y="138920"/>
                </a:lnTo>
                <a:lnTo>
                  <a:pt x="1115781" y="208517"/>
                </a:lnTo>
                <a:lnTo>
                  <a:pt x="1147139" y="333308"/>
                </a:lnTo>
                <a:lnTo>
                  <a:pt x="1127210" y="87706"/>
                </a:lnTo>
                <a:lnTo>
                  <a:pt x="1178189" y="86446"/>
                </a:lnTo>
                <a:lnTo>
                  <a:pt x="1222456" y="101863"/>
                </a:lnTo>
                <a:lnTo>
                  <a:pt x="1257822" y="185817"/>
                </a:lnTo>
                <a:lnTo>
                  <a:pt x="1284618" y="277958"/>
                </a:lnTo>
                <a:lnTo>
                  <a:pt x="1307407" y="362365"/>
                </a:lnTo>
                <a:lnTo>
                  <a:pt x="1317038" y="399326"/>
                </a:lnTo>
                <a:lnTo>
                  <a:pt x="1293955" y="138831"/>
                </a:lnTo>
                <a:lnTo>
                  <a:pt x="1686396" y="221167"/>
                </a:lnTo>
                <a:lnTo>
                  <a:pt x="1930162" y="292171"/>
                </a:lnTo>
                <a:lnTo>
                  <a:pt x="2126910" y="391047"/>
                </a:lnTo>
                <a:lnTo>
                  <a:pt x="2378297" y="556999"/>
                </a:lnTo>
                <a:lnTo>
                  <a:pt x="2378297" y="895256"/>
                </a:lnTo>
                <a:close/>
              </a:path>
            </a:pathLst>
          </a:custGeom>
          <a:solidFill>
            <a:srgbClr val="F4A37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026624" y="8647406"/>
            <a:ext cx="5290820" cy="1638300"/>
            <a:chOff x="6026624" y="8647406"/>
            <a:chExt cx="5290820" cy="1638300"/>
          </a:xfrm>
        </p:grpSpPr>
        <p:sp>
          <p:nvSpPr>
            <p:cNvPr id="5" name="object 5"/>
            <p:cNvSpPr/>
            <p:nvPr/>
          </p:nvSpPr>
          <p:spPr>
            <a:xfrm>
              <a:off x="6026624" y="8855132"/>
              <a:ext cx="2075814" cy="1430655"/>
            </a:xfrm>
            <a:custGeom>
              <a:avLst/>
              <a:gdLst/>
              <a:ahLst/>
              <a:cxnLst/>
              <a:rect l="l" t="t" r="r" b="b"/>
              <a:pathLst>
                <a:path w="2075815" h="1430654">
                  <a:moveTo>
                    <a:pt x="2075221" y="1430145"/>
                  </a:moveTo>
                  <a:lnTo>
                    <a:pt x="90917" y="1430145"/>
                  </a:lnTo>
                  <a:lnTo>
                    <a:pt x="17722" y="1169108"/>
                  </a:lnTo>
                  <a:lnTo>
                    <a:pt x="0" y="1006643"/>
                  </a:lnTo>
                  <a:lnTo>
                    <a:pt x="43758" y="874842"/>
                  </a:lnTo>
                  <a:lnTo>
                    <a:pt x="155005" y="705799"/>
                  </a:lnTo>
                  <a:lnTo>
                    <a:pt x="299417" y="944345"/>
                  </a:lnTo>
                  <a:lnTo>
                    <a:pt x="376394" y="1073969"/>
                  </a:lnTo>
                  <a:lnTo>
                    <a:pt x="411890" y="1139766"/>
                  </a:lnTo>
                  <a:lnTo>
                    <a:pt x="431862" y="1186835"/>
                  </a:lnTo>
                  <a:lnTo>
                    <a:pt x="453521" y="1215527"/>
                  </a:lnTo>
                  <a:lnTo>
                    <a:pt x="479545" y="1220565"/>
                  </a:lnTo>
                  <a:lnTo>
                    <a:pt x="501562" y="1206962"/>
                  </a:lnTo>
                  <a:lnTo>
                    <a:pt x="511206" y="1179727"/>
                  </a:lnTo>
                  <a:lnTo>
                    <a:pt x="500108" y="1143872"/>
                  </a:lnTo>
                  <a:lnTo>
                    <a:pt x="469956" y="1096716"/>
                  </a:lnTo>
                  <a:lnTo>
                    <a:pt x="447983" y="1061772"/>
                  </a:lnTo>
                  <a:lnTo>
                    <a:pt x="422941" y="1020841"/>
                  </a:lnTo>
                  <a:lnTo>
                    <a:pt x="395977" y="975120"/>
                  </a:lnTo>
                  <a:lnTo>
                    <a:pt x="368240" y="925802"/>
                  </a:lnTo>
                  <a:lnTo>
                    <a:pt x="340876" y="874082"/>
                  </a:lnTo>
                  <a:lnTo>
                    <a:pt x="315032" y="821154"/>
                  </a:lnTo>
                  <a:lnTo>
                    <a:pt x="291855" y="768213"/>
                  </a:lnTo>
                  <a:lnTo>
                    <a:pt x="272494" y="716454"/>
                  </a:lnTo>
                  <a:lnTo>
                    <a:pt x="258095" y="667069"/>
                  </a:lnTo>
                  <a:lnTo>
                    <a:pt x="249805" y="621255"/>
                  </a:lnTo>
                  <a:lnTo>
                    <a:pt x="248772" y="580205"/>
                  </a:lnTo>
                  <a:lnTo>
                    <a:pt x="293487" y="469049"/>
                  </a:lnTo>
                  <a:lnTo>
                    <a:pt x="379279" y="386194"/>
                  </a:lnTo>
                  <a:lnTo>
                    <a:pt x="462651" y="334433"/>
                  </a:lnTo>
                  <a:lnTo>
                    <a:pt x="500108" y="316559"/>
                  </a:lnTo>
                  <a:lnTo>
                    <a:pt x="605858" y="593935"/>
                  </a:lnTo>
                  <a:lnTo>
                    <a:pt x="667050" y="741350"/>
                  </a:lnTo>
                  <a:lnTo>
                    <a:pt x="707031" y="808264"/>
                  </a:lnTo>
                  <a:lnTo>
                    <a:pt x="749150" y="844138"/>
                  </a:lnTo>
                  <a:lnTo>
                    <a:pt x="790446" y="864641"/>
                  </a:lnTo>
                  <a:lnTo>
                    <a:pt x="814887" y="859300"/>
                  </a:lnTo>
                  <a:lnTo>
                    <a:pt x="826209" y="838358"/>
                  </a:lnTo>
                  <a:lnTo>
                    <a:pt x="828149" y="812059"/>
                  </a:lnTo>
                  <a:lnTo>
                    <a:pt x="822659" y="798063"/>
                  </a:lnTo>
                  <a:lnTo>
                    <a:pt x="808416" y="774082"/>
                  </a:lnTo>
                  <a:lnTo>
                    <a:pt x="787249" y="741565"/>
                  </a:lnTo>
                  <a:lnTo>
                    <a:pt x="760991" y="701958"/>
                  </a:lnTo>
                  <a:lnTo>
                    <a:pt x="731474" y="656711"/>
                  </a:lnTo>
                  <a:lnTo>
                    <a:pt x="700528" y="607271"/>
                  </a:lnTo>
                  <a:lnTo>
                    <a:pt x="669985" y="555087"/>
                  </a:lnTo>
                  <a:lnTo>
                    <a:pt x="641677" y="501605"/>
                  </a:lnTo>
                  <a:lnTo>
                    <a:pt x="617435" y="448274"/>
                  </a:lnTo>
                  <a:lnTo>
                    <a:pt x="599091" y="396543"/>
                  </a:lnTo>
                  <a:lnTo>
                    <a:pt x="588477" y="347859"/>
                  </a:lnTo>
                  <a:lnTo>
                    <a:pt x="587423" y="303670"/>
                  </a:lnTo>
                  <a:lnTo>
                    <a:pt x="587925" y="251142"/>
                  </a:lnTo>
                  <a:lnTo>
                    <a:pt x="634522" y="192323"/>
                  </a:lnTo>
                  <a:lnTo>
                    <a:pt x="702123" y="158887"/>
                  </a:lnTo>
                  <a:lnTo>
                    <a:pt x="769274" y="126642"/>
                  </a:lnTo>
                  <a:lnTo>
                    <a:pt x="829302" y="98315"/>
                  </a:lnTo>
                  <a:lnTo>
                    <a:pt x="880658" y="76760"/>
                  </a:lnTo>
                  <a:lnTo>
                    <a:pt x="921795" y="64827"/>
                  </a:lnTo>
                  <a:lnTo>
                    <a:pt x="951164" y="65372"/>
                  </a:lnTo>
                  <a:lnTo>
                    <a:pt x="975446" y="80545"/>
                  </a:lnTo>
                  <a:lnTo>
                    <a:pt x="992187" y="106634"/>
                  </a:lnTo>
                  <a:lnTo>
                    <a:pt x="1003364" y="143489"/>
                  </a:lnTo>
                  <a:lnTo>
                    <a:pt x="1010951" y="190965"/>
                  </a:lnTo>
                  <a:lnTo>
                    <a:pt x="1017992" y="225324"/>
                  </a:lnTo>
                  <a:lnTo>
                    <a:pt x="1031600" y="272236"/>
                  </a:lnTo>
                  <a:lnTo>
                    <a:pt x="1050184" y="326559"/>
                  </a:lnTo>
                  <a:lnTo>
                    <a:pt x="1072154" y="383151"/>
                  </a:lnTo>
                  <a:lnTo>
                    <a:pt x="1095919" y="436869"/>
                  </a:lnTo>
                  <a:lnTo>
                    <a:pt x="1119887" y="482573"/>
                  </a:lnTo>
                  <a:lnTo>
                    <a:pt x="1142467" y="515119"/>
                  </a:lnTo>
                  <a:lnTo>
                    <a:pt x="1162068" y="529366"/>
                  </a:lnTo>
                  <a:lnTo>
                    <a:pt x="1187596" y="521653"/>
                  </a:lnTo>
                  <a:lnTo>
                    <a:pt x="1196926" y="493331"/>
                  </a:lnTo>
                  <a:lnTo>
                    <a:pt x="1194670" y="456927"/>
                  </a:lnTo>
                  <a:lnTo>
                    <a:pt x="1185438" y="424967"/>
                  </a:lnTo>
                  <a:lnTo>
                    <a:pt x="1175809" y="405183"/>
                  </a:lnTo>
                  <a:lnTo>
                    <a:pt x="1158684" y="371031"/>
                  </a:lnTo>
                  <a:lnTo>
                    <a:pt x="1136792" y="326233"/>
                  </a:lnTo>
                  <a:lnTo>
                    <a:pt x="1112864" y="274508"/>
                  </a:lnTo>
                  <a:lnTo>
                    <a:pt x="1089632" y="219576"/>
                  </a:lnTo>
                  <a:lnTo>
                    <a:pt x="1069825" y="165156"/>
                  </a:lnTo>
                  <a:lnTo>
                    <a:pt x="1056175" y="114969"/>
                  </a:lnTo>
                  <a:lnTo>
                    <a:pt x="1051411" y="72734"/>
                  </a:lnTo>
                  <a:lnTo>
                    <a:pt x="1058265" y="42172"/>
                  </a:lnTo>
                  <a:lnTo>
                    <a:pt x="1092284" y="19697"/>
                  </a:lnTo>
                  <a:lnTo>
                    <a:pt x="1131391" y="7684"/>
                  </a:lnTo>
                  <a:lnTo>
                    <a:pt x="1158627" y="6083"/>
                  </a:lnTo>
                  <a:lnTo>
                    <a:pt x="1199937" y="48124"/>
                  </a:lnTo>
                  <a:lnTo>
                    <a:pt x="1230709" y="138658"/>
                  </a:lnTo>
                  <a:lnTo>
                    <a:pt x="1249921" y="228817"/>
                  </a:lnTo>
                  <a:lnTo>
                    <a:pt x="1256552" y="269730"/>
                  </a:lnTo>
                  <a:lnTo>
                    <a:pt x="1261792" y="283728"/>
                  </a:lnTo>
                  <a:lnTo>
                    <a:pt x="1266212" y="289886"/>
                  </a:lnTo>
                  <a:lnTo>
                    <a:pt x="1272218" y="289546"/>
                  </a:lnTo>
                  <a:lnTo>
                    <a:pt x="1282216" y="284051"/>
                  </a:lnTo>
                  <a:lnTo>
                    <a:pt x="1290315" y="272478"/>
                  </a:lnTo>
                  <a:lnTo>
                    <a:pt x="1291087" y="255588"/>
                  </a:lnTo>
                  <a:lnTo>
                    <a:pt x="1287640" y="237248"/>
                  </a:lnTo>
                  <a:lnTo>
                    <a:pt x="1283076" y="221325"/>
                  </a:lnTo>
                  <a:lnTo>
                    <a:pt x="1277226" y="194353"/>
                  </a:lnTo>
                  <a:lnTo>
                    <a:pt x="1269028" y="144779"/>
                  </a:lnTo>
                  <a:lnTo>
                    <a:pt x="1262709" y="87396"/>
                  </a:lnTo>
                  <a:lnTo>
                    <a:pt x="1262495" y="36997"/>
                  </a:lnTo>
                  <a:lnTo>
                    <a:pt x="1272610" y="8375"/>
                  </a:lnTo>
                  <a:lnTo>
                    <a:pt x="1282486" y="4152"/>
                  </a:lnTo>
                  <a:lnTo>
                    <a:pt x="1299584" y="1117"/>
                  </a:lnTo>
                  <a:lnTo>
                    <a:pt x="1322988" y="0"/>
                  </a:lnTo>
                  <a:lnTo>
                    <a:pt x="1351781" y="1532"/>
                  </a:lnTo>
                  <a:lnTo>
                    <a:pt x="1421875" y="15469"/>
                  </a:lnTo>
                  <a:lnTo>
                    <a:pt x="1461345" y="29337"/>
                  </a:lnTo>
                  <a:lnTo>
                    <a:pt x="1502541" y="48779"/>
                  </a:lnTo>
                  <a:lnTo>
                    <a:pt x="1544549" y="74526"/>
                  </a:lnTo>
                  <a:lnTo>
                    <a:pt x="1586452" y="107310"/>
                  </a:lnTo>
                  <a:lnTo>
                    <a:pt x="1627335" y="147861"/>
                  </a:lnTo>
                  <a:lnTo>
                    <a:pt x="1666282" y="196911"/>
                  </a:lnTo>
                  <a:lnTo>
                    <a:pt x="1702378" y="255191"/>
                  </a:lnTo>
                  <a:lnTo>
                    <a:pt x="1734706" y="323433"/>
                  </a:lnTo>
                  <a:lnTo>
                    <a:pt x="1723113" y="378246"/>
                  </a:lnTo>
                  <a:lnTo>
                    <a:pt x="1705942" y="410718"/>
                  </a:lnTo>
                  <a:lnTo>
                    <a:pt x="1671216" y="433631"/>
                  </a:lnTo>
                  <a:lnTo>
                    <a:pt x="1606959" y="459767"/>
                  </a:lnTo>
                  <a:lnTo>
                    <a:pt x="1538738" y="490989"/>
                  </a:lnTo>
                  <a:lnTo>
                    <a:pt x="1497224" y="520935"/>
                  </a:lnTo>
                  <a:lnTo>
                    <a:pt x="1478104" y="550048"/>
                  </a:lnTo>
                  <a:lnTo>
                    <a:pt x="1477062" y="578773"/>
                  </a:lnTo>
                  <a:lnTo>
                    <a:pt x="1494135" y="589279"/>
                  </a:lnTo>
                  <a:lnTo>
                    <a:pt x="1525254" y="573671"/>
                  </a:lnTo>
                  <a:lnTo>
                    <a:pt x="1559948" y="547296"/>
                  </a:lnTo>
                  <a:lnTo>
                    <a:pt x="1587747" y="525499"/>
                  </a:lnTo>
                  <a:lnTo>
                    <a:pt x="1616365" y="506216"/>
                  </a:lnTo>
                  <a:lnTo>
                    <a:pt x="1661499" y="476882"/>
                  </a:lnTo>
                  <a:lnTo>
                    <a:pt x="1712139" y="445734"/>
                  </a:lnTo>
                  <a:lnTo>
                    <a:pt x="1757273" y="421006"/>
                  </a:lnTo>
                  <a:lnTo>
                    <a:pt x="1785891" y="410933"/>
                  </a:lnTo>
                  <a:lnTo>
                    <a:pt x="1798488" y="416994"/>
                  </a:lnTo>
                  <a:lnTo>
                    <a:pt x="1832977" y="465118"/>
                  </a:lnTo>
                  <a:lnTo>
                    <a:pt x="1852399" y="506936"/>
                  </a:lnTo>
                  <a:lnTo>
                    <a:pt x="1871626" y="560427"/>
                  </a:lnTo>
                  <a:lnTo>
                    <a:pt x="1889423" y="625470"/>
                  </a:lnTo>
                  <a:lnTo>
                    <a:pt x="1904556" y="701941"/>
                  </a:lnTo>
                  <a:lnTo>
                    <a:pt x="1915788" y="789718"/>
                  </a:lnTo>
                  <a:lnTo>
                    <a:pt x="1893906" y="852824"/>
                  </a:lnTo>
                  <a:lnTo>
                    <a:pt x="1853098" y="895549"/>
                  </a:lnTo>
                  <a:lnTo>
                    <a:pt x="1763202" y="937415"/>
                  </a:lnTo>
                  <a:lnTo>
                    <a:pt x="1594056" y="997943"/>
                  </a:lnTo>
                  <a:lnTo>
                    <a:pt x="1575921" y="1014853"/>
                  </a:lnTo>
                  <a:lnTo>
                    <a:pt x="1568876" y="1025815"/>
                  </a:lnTo>
                  <a:lnTo>
                    <a:pt x="1572019" y="1035623"/>
                  </a:lnTo>
                  <a:lnTo>
                    <a:pt x="1584450" y="1049068"/>
                  </a:lnTo>
                  <a:lnTo>
                    <a:pt x="1602159" y="1051048"/>
                  </a:lnTo>
                  <a:lnTo>
                    <a:pt x="1635639" y="1041548"/>
                  </a:lnTo>
                  <a:lnTo>
                    <a:pt x="1680577" y="1022699"/>
                  </a:lnTo>
                  <a:lnTo>
                    <a:pt x="1732663" y="996636"/>
                  </a:lnTo>
                  <a:lnTo>
                    <a:pt x="1787585" y="965492"/>
                  </a:lnTo>
                  <a:lnTo>
                    <a:pt x="1841032" y="931398"/>
                  </a:lnTo>
                  <a:lnTo>
                    <a:pt x="1888692" y="896489"/>
                  </a:lnTo>
                  <a:lnTo>
                    <a:pt x="1926255" y="862898"/>
                  </a:lnTo>
                  <a:lnTo>
                    <a:pt x="1980233" y="912383"/>
                  </a:lnTo>
                  <a:lnTo>
                    <a:pt x="2006455" y="954820"/>
                  </a:lnTo>
                  <a:lnTo>
                    <a:pt x="2012326" y="1013555"/>
                  </a:lnTo>
                  <a:lnTo>
                    <a:pt x="2005254" y="1111937"/>
                  </a:lnTo>
                  <a:lnTo>
                    <a:pt x="1976167" y="1164765"/>
                  </a:lnTo>
                  <a:lnTo>
                    <a:pt x="1940843" y="1196233"/>
                  </a:lnTo>
                  <a:lnTo>
                    <a:pt x="1876217" y="1218813"/>
                  </a:lnTo>
                  <a:lnTo>
                    <a:pt x="1759223" y="1244977"/>
                  </a:lnTo>
                  <a:lnTo>
                    <a:pt x="1654737" y="1273312"/>
                  </a:lnTo>
                  <a:lnTo>
                    <a:pt x="1620992" y="1293901"/>
                  </a:lnTo>
                  <a:lnTo>
                    <a:pt x="1624964" y="1306460"/>
                  </a:lnTo>
                  <a:lnTo>
                    <a:pt x="1633627" y="1310710"/>
                  </a:lnTo>
                  <a:lnTo>
                    <a:pt x="1659782" y="1311628"/>
                  </a:lnTo>
                  <a:lnTo>
                    <a:pt x="1685513" y="1309548"/>
                  </a:lnTo>
                  <a:lnTo>
                    <a:pt x="1710822" y="1304469"/>
                  </a:lnTo>
                  <a:lnTo>
                    <a:pt x="1735710" y="1296389"/>
                  </a:lnTo>
                  <a:lnTo>
                    <a:pt x="1782718" y="1280087"/>
                  </a:lnTo>
                  <a:lnTo>
                    <a:pt x="1845927" y="1260046"/>
                  </a:lnTo>
                  <a:lnTo>
                    <a:pt x="1911840" y="1241153"/>
                  </a:lnTo>
                  <a:lnTo>
                    <a:pt x="1966963" y="1228295"/>
                  </a:lnTo>
                  <a:lnTo>
                    <a:pt x="1997799" y="1226360"/>
                  </a:lnTo>
                  <a:lnTo>
                    <a:pt x="2019876" y="1261827"/>
                  </a:lnTo>
                  <a:lnTo>
                    <a:pt x="2045381" y="1331475"/>
                  </a:lnTo>
                  <a:lnTo>
                    <a:pt x="2066450" y="1399512"/>
                  </a:lnTo>
                  <a:lnTo>
                    <a:pt x="2075221" y="1430145"/>
                  </a:lnTo>
                  <a:close/>
                </a:path>
              </a:pathLst>
            </a:custGeom>
            <a:solidFill>
              <a:srgbClr val="F4A3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65986" y="8647406"/>
              <a:ext cx="3651250" cy="1638300"/>
            </a:xfrm>
            <a:custGeom>
              <a:avLst/>
              <a:gdLst/>
              <a:ahLst/>
              <a:cxnLst/>
              <a:rect l="l" t="t" r="r" b="b"/>
              <a:pathLst>
                <a:path w="3651250" h="1638300">
                  <a:moveTo>
                    <a:pt x="1162337" y="1637871"/>
                  </a:moveTo>
                  <a:lnTo>
                    <a:pt x="1063409" y="1637871"/>
                  </a:lnTo>
                  <a:lnTo>
                    <a:pt x="1012107" y="1463517"/>
                  </a:lnTo>
                  <a:lnTo>
                    <a:pt x="896449" y="1063732"/>
                  </a:lnTo>
                  <a:lnTo>
                    <a:pt x="773801" y="623427"/>
                  </a:lnTo>
                  <a:lnTo>
                    <a:pt x="701531" y="327517"/>
                  </a:lnTo>
                  <a:lnTo>
                    <a:pt x="770911" y="408286"/>
                  </a:lnTo>
                  <a:lnTo>
                    <a:pt x="924945" y="652098"/>
                  </a:lnTo>
                  <a:lnTo>
                    <a:pt x="1082473" y="1061208"/>
                  </a:lnTo>
                  <a:lnTo>
                    <a:pt x="1162337" y="1637871"/>
                  </a:lnTo>
                  <a:close/>
                </a:path>
                <a:path w="3651250" h="1638300">
                  <a:moveTo>
                    <a:pt x="1437329" y="1637871"/>
                  </a:moveTo>
                  <a:lnTo>
                    <a:pt x="1360051" y="1637871"/>
                  </a:lnTo>
                  <a:lnTo>
                    <a:pt x="1328773" y="1538124"/>
                  </a:lnTo>
                  <a:lnTo>
                    <a:pt x="1258111" y="1264474"/>
                  </a:lnTo>
                  <a:lnTo>
                    <a:pt x="1182826" y="855303"/>
                  </a:lnTo>
                  <a:lnTo>
                    <a:pt x="1137677" y="348998"/>
                  </a:lnTo>
                  <a:lnTo>
                    <a:pt x="1181876" y="386858"/>
                  </a:lnTo>
                  <a:lnTo>
                    <a:pt x="1280514" y="557366"/>
                  </a:lnTo>
                  <a:lnTo>
                    <a:pt x="1382646" y="945907"/>
                  </a:lnTo>
                  <a:lnTo>
                    <a:pt x="1437329" y="1637871"/>
                  </a:lnTo>
                  <a:close/>
                </a:path>
                <a:path w="3651250" h="1638300">
                  <a:moveTo>
                    <a:pt x="927346" y="1637871"/>
                  </a:moveTo>
                  <a:lnTo>
                    <a:pt x="710994" y="1637871"/>
                  </a:lnTo>
                  <a:lnTo>
                    <a:pt x="654498" y="1541147"/>
                  </a:lnTo>
                  <a:lnTo>
                    <a:pt x="525808" y="1304447"/>
                  </a:lnTo>
                  <a:lnTo>
                    <a:pt x="386123" y="1007974"/>
                  </a:lnTo>
                  <a:lnTo>
                    <a:pt x="296641" y="731936"/>
                  </a:lnTo>
                  <a:lnTo>
                    <a:pt x="365632" y="799419"/>
                  </a:lnTo>
                  <a:lnTo>
                    <a:pt x="533174" y="987384"/>
                  </a:lnTo>
                  <a:lnTo>
                    <a:pt x="740126" y="1274109"/>
                  </a:lnTo>
                  <a:lnTo>
                    <a:pt x="927346" y="1637871"/>
                  </a:lnTo>
                  <a:close/>
                </a:path>
                <a:path w="3651250" h="1638300">
                  <a:moveTo>
                    <a:pt x="423528" y="1637871"/>
                  </a:moveTo>
                  <a:lnTo>
                    <a:pt x="259794" y="1637871"/>
                  </a:lnTo>
                  <a:lnTo>
                    <a:pt x="0" y="1343292"/>
                  </a:lnTo>
                  <a:lnTo>
                    <a:pt x="185737" y="1436263"/>
                  </a:lnTo>
                  <a:lnTo>
                    <a:pt x="291767" y="1497939"/>
                  </a:lnTo>
                  <a:lnTo>
                    <a:pt x="357795" y="1555936"/>
                  </a:lnTo>
                  <a:lnTo>
                    <a:pt x="423528" y="1637871"/>
                  </a:lnTo>
                  <a:close/>
                </a:path>
                <a:path w="3651250" h="1638300">
                  <a:moveTo>
                    <a:pt x="2990100" y="1407879"/>
                  </a:moveTo>
                  <a:lnTo>
                    <a:pt x="1972547" y="1407879"/>
                  </a:lnTo>
                  <a:lnTo>
                    <a:pt x="1982482" y="1393540"/>
                  </a:lnTo>
                  <a:lnTo>
                    <a:pt x="2008050" y="1350631"/>
                  </a:lnTo>
                  <a:lnTo>
                    <a:pt x="2042892" y="1279314"/>
                  </a:lnTo>
                  <a:lnTo>
                    <a:pt x="2080651" y="1179748"/>
                  </a:lnTo>
                  <a:lnTo>
                    <a:pt x="2115495" y="1076047"/>
                  </a:lnTo>
                  <a:lnTo>
                    <a:pt x="2173791" y="918644"/>
                  </a:lnTo>
                  <a:lnTo>
                    <a:pt x="2297615" y="596815"/>
                  </a:lnTo>
                  <a:lnTo>
                    <a:pt x="2528983" y="0"/>
                  </a:lnTo>
                  <a:lnTo>
                    <a:pt x="2525045" y="87377"/>
                  </a:lnTo>
                  <a:lnTo>
                    <a:pt x="2485756" y="340065"/>
                  </a:lnTo>
                  <a:lnTo>
                    <a:pt x="2369905" y="743901"/>
                  </a:lnTo>
                  <a:lnTo>
                    <a:pt x="2136280" y="1284720"/>
                  </a:lnTo>
                  <a:lnTo>
                    <a:pt x="2344533" y="1284720"/>
                  </a:lnTo>
                  <a:lnTo>
                    <a:pt x="2266178" y="1330690"/>
                  </a:lnTo>
                  <a:lnTo>
                    <a:pt x="3429614" y="1330690"/>
                  </a:lnTo>
                  <a:lnTo>
                    <a:pt x="3261878" y="1363860"/>
                  </a:lnTo>
                  <a:lnTo>
                    <a:pt x="2990100" y="1407879"/>
                  </a:lnTo>
                  <a:close/>
                </a:path>
                <a:path w="3651250" h="1638300">
                  <a:moveTo>
                    <a:pt x="1753614" y="1637871"/>
                  </a:moveTo>
                  <a:lnTo>
                    <a:pt x="1589737" y="1637871"/>
                  </a:lnTo>
                  <a:lnTo>
                    <a:pt x="1597778" y="1589062"/>
                  </a:lnTo>
                  <a:lnTo>
                    <a:pt x="1603969" y="1539104"/>
                  </a:lnTo>
                  <a:lnTo>
                    <a:pt x="1608432" y="1488113"/>
                  </a:lnTo>
                  <a:lnTo>
                    <a:pt x="1611289" y="1436204"/>
                  </a:lnTo>
                  <a:lnTo>
                    <a:pt x="1612622" y="1385009"/>
                  </a:lnTo>
                  <a:lnTo>
                    <a:pt x="1612627" y="1328097"/>
                  </a:lnTo>
                  <a:lnTo>
                    <a:pt x="1611442" y="1276133"/>
                  </a:lnTo>
                  <a:lnTo>
                    <a:pt x="1609070" y="1221317"/>
                  </a:lnTo>
                  <a:lnTo>
                    <a:pt x="1605748" y="1166957"/>
                  </a:lnTo>
                  <a:lnTo>
                    <a:pt x="1601528" y="1111977"/>
                  </a:lnTo>
                  <a:lnTo>
                    <a:pt x="1596555" y="1056892"/>
                  </a:lnTo>
                  <a:lnTo>
                    <a:pt x="1590950" y="1001815"/>
                  </a:lnTo>
                  <a:lnTo>
                    <a:pt x="1584837" y="946864"/>
                  </a:lnTo>
                  <a:lnTo>
                    <a:pt x="1578335" y="892154"/>
                  </a:lnTo>
                  <a:lnTo>
                    <a:pt x="1571569" y="837801"/>
                  </a:lnTo>
                  <a:lnTo>
                    <a:pt x="1564658" y="783921"/>
                  </a:lnTo>
                  <a:lnTo>
                    <a:pt x="1550894" y="678043"/>
                  </a:lnTo>
                  <a:lnTo>
                    <a:pt x="1544283" y="626276"/>
                  </a:lnTo>
                  <a:lnTo>
                    <a:pt x="1538017" y="575446"/>
                  </a:lnTo>
                  <a:lnTo>
                    <a:pt x="1532216" y="525668"/>
                  </a:lnTo>
                  <a:lnTo>
                    <a:pt x="1527002" y="477058"/>
                  </a:lnTo>
                  <a:lnTo>
                    <a:pt x="1522498" y="429731"/>
                  </a:lnTo>
                  <a:lnTo>
                    <a:pt x="1518825" y="383804"/>
                  </a:lnTo>
                  <a:lnTo>
                    <a:pt x="1516106" y="339393"/>
                  </a:lnTo>
                  <a:lnTo>
                    <a:pt x="1514461" y="296612"/>
                  </a:lnTo>
                  <a:lnTo>
                    <a:pt x="1514013" y="255579"/>
                  </a:lnTo>
                  <a:lnTo>
                    <a:pt x="1514884" y="216409"/>
                  </a:lnTo>
                  <a:lnTo>
                    <a:pt x="1521069" y="144121"/>
                  </a:lnTo>
                  <a:lnTo>
                    <a:pt x="1533991" y="80675"/>
                  </a:lnTo>
                  <a:lnTo>
                    <a:pt x="1543283" y="52557"/>
                  </a:lnTo>
                  <a:lnTo>
                    <a:pt x="1550248" y="110283"/>
                  </a:lnTo>
                  <a:lnTo>
                    <a:pt x="1557966" y="165544"/>
                  </a:lnTo>
                  <a:lnTo>
                    <a:pt x="1566355" y="218519"/>
                  </a:lnTo>
                  <a:lnTo>
                    <a:pt x="1575330" y="269389"/>
                  </a:lnTo>
                  <a:lnTo>
                    <a:pt x="1584809" y="318334"/>
                  </a:lnTo>
                  <a:lnTo>
                    <a:pt x="1594708" y="365535"/>
                  </a:lnTo>
                  <a:lnTo>
                    <a:pt x="1604944" y="411173"/>
                  </a:lnTo>
                  <a:lnTo>
                    <a:pt x="1615432" y="455428"/>
                  </a:lnTo>
                  <a:lnTo>
                    <a:pt x="1626089" y="498481"/>
                  </a:lnTo>
                  <a:lnTo>
                    <a:pt x="1636833" y="540511"/>
                  </a:lnTo>
                  <a:lnTo>
                    <a:pt x="1647578" y="581701"/>
                  </a:lnTo>
                  <a:lnTo>
                    <a:pt x="1658242" y="622229"/>
                  </a:lnTo>
                  <a:lnTo>
                    <a:pt x="1668741" y="662277"/>
                  </a:lnTo>
                  <a:lnTo>
                    <a:pt x="1678992" y="702025"/>
                  </a:lnTo>
                  <a:lnTo>
                    <a:pt x="1688911" y="741653"/>
                  </a:lnTo>
                  <a:lnTo>
                    <a:pt x="1698415" y="781343"/>
                  </a:lnTo>
                  <a:lnTo>
                    <a:pt x="1707419" y="821275"/>
                  </a:lnTo>
                  <a:lnTo>
                    <a:pt x="1715841" y="861628"/>
                  </a:lnTo>
                  <a:lnTo>
                    <a:pt x="1723597" y="902585"/>
                  </a:lnTo>
                  <a:lnTo>
                    <a:pt x="1730603" y="944324"/>
                  </a:lnTo>
                  <a:lnTo>
                    <a:pt x="1736776" y="987027"/>
                  </a:lnTo>
                  <a:lnTo>
                    <a:pt x="1742079" y="1031369"/>
                  </a:lnTo>
                  <a:lnTo>
                    <a:pt x="1746291" y="1076088"/>
                  </a:lnTo>
                  <a:lnTo>
                    <a:pt x="1749460" y="1122724"/>
                  </a:lnTo>
                  <a:lnTo>
                    <a:pt x="1751465" y="1171088"/>
                  </a:lnTo>
                  <a:lnTo>
                    <a:pt x="1752215" y="1221714"/>
                  </a:lnTo>
                  <a:lnTo>
                    <a:pt x="1751639" y="1273594"/>
                  </a:lnTo>
                  <a:lnTo>
                    <a:pt x="1749641" y="1328097"/>
                  </a:lnTo>
                  <a:lnTo>
                    <a:pt x="1746142" y="1385009"/>
                  </a:lnTo>
                  <a:lnTo>
                    <a:pt x="1741057" y="1444509"/>
                  </a:lnTo>
                  <a:lnTo>
                    <a:pt x="1734304" y="1506777"/>
                  </a:lnTo>
                  <a:lnTo>
                    <a:pt x="1725799" y="1571995"/>
                  </a:lnTo>
                  <a:lnTo>
                    <a:pt x="1827035" y="1571995"/>
                  </a:lnTo>
                  <a:lnTo>
                    <a:pt x="1803078" y="1590183"/>
                  </a:lnTo>
                  <a:lnTo>
                    <a:pt x="1753614" y="1637871"/>
                  </a:lnTo>
                  <a:close/>
                </a:path>
                <a:path w="3651250" h="1638300">
                  <a:moveTo>
                    <a:pt x="1827035" y="1571995"/>
                  </a:moveTo>
                  <a:lnTo>
                    <a:pt x="1725799" y="1571995"/>
                  </a:lnTo>
                  <a:lnTo>
                    <a:pt x="1753898" y="1555656"/>
                  </a:lnTo>
                  <a:lnTo>
                    <a:pt x="1816179" y="1510666"/>
                  </a:lnTo>
                  <a:lnTo>
                    <a:pt x="1879615" y="1443068"/>
                  </a:lnTo>
                  <a:lnTo>
                    <a:pt x="1911182" y="1358902"/>
                  </a:lnTo>
                  <a:lnTo>
                    <a:pt x="1912627" y="1317702"/>
                  </a:lnTo>
                  <a:lnTo>
                    <a:pt x="1913720" y="1273594"/>
                  </a:lnTo>
                  <a:lnTo>
                    <a:pt x="1917371" y="1108574"/>
                  </a:lnTo>
                  <a:lnTo>
                    <a:pt x="1918370" y="1065059"/>
                  </a:lnTo>
                  <a:lnTo>
                    <a:pt x="1919721" y="1009289"/>
                  </a:lnTo>
                  <a:lnTo>
                    <a:pt x="1921419" y="944324"/>
                  </a:lnTo>
                  <a:lnTo>
                    <a:pt x="1922926" y="890458"/>
                  </a:lnTo>
                  <a:lnTo>
                    <a:pt x="1924814" y="828379"/>
                  </a:lnTo>
                  <a:lnTo>
                    <a:pt x="1926918" y="765179"/>
                  </a:lnTo>
                  <a:lnTo>
                    <a:pt x="1929254" y="701349"/>
                  </a:lnTo>
                  <a:lnTo>
                    <a:pt x="1931841" y="637380"/>
                  </a:lnTo>
                  <a:lnTo>
                    <a:pt x="1934697" y="573764"/>
                  </a:lnTo>
                  <a:lnTo>
                    <a:pt x="1937840" y="510991"/>
                  </a:lnTo>
                  <a:lnTo>
                    <a:pt x="1941288" y="449552"/>
                  </a:lnTo>
                  <a:lnTo>
                    <a:pt x="1945059" y="389940"/>
                  </a:lnTo>
                  <a:lnTo>
                    <a:pt x="1949170" y="332643"/>
                  </a:lnTo>
                  <a:lnTo>
                    <a:pt x="1953641" y="278155"/>
                  </a:lnTo>
                  <a:lnTo>
                    <a:pt x="1958489" y="226965"/>
                  </a:lnTo>
                  <a:lnTo>
                    <a:pt x="1963777" y="179218"/>
                  </a:lnTo>
                  <a:lnTo>
                    <a:pt x="1969387" y="136447"/>
                  </a:lnTo>
                  <a:lnTo>
                    <a:pt x="1975474" y="98100"/>
                  </a:lnTo>
                  <a:lnTo>
                    <a:pt x="1982009" y="65016"/>
                  </a:lnTo>
                  <a:lnTo>
                    <a:pt x="2001815" y="142100"/>
                  </a:lnTo>
                  <a:lnTo>
                    <a:pt x="2038409" y="357537"/>
                  </a:lnTo>
                  <a:lnTo>
                    <a:pt x="2057557" y="687602"/>
                  </a:lnTo>
                  <a:lnTo>
                    <a:pt x="2025022" y="1108574"/>
                  </a:lnTo>
                  <a:lnTo>
                    <a:pt x="1972547" y="1407879"/>
                  </a:lnTo>
                  <a:lnTo>
                    <a:pt x="2990100" y="1407879"/>
                  </a:lnTo>
                  <a:lnTo>
                    <a:pt x="2922031" y="1418904"/>
                  </a:lnTo>
                  <a:lnTo>
                    <a:pt x="2615438" y="1445256"/>
                  </a:lnTo>
                  <a:lnTo>
                    <a:pt x="2006383" y="1445256"/>
                  </a:lnTo>
                  <a:lnTo>
                    <a:pt x="2019184" y="1453003"/>
                  </a:lnTo>
                  <a:lnTo>
                    <a:pt x="2058034" y="1470282"/>
                  </a:lnTo>
                  <a:lnTo>
                    <a:pt x="2123605" y="1488151"/>
                  </a:lnTo>
                  <a:lnTo>
                    <a:pt x="2216570" y="1497670"/>
                  </a:lnTo>
                  <a:lnTo>
                    <a:pt x="2245456" y="1498730"/>
                  </a:lnTo>
                  <a:lnTo>
                    <a:pt x="2281252" y="1500784"/>
                  </a:lnTo>
                  <a:lnTo>
                    <a:pt x="2323113" y="1503814"/>
                  </a:lnTo>
                  <a:lnTo>
                    <a:pt x="2370196" y="1507800"/>
                  </a:lnTo>
                  <a:lnTo>
                    <a:pt x="2421655" y="1512723"/>
                  </a:lnTo>
                  <a:lnTo>
                    <a:pt x="2476647" y="1518563"/>
                  </a:lnTo>
                  <a:lnTo>
                    <a:pt x="2534327" y="1525302"/>
                  </a:lnTo>
                  <a:lnTo>
                    <a:pt x="2593851" y="1532920"/>
                  </a:lnTo>
                  <a:lnTo>
                    <a:pt x="2627443" y="1537625"/>
                  </a:lnTo>
                  <a:lnTo>
                    <a:pt x="1966812" y="1537625"/>
                  </a:lnTo>
                  <a:lnTo>
                    <a:pt x="1945140" y="1539131"/>
                  </a:lnTo>
                  <a:lnTo>
                    <a:pt x="1895375" y="1546021"/>
                  </a:lnTo>
                  <a:lnTo>
                    <a:pt x="1840396" y="1561852"/>
                  </a:lnTo>
                  <a:lnTo>
                    <a:pt x="1827035" y="1571995"/>
                  </a:lnTo>
                  <a:close/>
                </a:path>
                <a:path w="3651250" h="1638300">
                  <a:moveTo>
                    <a:pt x="2344533" y="1284720"/>
                  </a:moveTo>
                  <a:lnTo>
                    <a:pt x="2136280" y="1284720"/>
                  </a:lnTo>
                  <a:lnTo>
                    <a:pt x="2213192" y="1159813"/>
                  </a:lnTo>
                  <a:lnTo>
                    <a:pt x="2403710" y="871582"/>
                  </a:lnTo>
                  <a:lnTo>
                    <a:pt x="2647509" y="549760"/>
                  </a:lnTo>
                  <a:lnTo>
                    <a:pt x="2884266" y="324080"/>
                  </a:lnTo>
                  <a:lnTo>
                    <a:pt x="2854459" y="399452"/>
                  </a:lnTo>
                  <a:lnTo>
                    <a:pt x="2761519" y="591199"/>
                  </a:lnTo>
                  <a:lnTo>
                    <a:pt x="2600162" y="847765"/>
                  </a:lnTo>
                  <a:lnTo>
                    <a:pt x="2365106" y="1117596"/>
                  </a:lnTo>
                  <a:lnTo>
                    <a:pt x="2629754" y="1117596"/>
                  </a:lnTo>
                  <a:lnTo>
                    <a:pt x="2344533" y="1284720"/>
                  </a:lnTo>
                  <a:close/>
                </a:path>
                <a:path w="3651250" h="1638300">
                  <a:moveTo>
                    <a:pt x="2629754" y="1117596"/>
                  </a:moveTo>
                  <a:lnTo>
                    <a:pt x="2365106" y="1117596"/>
                  </a:lnTo>
                  <a:lnTo>
                    <a:pt x="2492817" y="1021121"/>
                  </a:lnTo>
                  <a:lnTo>
                    <a:pt x="2788599" y="806566"/>
                  </a:lnTo>
                  <a:lnTo>
                    <a:pt x="3121425" y="586238"/>
                  </a:lnTo>
                  <a:lnTo>
                    <a:pt x="3360269" y="472443"/>
                  </a:lnTo>
                  <a:lnTo>
                    <a:pt x="3296232" y="544875"/>
                  </a:lnTo>
                  <a:lnTo>
                    <a:pt x="3147017" y="708844"/>
                  </a:lnTo>
                  <a:lnTo>
                    <a:pt x="2976968" y="884359"/>
                  </a:lnTo>
                  <a:lnTo>
                    <a:pt x="2850429" y="991429"/>
                  </a:lnTo>
                  <a:lnTo>
                    <a:pt x="2778798" y="1031369"/>
                  </a:lnTo>
                  <a:lnTo>
                    <a:pt x="2694061" y="1080022"/>
                  </a:lnTo>
                  <a:lnTo>
                    <a:pt x="2629754" y="1117596"/>
                  </a:lnTo>
                  <a:close/>
                </a:path>
                <a:path w="3651250" h="1638300">
                  <a:moveTo>
                    <a:pt x="3429614" y="1330690"/>
                  </a:moveTo>
                  <a:lnTo>
                    <a:pt x="2266178" y="1330690"/>
                  </a:lnTo>
                  <a:lnTo>
                    <a:pt x="2421710" y="1312652"/>
                  </a:lnTo>
                  <a:lnTo>
                    <a:pt x="2796323" y="1278759"/>
                  </a:lnTo>
                  <a:lnTo>
                    <a:pt x="3252041" y="1259338"/>
                  </a:lnTo>
                  <a:lnTo>
                    <a:pt x="3650889" y="1284720"/>
                  </a:lnTo>
                  <a:lnTo>
                    <a:pt x="3537368" y="1309381"/>
                  </a:lnTo>
                  <a:lnTo>
                    <a:pt x="3429614" y="1330690"/>
                  </a:lnTo>
                  <a:close/>
                </a:path>
                <a:path w="3651250" h="1638300">
                  <a:moveTo>
                    <a:pt x="2281877" y="1447512"/>
                  </a:moveTo>
                  <a:lnTo>
                    <a:pt x="2006383" y="1445256"/>
                  </a:lnTo>
                  <a:lnTo>
                    <a:pt x="2615438" y="1445256"/>
                  </a:lnTo>
                  <a:lnTo>
                    <a:pt x="2281877" y="1447512"/>
                  </a:lnTo>
                  <a:close/>
                </a:path>
                <a:path w="3651250" h="1638300">
                  <a:moveTo>
                    <a:pt x="3073233" y="1637871"/>
                  </a:moveTo>
                  <a:lnTo>
                    <a:pt x="2551063" y="1637871"/>
                  </a:lnTo>
                  <a:lnTo>
                    <a:pt x="2495380" y="1633505"/>
                  </a:lnTo>
                  <a:lnTo>
                    <a:pt x="2353887" y="1617876"/>
                  </a:lnTo>
                  <a:lnTo>
                    <a:pt x="2164919" y="1587182"/>
                  </a:lnTo>
                  <a:lnTo>
                    <a:pt x="1966812" y="1537625"/>
                  </a:lnTo>
                  <a:lnTo>
                    <a:pt x="2627443" y="1537625"/>
                  </a:lnTo>
                  <a:lnTo>
                    <a:pt x="2715054" y="1550716"/>
                  </a:lnTo>
                  <a:lnTo>
                    <a:pt x="2775044" y="1560857"/>
                  </a:lnTo>
                  <a:lnTo>
                    <a:pt x="2833500" y="1571799"/>
                  </a:lnTo>
                  <a:lnTo>
                    <a:pt x="2889579" y="1583524"/>
                  </a:lnTo>
                  <a:lnTo>
                    <a:pt x="2942437" y="1596013"/>
                  </a:lnTo>
                  <a:lnTo>
                    <a:pt x="2991227" y="1609247"/>
                  </a:lnTo>
                  <a:lnTo>
                    <a:pt x="3035108" y="1623206"/>
                  </a:lnTo>
                  <a:lnTo>
                    <a:pt x="3073233" y="1637871"/>
                  </a:lnTo>
                  <a:close/>
                </a:path>
              </a:pathLst>
            </a:custGeom>
            <a:solidFill>
              <a:srgbClr val="FAE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9494430" y="0"/>
            <a:ext cx="1751330" cy="661035"/>
          </a:xfrm>
          <a:custGeom>
            <a:avLst/>
            <a:gdLst/>
            <a:ahLst/>
            <a:cxnLst/>
            <a:rect l="l" t="t" r="r" b="b"/>
            <a:pathLst>
              <a:path w="1751329" h="661035">
                <a:moveTo>
                  <a:pt x="1750769" y="0"/>
                </a:moveTo>
                <a:lnTo>
                  <a:pt x="537009" y="0"/>
                </a:lnTo>
                <a:lnTo>
                  <a:pt x="376423" y="83232"/>
                </a:lnTo>
                <a:lnTo>
                  <a:pt x="290880" y="136101"/>
                </a:lnTo>
                <a:lnTo>
                  <a:pt x="251564" y="181218"/>
                </a:lnTo>
                <a:lnTo>
                  <a:pt x="229664" y="241195"/>
                </a:lnTo>
                <a:lnTo>
                  <a:pt x="263974" y="265840"/>
                </a:lnTo>
                <a:lnTo>
                  <a:pt x="294772" y="279750"/>
                </a:lnTo>
                <a:lnTo>
                  <a:pt x="339481" y="288049"/>
                </a:lnTo>
                <a:lnTo>
                  <a:pt x="415527" y="295863"/>
                </a:lnTo>
                <a:lnTo>
                  <a:pt x="367625" y="305736"/>
                </a:lnTo>
                <a:lnTo>
                  <a:pt x="328361" y="306252"/>
                </a:lnTo>
                <a:lnTo>
                  <a:pt x="276768" y="294911"/>
                </a:lnTo>
                <a:lnTo>
                  <a:pt x="191879" y="269216"/>
                </a:lnTo>
                <a:lnTo>
                  <a:pt x="86470" y="366134"/>
                </a:lnTo>
                <a:lnTo>
                  <a:pt x="31346" y="437873"/>
                </a:lnTo>
                <a:lnTo>
                  <a:pt x="8519" y="519921"/>
                </a:lnTo>
                <a:lnTo>
                  <a:pt x="0" y="647768"/>
                </a:lnTo>
                <a:lnTo>
                  <a:pt x="38696" y="656736"/>
                </a:lnTo>
                <a:lnTo>
                  <a:pt x="72099" y="660827"/>
                </a:lnTo>
                <a:lnTo>
                  <a:pt x="118663" y="661032"/>
                </a:lnTo>
                <a:lnTo>
                  <a:pt x="196840" y="658342"/>
                </a:lnTo>
                <a:lnTo>
                  <a:pt x="244124" y="577979"/>
                </a:lnTo>
                <a:lnTo>
                  <a:pt x="223542" y="654747"/>
                </a:lnTo>
                <a:lnTo>
                  <a:pt x="430952" y="658146"/>
                </a:lnTo>
                <a:lnTo>
                  <a:pt x="556917" y="654972"/>
                </a:lnTo>
                <a:lnTo>
                  <a:pt x="652585" y="641350"/>
                </a:lnTo>
                <a:lnTo>
                  <a:pt x="769101" y="613403"/>
                </a:lnTo>
                <a:lnTo>
                  <a:pt x="805830" y="558457"/>
                </a:lnTo>
                <a:lnTo>
                  <a:pt x="821375" y="507068"/>
                </a:lnTo>
                <a:lnTo>
                  <a:pt x="844460" y="414927"/>
                </a:lnTo>
                <a:lnTo>
                  <a:pt x="829789" y="596272"/>
                </a:lnTo>
                <a:lnTo>
                  <a:pt x="888181" y="594594"/>
                </a:lnTo>
                <a:lnTo>
                  <a:pt x="925938" y="523830"/>
                </a:lnTo>
                <a:lnTo>
                  <a:pt x="945663" y="455796"/>
                </a:lnTo>
                <a:lnTo>
                  <a:pt x="962440" y="393471"/>
                </a:lnTo>
                <a:lnTo>
                  <a:pt x="969530" y="366180"/>
                </a:lnTo>
                <a:lnTo>
                  <a:pt x="952537" y="558523"/>
                </a:lnTo>
                <a:lnTo>
                  <a:pt x="1241430" y="497729"/>
                </a:lnTo>
                <a:lnTo>
                  <a:pt x="1420877" y="445301"/>
                </a:lnTo>
                <a:lnTo>
                  <a:pt x="1565712" y="372293"/>
                </a:lnTo>
                <a:lnTo>
                  <a:pt x="1750769" y="249760"/>
                </a:lnTo>
                <a:lnTo>
                  <a:pt x="1750769" y="0"/>
                </a:lnTo>
                <a:close/>
              </a:path>
            </a:pathLst>
          </a:custGeom>
          <a:solidFill>
            <a:srgbClr val="F4A37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624350" y="0"/>
            <a:ext cx="3894454" cy="1209675"/>
            <a:chOff x="6624350" y="0"/>
            <a:chExt cx="3894454" cy="1209675"/>
          </a:xfrm>
        </p:grpSpPr>
        <p:sp>
          <p:nvSpPr>
            <p:cNvPr id="9" name="object 9"/>
            <p:cNvSpPr/>
            <p:nvPr/>
          </p:nvSpPr>
          <p:spPr>
            <a:xfrm>
              <a:off x="6624350" y="0"/>
              <a:ext cx="1527810" cy="1056005"/>
            </a:xfrm>
            <a:custGeom>
              <a:avLst/>
              <a:gdLst/>
              <a:ahLst/>
              <a:cxnLst/>
              <a:rect l="l" t="t" r="r" b="b"/>
              <a:pathLst>
                <a:path w="1527809" h="1056005">
                  <a:moveTo>
                    <a:pt x="1527661" y="0"/>
                  </a:moveTo>
                  <a:lnTo>
                    <a:pt x="66928" y="0"/>
                  </a:lnTo>
                  <a:lnTo>
                    <a:pt x="13046" y="192742"/>
                  </a:lnTo>
                  <a:lnTo>
                    <a:pt x="0" y="312702"/>
                  </a:lnTo>
                  <a:lnTo>
                    <a:pt x="32212" y="410020"/>
                  </a:lnTo>
                  <a:lnTo>
                    <a:pt x="114106" y="534837"/>
                  </a:lnTo>
                  <a:lnTo>
                    <a:pt x="220414" y="358701"/>
                  </a:lnTo>
                  <a:lnTo>
                    <a:pt x="277080" y="262990"/>
                  </a:lnTo>
                  <a:lnTo>
                    <a:pt x="303210" y="214407"/>
                  </a:lnTo>
                  <a:lnTo>
                    <a:pt x="317912" y="179653"/>
                  </a:lnTo>
                  <a:lnTo>
                    <a:pt x="338586" y="156045"/>
                  </a:lnTo>
                  <a:lnTo>
                    <a:pt x="361871" y="158280"/>
                  </a:lnTo>
                  <a:lnTo>
                    <a:pt x="375737" y="179133"/>
                  </a:lnTo>
                  <a:lnTo>
                    <a:pt x="368151" y="211376"/>
                  </a:lnTo>
                  <a:lnTo>
                    <a:pt x="331704" y="268895"/>
                  </a:lnTo>
                  <a:lnTo>
                    <a:pt x="304844" y="313122"/>
                  </a:lnTo>
                  <a:lnTo>
                    <a:pt x="275621" y="364116"/>
                  </a:lnTo>
                  <a:lnTo>
                    <a:pt x="246579" y="419220"/>
                  </a:lnTo>
                  <a:lnTo>
                    <a:pt x="220264" y="475775"/>
                  </a:lnTo>
                  <a:lnTo>
                    <a:pt x="199221" y="531124"/>
                  </a:lnTo>
                  <a:lnTo>
                    <a:pt x="185995" y="582609"/>
                  </a:lnTo>
                  <a:lnTo>
                    <a:pt x="183132" y="627572"/>
                  </a:lnTo>
                  <a:lnTo>
                    <a:pt x="216049" y="709647"/>
                  </a:lnTo>
                  <a:lnTo>
                    <a:pt x="279204" y="770824"/>
                  </a:lnTo>
                  <a:lnTo>
                    <a:pt x="340578" y="809043"/>
                  </a:lnTo>
                  <a:lnTo>
                    <a:pt x="368151" y="822241"/>
                  </a:lnTo>
                  <a:lnTo>
                    <a:pt x="445998" y="617434"/>
                  </a:lnTo>
                  <a:lnTo>
                    <a:pt x="491044" y="508587"/>
                  </a:lnTo>
                  <a:lnTo>
                    <a:pt x="520476" y="459179"/>
                  </a:lnTo>
                  <a:lnTo>
                    <a:pt x="551482" y="432691"/>
                  </a:lnTo>
                  <a:lnTo>
                    <a:pt x="581882" y="417552"/>
                  </a:lnTo>
                  <a:lnTo>
                    <a:pt x="599874" y="421496"/>
                  </a:lnTo>
                  <a:lnTo>
                    <a:pt x="608209" y="436959"/>
                  </a:lnTo>
                  <a:lnTo>
                    <a:pt x="609637" y="456377"/>
                  </a:lnTo>
                  <a:lnTo>
                    <a:pt x="602750" y="471847"/>
                  </a:lnTo>
                  <a:lnTo>
                    <a:pt x="585205" y="499791"/>
                  </a:lnTo>
                  <a:lnTo>
                    <a:pt x="560199" y="537672"/>
                  </a:lnTo>
                  <a:lnTo>
                    <a:pt x="530926" y="582959"/>
                  </a:lnTo>
                  <a:lnTo>
                    <a:pt x="500584" y="633115"/>
                  </a:lnTo>
                  <a:lnTo>
                    <a:pt x="472367" y="685608"/>
                  </a:lnTo>
                  <a:lnTo>
                    <a:pt x="449471" y="737902"/>
                  </a:lnTo>
                  <a:lnTo>
                    <a:pt x="435093" y="787463"/>
                  </a:lnTo>
                  <a:lnTo>
                    <a:pt x="432428" y="831758"/>
                  </a:lnTo>
                  <a:lnTo>
                    <a:pt x="432797" y="870543"/>
                  </a:lnTo>
                  <a:lnTo>
                    <a:pt x="467099" y="913973"/>
                  </a:lnTo>
                  <a:lnTo>
                    <a:pt x="516863" y="938662"/>
                  </a:lnTo>
                  <a:lnTo>
                    <a:pt x="577879" y="968053"/>
                  </a:lnTo>
                  <a:lnTo>
                    <a:pt x="630257" y="992100"/>
                  </a:lnTo>
                  <a:lnTo>
                    <a:pt x="671771" y="1006691"/>
                  </a:lnTo>
                  <a:lnTo>
                    <a:pt x="700194" y="1007710"/>
                  </a:lnTo>
                  <a:lnTo>
                    <a:pt x="718069" y="996507"/>
                  </a:lnTo>
                  <a:lnTo>
                    <a:pt x="730393" y="977244"/>
                  </a:lnTo>
                  <a:lnTo>
                    <a:pt x="738620" y="950030"/>
                  </a:lnTo>
                  <a:lnTo>
                    <a:pt x="744206" y="914976"/>
                  </a:lnTo>
                  <a:lnTo>
                    <a:pt x="752248" y="878902"/>
                  </a:lnTo>
                  <a:lnTo>
                    <a:pt x="768192" y="828601"/>
                  </a:lnTo>
                  <a:lnTo>
                    <a:pt x="789260" y="773071"/>
                  </a:lnTo>
                  <a:lnTo>
                    <a:pt x="812677" y="721313"/>
                  </a:lnTo>
                  <a:lnTo>
                    <a:pt x="835665" y="682326"/>
                  </a:lnTo>
                  <a:lnTo>
                    <a:pt x="855449" y="665110"/>
                  </a:lnTo>
                  <a:lnTo>
                    <a:pt x="874241" y="670805"/>
                  </a:lnTo>
                  <a:lnTo>
                    <a:pt x="881110" y="691717"/>
                  </a:lnTo>
                  <a:lnTo>
                    <a:pt x="879449" y="718597"/>
                  </a:lnTo>
                  <a:lnTo>
                    <a:pt x="872653" y="742195"/>
                  </a:lnTo>
                  <a:lnTo>
                    <a:pt x="836842" y="815097"/>
                  </a:lnTo>
                  <a:lnTo>
                    <a:pt x="810487" y="873446"/>
                  </a:lnTo>
                  <a:lnTo>
                    <a:pt x="787545" y="934032"/>
                  </a:lnTo>
                  <a:lnTo>
                    <a:pt x="774800" y="987587"/>
                  </a:lnTo>
                  <a:lnTo>
                    <a:pt x="779035" y="1024840"/>
                  </a:lnTo>
                  <a:lnTo>
                    <a:pt x="813411" y="1045301"/>
                  </a:lnTo>
                  <a:lnTo>
                    <a:pt x="852916" y="1051487"/>
                  </a:lnTo>
                  <a:lnTo>
                    <a:pt x="883326" y="1020446"/>
                  </a:lnTo>
                  <a:lnTo>
                    <a:pt x="905979" y="953597"/>
                  </a:lnTo>
                  <a:lnTo>
                    <a:pt x="920122" y="887027"/>
                  </a:lnTo>
                  <a:lnTo>
                    <a:pt x="925003" y="856818"/>
                  </a:lnTo>
                  <a:lnTo>
                    <a:pt x="928860" y="846482"/>
                  </a:lnTo>
                  <a:lnTo>
                    <a:pt x="932114" y="841935"/>
                  </a:lnTo>
                  <a:lnTo>
                    <a:pt x="936535" y="842186"/>
                  </a:lnTo>
                  <a:lnTo>
                    <a:pt x="943896" y="846244"/>
                  </a:lnTo>
                  <a:lnTo>
                    <a:pt x="949857" y="854789"/>
                  </a:lnTo>
                  <a:lnTo>
                    <a:pt x="950426" y="867260"/>
                  </a:lnTo>
                  <a:lnTo>
                    <a:pt x="947888" y="880801"/>
                  </a:lnTo>
                  <a:lnTo>
                    <a:pt x="944529" y="892559"/>
                  </a:lnTo>
                  <a:lnTo>
                    <a:pt x="938754" y="920487"/>
                  </a:lnTo>
                  <a:lnTo>
                    <a:pt x="931494" y="970225"/>
                  </a:lnTo>
                  <a:lnTo>
                    <a:pt x="928826" y="1020439"/>
                  </a:lnTo>
                  <a:lnTo>
                    <a:pt x="936824" y="1049795"/>
                  </a:lnTo>
                  <a:lnTo>
                    <a:pt x="948529" y="1053945"/>
                  </a:lnTo>
                  <a:lnTo>
                    <a:pt x="970125" y="1055954"/>
                  </a:lnTo>
                  <a:lnTo>
                    <a:pt x="999761" y="1054339"/>
                  </a:lnTo>
                  <a:lnTo>
                    <a:pt x="1075760" y="1034317"/>
                  </a:lnTo>
                  <a:lnTo>
                    <a:pt x="1118422" y="1012947"/>
                  </a:lnTo>
                  <a:lnTo>
                    <a:pt x="1161726" y="982028"/>
                  </a:lnTo>
                  <a:lnTo>
                    <a:pt x="1203822" y="940078"/>
                  </a:lnTo>
                  <a:lnTo>
                    <a:pt x="1242862" y="885618"/>
                  </a:lnTo>
                  <a:lnTo>
                    <a:pt x="1276993" y="817165"/>
                  </a:lnTo>
                  <a:lnTo>
                    <a:pt x="1268459" y="776693"/>
                  </a:lnTo>
                  <a:lnTo>
                    <a:pt x="1255819" y="752716"/>
                  </a:lnTo>
                  <a:lnTo>
                    <a:pt x="1230255" y="735798"/>
                  </a:lnTo>
                  <a:lnTo>
                    <a:pt x="1182953" y="716500"/>
                  </a:lnTo>
                  <a:lnTo>
                    <a:pt x="1132732" y="693447"/>
                  </a:lnTo>
                  <a:lnTo>
                    <a:pt x="1102172" y="671335"/>
                  </a:lnTo>
                  <a:lnTo>
                    <a:pt x="1088097" y="649839"/>
                  </a:lnTo>
                  <a:lnTo>
                    <a:pt x="1087330" y="628629"/>
                  </a:lnTo>
                  <a:lnTo>
                    <a:pt x="1099898" y="620872"/>
                  </a:lnTo>
                  <a:lnTo>
                    <a:pt x="1122806" y="632396"/>
                  </a:lnTo>
                  <a:lnTo>
                    <a:pt x="1148346" y="651871"/>
                  </a:lnTo>
                  <a:lnTo>
                    <a:pt x="1168810" y="667965"/>
                  </a:lnTo>
                  <a:lnTo>
                    <a:pt x="1197360" y="687160"/>
                  </a:lnTo>
                  <a:lnTo>
                    <a:pt x="1241742" y="715575"/>
                  </a:lnTo>
                  <a:lnTo>
                    <a:pt x="1286123" y="741333"/>
                  </a:lnTo>
                  <a:lnTo>
                    <a:pt x="1314673" y="752558"/>
                  </a:lnTo>
                  <a:lnTo>
                    <a:pt x="1327656" y="744610"/>
                  </a:lnTo>
                  <a:lnTo>
                    <a:pt x="1363632" y="681672"/>
                  </a:lnTo>
                  <a:lnTo>
                    <a:pt x="1382315" y="627110"/>
                  </a:lnTo>
                  <a:lnTo>
                    <a:pt x="1398588" y="557439"/>
                  </a:lnTo>
                  <a:lnTo>
                    <a:pt x="1410296" y="472873"/>
                  </a:lnTo>
                  <a:lnTo>
                    <a:pt x="1394187" y="426277"/>
                  </a:lnTo>
                  <a:lnTo>
                    <a:pt x="1364147" y="394730"/>
                  </a:lnTo>
                  <a:lnTo>
                    <a:pt x="1297970" y="363818"/>
                  </a:lnTo>
                  <a:lnTo>
                    <a:pt x="1173454" y="319126"/>
                  </a:lnTo>
                  <a:lnTo>
                    <a:pt x="1160105" y="306640"/>
                  </a:lnTo>
                  <a:lnTo>
                    <a:pt x="1154918" y="298546"/>
                  </a:lnTo>
                  <a:lnTo>
                    <a:pt x="1157232" y="291304"/>
                  </a:lnTo>
                  <a:lnTo>
                    <a:pt x="1166383" y="281376"/>
                  </a:lnTo>
                  <a:lnTo>
                    <a:pt x="1225378" y="295538"/>
                  </a:lnTo>
                  <a:lnTo>
                    <a:pt x="1275489" y="320090"/>
                  </a:lnTo>
                  <a:lnTo>
                    <a:pt x="1329312" y="351314"/>
                  </a:lnTo>
                  <a:lnTo>
                    <a:pt x="1379323" y="385475"/>
                  </a:lnTo>
                  <a:lnTo>
                    <a:pt x="1418001" y="418839"/>
                  </a:lnTo>
                  <a:lnTo>
                    <a:pt x="1457736" y="382301"/>
                  </a:lnTo>
                  <a:lnTo>
                    <a:pt x="1477039" y="350967"/>
                  </a:lnTo>
                  <a:lnTo>
                    <a:pt x="1481362" y="307598"/>
                  </a:lnTo>
                  <a:lnTo>
                    <a:pt x="1476155" y="234956"/>
                  </a:lnTo>
                  <a:lnTo>
                    <a:pt x="1454743" y="195949"/>
                  </a:lnTo>
                  <a:lnTo>
                    <a:pt x="1428740" y="172714"/>
                  </a:lnTo>
                  <a:lnTo>
                    <a:pt x="1381166" y="156042"/>
                  </a:lnTo>
                  <a:lnTo>
                    <a:pt x="1295041" y="136722"/>
                  </a:lnTo>
                  <a:lnTo>
                    <a:pt x="1218124" y="115801"/>
                  </a:lnTo>
                  <a:lnTo>
                    <a:pt x="1193284" y="100599"/>
                  </a:lnTo>
                  <a:lnTo>
                    <a:pt x="1196207" y="91325"/>
                  </a:lnTo>
                  <a:lnTo>
                    <a:pt x="1202585" y="88187"/>
                  </a:lnTo>
                  <a:lnTo>
                    <a:pt x="1221838" y="87510"/>
                  </a:lnTo>
                  <a:lnTo>
                    <a:pt x="1240780" y="89045"/>
                  </a:lnTo>
                  <a:lnTo>
                    <a:pt x="1259411" y="92796"/>
                  </a:lnTo>
                  <a:lnTo>
                    <a:pt x="1277732" y="98762"/>
                  </a:lnTo>
                  <a:lnTo>
                    <a:pt x="1323240" y="114380"/>
                  </a:lnTo>
                  <a:lnTo>
                    <a:pt x="1383501" y="132903"/>
                  </a:lnTo>
                  <a:lnTo>
                    <a:pt x="1439111" y="147282"/>
                  </a:lnTo>
                  <a:lnTo>
                    <a:pt x="1470667" y="150469"/>
                  </a:lnTo>
                  <a:lnTo>
                    <a:pt x="1486919" y="124281"/>
                  </a:lnTo>
                  <a:lnTo>
                    <a:pt x="1505695" y="72855"/>
                  </a:lnTo>
                  <a:lnTo>
                    <a:pt x="1521205" y="22618"/>
                  </a:lnTo>
                  <a:lnTo>
                    <a:pt x="1527661" y="0"/>
                  </a:lnTo>
                  <a:close/>
                </a:path>
              </a:pathLst>
            </a:custGeom>
            <a:solidFill>
              <a:srgbClr val="F4A3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831157" y="0"/>
              <a:ext cx="2687955" cy="1209675"/>
            </a:xfrm>
            <a:custGeom>
              <a:avLst/>
              <a:gdLst/>
              <a:ahLst/>
              <a:cxnLst/>
              <a:rect l="l" t="t" r="r" b="b"/>
              <a:pathLst>
                <a:path w="2687954" h="1209675">
                  <a:moveTo>
                    <a:pt x="855647" y="0"/>
                  </a:moveTo>
                  <a:lnTo>
                    <a:pt x="782822" y="0"/>
                  </a:lnTo>
                  <a:lnTo>
                    <a:pt x="745057" y="128737"/>
                  </a:lnTo>
                  <a:lnTo>
                    <a:pt x="659915" y="423928"/>
                  </a:lnTo>
                  <a:lnTo>
                    <a:pt x="569629" y="749037"/>
                  </a:lnTo>
                  <a:lnTo>
                    <a:pt x="516428" y="967529"/>
                  </a:lnTo>
                  <a:lnTo>
                    <a:pt x="567501" y="907891"/>
                  </a:lnTo>
                  <a:lnTo>
                    <a:pt x="680892" y="727867"/>
                  </a:lnTo>
                  <a:lnTo>
                    <a:pt x="796856" y="425792"/>
                  </a:lnTo>
                  <a:lnTo>
                    <a:pt x="855647" y="0"/>
                  </a:lnTo>
                  <a:close/>
                </a:path>
                <a:path w="2687954" h="1209675">
                  <a:moveTo>
                    <a:pt x="1058081" y="0"/>
                  </a:moveTo>
                  <a:lnTo>
                    <a:pt x="1001193" y="0"/>
                  </a:lnTo>
                  <a:lnTo>
                    <a:pt x="978168" y="73650"/>
                  </a:lnTo>
                  <a:lnTo>
                    <a:pt x="926151" y="275706"/>
                  </a:lnTo>
                  <a:lnTo>
                    <a:pt x="870730" y="577826"/>
                  </a:lnTo>
                  <a:lnTo>
                    <a:pt x="837494" y="951668"/>
                  </a:lnTo>
                  <a:lnTo>
                    <a:pt x="870031" y="923712"/>
                  </a:lnTo>
                  <a:lnTo>
                    <a:pt x="942642" y="797815"/>
                  </a:lnTo>
                  <a:lnTo>
                    <a:pt x="1017826" y="510926"/>
                  </a:lnTo>
                  <a:lnTo>
                    <a:pt x="1058081" y="0"/>
                  </a:lnTo>
                  <a:close/>
                </a:path>
                <a:path w="2687954" h="1209675">
                  <a:moveTo>
                    <a:pt x="682660" y="0"/>
                  </a:moveTo>
                  <a:lnTo>
                    <a:pt x="523394" y="0"/>
                  </a:lnTo>
                  <a:lnTo>
                    <a:pt x="481804" y="71418"/>
                  </a:lnTo>
                  <a:lnTo>
                    <a:pt x="387070" y="246191"/>
                  </a:lnTo>
                  <a:lnTo>
                    <a:pt x="284242" y="465098"/>
                  </a:lnTo>
                  <a:lnTo>
                    <a:pt x="218371" y="668917"/>
                  </a:lnTo>
                  <a:lnTo>
                    <a:pt x="269157" y="619089"/>
                  </a:lnTo>
                  <a:lnTo>
                    <a:pt x="392492" y="480301"/>
                  </a:lnTo>
                  <a:lnTo>
                    <a:pt x="544839" y="268591"/>
                  </a:lnTo>
                  <a:lnTo>
                    <a:pt x="682660" y="0"/>
                  </a:lnTo>
                  <a:close/>
                </a:path>
                <a:path w="2687954" h="1209675">
                  <a:moveTo>
                    <a:pt x="311777" y="0"/>
                  </a:moveTo>
                  <a:lnTo>
                    <a:pt x="191246" y="0"/>
                  </a:lnTo>
                  <a:lnTo>
                    <a:pt x="0" y="217509"/>
                  </a:lnTo>
                  <a:lnTo>
                    <a:pt x="136729" y="148861"/>
                  </a:lnTo>
                  <a:lnTo>
                    <a:pt x="214782" y="103322"/>
                  </a:lnTo>
                  <a:lnTo>
                    <a:pt x="263389" y="60498"/>
                  </a:lnTo>
                  <a:lnTo>
                    <a:pt x="311777" y="0"/>
                  </a:lnTo>
                  <a:close/>
                </a:path>
                <a:path w="2687954" h="1209675">
                  <a:moveTo>
                    <a:pt x="2201144" y="169819"/>
                  </a:moveTo>
                  <a:lnTo>
                    <a:pt x="1452078" y="169819"/>
                  </a:lnTo>
                  <a:lnTo>
                    <a:pt x="1459392" y="180407"/>
                  </a:lnTo>
                  <a:lnTo>
                    <a:pt x="1478214" y="212089"/>
                  </a:lnTo>
                  <a:lnTo>
                    <a:pt x="1503863" y="264748"/>
                  </a:lnTo>
                  <a:lnTo>
                    <a:pt x="1531659" y="338265"/>
                  </a:lnTo>
                  <a:lnTo>
                    <a:pt x="1557298" y="414805"/>
                  </a:lnTo>
                  <a:lnTo>
                    <a:pt x="1600223" y="531057"/>
                  </a:lnTo>
                  <a:lnTo>
                    <a:pt x="1691375" y="768686"/>
                  </a:lnTo>
                  <a:lnTo>
                    <a:pt x="1861696" y="1209358"/>
                  </a:lnTo>
                  <a:lnTo>
                    <a:pt x="1858797" y="1144841"/>
                  </a:lnTo>
                  <a:lnTo>
                    <a:pt x="1829874" y="958263"/>
                  </a:lnTo>
                  <a:lnTo>
                    <a:pt x="1744591" y="660082"/>
                  </a:lnTo>
                  <a:lnTo>
                    <a:pt x="1572610" y="260757"/>
                  </a:lnTo>
                  <a:lnTo>
                    <a:pt x="1725913" y="260757"/>
                  </a:lnTo>
                  <a:lnTo>
                    <a:pt x="1668233" y="226814"/>
                  </a:lnTo>
                  <a:lnTo>
                    <a:pt x="2524690" y="226814"/>
                  </a:lnTo>
                  <a:lnTo>
                    <a:pt x="2401212" y="202322"/>
                  </a:lnTo>
                  <a:lnTo>
                    <a:pt x="2201144" y="169819"/>
                  </a:lnTo>
                  <a:close/>
                </a:path>
                <a:path w="2687954" h="1209675">
                  <a:moveTo>
                    <a:pt x="1290912" y="0"/>
                  </a:moveTo>
                  <a:lnTo>
                    <a:pt x="1170275" y="0"/>
                  </a:lnTo>
                  <a:lnTo>
                    <a:pt x="1178058" y="49777"/>
                  </a:lnTo>
                  <a:lnTo>
                    <a:pt x="1183330" y="101098"/>
                  </a:lnTo>
                  <a:lnTo>
                    <a:pt x="1186325" y="153739"/>
                  </a:lnTo>
                  <a:lnTo>
                    <a:pt x="1187184" y="202322"/>
                  </a:lnTo>
                  <a:lnTo>
                    <a:pt x="1187202" y="212089"/>
                  </a:lnTo>
                  <a:lnTo>
                    <a:pt x="1186414" y="262096"/>
                  </a:lnTo>
                  <a:lnTo>
                    <a:pt x="1183974" y="317366"/>
                  </a:lnTo>
                  <a:lnTo>
                    <a:pt x="1180190" y="373068"/>
                  </a:lnTo>
                  <a:lnTo>
                    <a:pt x="1175294" y="428979"/>
                  </a:lnTo>
                  <a:lnTo>
                    <a:pt x="1169520" y="484876"/>
                  </a:lnTo>
                  <a:lnTo>
                    <a:pt x="1163100" y="540538"/>
                  </a:lnTo>
                  <a:lnTo>
                    <a:pt x="1156269" y="595743"/>
                  </a:lnTo>
                  <a:lnTo>
                    <a:pt x="1149258" y="650266"/>
                  </a:lnTo>
                  <a:lnTo>
                    <a:pt x="1142302" y="703888"/>
                  </a:lnTo>
                  <a:lnTo>
                    <a:pt x="1135634" y="756384"/>
                  </a:lnTo>
                  <a:lnTo>
                    <a:pt x="1129487" y="807533"/>
                  </a:lnTo>
                  <a:lnTo>
                    <a:pt x="1124093" y="857112"/>
                  </a:lnTo>
                  <a:lnTo>
                    <a:pt x="1119687" y="904899"/>
                  </a:lnTo>
                  <a:lnTo>
                    <a:pt x="1116502" y="950671"/>
                  </a:lnTo>
                  <a:lnTo>
                    <a:pt x="1114770" y="994207"/>
                  </a:lnTo>
                  <a:lnTo>
                    <a:pt x="1114725" y="1035284"/>
                  </a:lnTo>
                  <a:lnTo>
                    <a:pt x="1116600" y="1073679"/>
                  </a:lnTo>
                  <a:lnTo>
                    <a:pt x="1120629" y="1109170"/>
                  </a:lnTo>
                  <a:lnTo>
                    <a:pt x="1127044" y="1141535"/>
                  </a:lnTo>
                  <a:lnTo>
                    <a:pt x="1136079" y="1170551"/>
                  </a:lnTo>
                  <a:lnTo>
                    <a:pt x="1143041" y="1114131"/>
                  </a:lnTo>
                  <a:lnTo>
                    <a:pt x="1150953" y="1060869"/>
                  </a:lnTo>
                  <a:lnTo>
                    <a:pt x="1159670" y="1010449"/>
                  </a:lnTo>
                  <a:lnTo>
                    <a:pt x="1169046" y="962555"/>
                  </a:lnTo>
                  <a:lnTo>
                    <a:pt x="1178934" y="916872"/>
                  </a:lnTo>
                  <a:lnTo>
                    <a:pt x="1189190" y="873082"/>
                  </a:lnTo>
                  <a:lnTo>
                    <a:pt x="1199668" y="830872"/>
                  </a:lnTo>
                  <a:lnTo>
                    <a:pt x="1210221" y="789923"/>
                  </a:lnTo>
                  <a:lnTo>
                    <a:pt x="1220705" y="749921"/>
                  </a:lnTo>
                  <a:lnTo>
                    <a:pt x="1230973" y="710550"/>
                  </a:lnTo>
                  <a:lnTo>
                    <a:pt x="1240879" y="671494"/>
                  </a:lnTo>
                  <a:lnTo>
                    <a:pt x="1250278" y="632436"/>
                  </a:lnTo>
                  <a:lnTo>
                    <a:pt x="1259023" y="593061"/>
                  </a:lnTo>
                  <a:lnTo>
                    <a:pt x="1266970" y="553053"/>
                  </a:lnTo>
                  <a:lnTo>
                    <a:pt x="1273973" y="512095"/>
                  </a:lnTo>
                  <a:lnTo>
                    <a:pt x="1279885" y="469873"/>
                  </a:lnTo>
                  <a:lnTo>
                    <a:pt x="1284561" y="426070"/>
                  </a:lnTo>
                  <a:lnTo>
                    <a:pt x="1287855" y="380369"/>
                  </a:lnTo>
                  <a:lnTo>
                    <a:pt x="1289621" y="332456"/>
                  </a:lnTo>
                  <a:lnTo>
                    <a:pt x="1289632" y="279498"/>
                  </a:lnTo>
                  <a:lnTo>
                    <a:pt x="1287988" y="228728"/>
                  </a:lnTo>
                  <a:lnTo>
                    <a:pt x="1284297" y="172281"/>
                  </a:lnTo>
                  <a:lnTo>
                    <a:pt x="1278495" y="112357"/>
                  </a:lnTo>
                  <a:lnTo>
                    <a:pt x="1270436" y="48640"/>
                  </a:lnTo>
                  <a:lnTo>
                    <a:pt x="1344961" y="48640"/>
                  </a:lnTo>
                  <a:lnTo>
                    <a:pt x="1327325" y="35211"/>
                  </a:lnTo>
                  <a:lnTo>
                    <a:pt x="1290912" y="0"/>
                  </a:lnTo>
                  <a:close/>
                </a:path>
                <a:path w="2687954" h="1209675">
                  <a:moveTo>
                    <a:pt x="1344961" y="48640"/>
                  </a:moveTo>
                  <a:lnTo>
                    <a:pt x="1270436" y="48640"/>
                  </a:lnTo>
                  <a:lnTo>
                    <a:pt x="1291122" y="60705"/>
                  </a:lnTo>
                  <a:lnTo>
                    <a:pt x="1336969" y="93924"/>
                  </a:lnTo>
                  <a:lnTo>
                    <a:pt x="1383667" y="143837"/>
                  </a:lnTo>
                  <a:lnTo>
                    <a:pt x="1406905" y="205983"/>
                  </a:lnTo>
                  <a:lnTo>
                    <a:pt x="1408380" y="252255"/>
                  </a:lnTo>
                  <a:lnTo>
                    <a:pt x="1411312" y="384156"/>
                  </a:lnTo>
                  <a:lnTo>
                    <a:pt x="1412396" y="431440"/>
                  </a:lnTo>
                  <a:lnTo>
                    <a:pt x="1413821" y="488866"/>
                  </a:lnTo>
                  <a:lnTo>
                    <a:pt x="1415693" y="556372"/>
                  </a:lnTo>
                  <a:lnTo>
                    <a:pt x="1417462" y="613812"/>
                  </a:lnTo>
                  <a:lnTo>
                    <a:pt x="1419646" y="676590"/>
                  </a:lnTo>
                  <a:lnTo>
                    <a:pt x="1422219" y="741216"/>
                  </a:lnTo>
                  <a:lnTo>
                    <a:pt x="1425163" y="805319"/>
                  </a:lnTo>
                  <a:lnTo>
                    <a:pt x="1428514" y="867970"/>
                  </a:lnTo>
                  <a:lnTo>
                    <a:pt x="1432304" y="928240"/>
                  </a:lnTo>
                  <a:lnTo>
                    <a:pt x="1436568" y="985200"/>
                  </a:lnTo>
                  <a:lnTo>
                    <a:pt x="1441341" y="1037920"/>
                  </a:lnTo>
                  <a:lnTo>
                    <a:pt x="1446655" y="1085471"/>
                  </a:lnTo>
                  <a:lnTo>
                    <a:pt x="1452544" y="1126925"/>
                  </a:lnTo>
                  <a:lnTo>
                    <a:pt x="1459044" y="1161352"/>
                  </a:lnTo>
                  <a:lnTo>
                    <a:pt x="1473624" y="1104435"/>
                  </a:lnTo>
                  <a:lnTo>
                    <a:pt x="1500563" y="945363"/>
                  </a:lnTo>
                  <a:lnTo>
                    <a:pt x="1514658" y="701652"/>
                  </a:lnTo>
                  <a:lnTo>
                    <a:pt x="1490707" y="390818"/>
                  </a:lnTo>
                  <a:lnTo>
                    <a:pt x="1452078" y="169819"/>
                  </a:lnTo>
                  <a:lnTo>
                    <a:pt x="2201144" y="169819"/>
                  </a:lnTo>
                  <a:lnTo>
                    <a:pt x="2151036" y="161679"/>
                  </a:lnTo>
                  <a:lnTo>
                    <a:pt x="1925339" y="142221"/>
                  </a:lnTo>
                  <a:lnTo>
                    <a:pt x="1476987" y="142221"/>
                  </a:lnTo>
                  <a:lnTo>
                    <a:pt x="1486410" y="136501"/>
                  </a:lnTo>
                  <a:lnTo>
                    <a:pt x="1515009" y="123743"/>
                  </a:lnTo>
                  <a:lnTo>
                    <a:pt x="1563279" y="110548"/>
                  </a:lnTo>
                  <a:lnTo>
                    <a:pt x="1631715" y="103520"/>
                  </a:lnTo>
                  <a:lnTo>
                    <a:pt x="1660574" y="102348"/>
                  </a:lnTo>
                  <a:lnTo>
                    <a:pt x="1697805" y="99928"/>
                  </a:lnTo>
                  <a:lnTo>
                    <a:pt x="1742017" y="96292"/>
                  </a:lnTo>
                  <a:lnTo>
                    <a:pt x="1791820" y="91470"/>
                  </a:lnTo>
                  <a:lnTo>
                    <a:pt x="1845826" y="85496"/>
                  </a:lnTo>
                  <a:lnTo>
                    <a:pt x="1902643" y="78400"/>
                  </a:lnTo>
                  <a:lnTo>
                    <a:pt x="1933817" y="74018"/>
                  </a:lnTo>
                  <a:lnTo>
                    <a:pt x="1447856" y="74018"/>
                  </a:lnTo>
                  <a:lnTo>
                    <a:pt x="1431903" y="72906"/>
                  </a:lnTo>
                  <a:lnTo>
                    <a:pt x="1395269" y="67819"/>
                  </a:lnTo>
                  <a:lnTo>
                    <a:pt x="1354796" y="56130"/>
                  </a:lnTo>
                  <a:lnTo>
                    <a:pt x="1344961" y="48640"/>
                  </a:lnTo>
                  <a:close/>
                </a:path>
                <a:path w="2687954" h="1209675">
                  <a:moveTo>
                    <a:pt x="1725913" y="260757"/>
                  </a:moveTo>
                  <a:lnTo>
                    <a:pt x="1572610" y="260757"/>
                  </a:lnTo>
                  <a:lnTo>
                    <a:pt x="1629228" y="352984"/>
                  </a:lnTo>
                  <a:lnTo>
                    <a:pt x="1769476" y="565806"/>
                  </a:lnTo>
                  <a:lnTo>
                    <a:pt x="1948948" y="803431"/>
                  </a:lnTo>
                  <a:lnTo>
                    <a:pt x="2123235" y="970067"/>
                  </a:lnTo>
                  <a:lnTo>
                    <a:pt x="2101293" y="914414"/>
                  </a:lnTo>
                  <a:lnTo>
                    <a:pt x="2032875" y="772833"/>
                  </a:lnTo>
                  <a:lnTo>
                    <a:pt x="1914094" y="583392"/>
                  </a:lnTo>
                  <a:lnTo>
                    <a:pt x="1741059" y="384156"/>
                  </a:lnTo>
                  <a:lnTo>
                    <a:pt x="1935877" y="384156"/>
                  </a:lnTo>
                  <a:lnTo>
                    <a:pt x="1725913" y="260757"/>
                  </a:lnTo>
                  <a:close/>
                </a:path>
                <a:path w="2687954" h="1209675">
                  <a:moveTo>
                    <a:pt x="1935877" y="384156"/>
                  </a:moveTo>
                  <a:lnTo>
                    <a:pt x="1741059" y="384156"/>
                  </a:lnTo>
                  <a:lnTo>
                    <a:pt x="1835072" y="455391"/>
                  </a:lnTo>
                  <a:lnTo>
                    <a:pt x="2052810" y="613812"/>
                  </a:lnTo>
                  <a:lnTo>
                    <a:pt x="2297818" y="776496"/>
                  </a:lnTo>
                  <a:lnTo>
                    <a:pt x="2473642" y="860519"/>
                  </a:lnTo>
                  <a:lnTo>
                    <a:pt x="2426501" y="807037"/>
                  </a:lnTo>
                  <a:lnTo>
                    <a:pt x="2316658" y="685967"/>
                  </a:lnTo>
                  <a:lnTo>
                    <a:pt x="2191477" y="556372"/>
                  </a:lnTo>
                  <a:lnTo>
                    <a:pt x="2098326" y="477314"/>
                  </a:lnTo>
                  <a:lnTo>
                    <a:pt x="2045595" y="447824"/>
                  </a:lnTo>
                  <a:lnTo>
                    <a:pt x="1983217" y="411900"/>
                  </a:lnTo>
                  <a:lnTo>
                    <a:pt x="1935877" y="384156"/>
                  </a:lnTo>
                  <a:close/>
                </a:path>
                <a:path w="2687954" h="1209675">
                  <a:moveTo>
                    <a:pt x="2524690" y="226814"/>
                  </a:moveTo>
                  <a:lnTo>
                    <a:pt x="1668233" y="226814"/>
                  </a:lnTo>
                  <a:lnTo>
                    <a:pt x="1782727" y="240132"/>
                  </a:lnTo>
                  <a:lnTo>
                    <a:pt x="2058496" y="265158"/>
                  </a:lnTo>
                  <a:lnTo>
                    <a:pt x="2393971" y="279498"/>
                  </a:lnTo>
                  <a:lnTo>
                    <a:pt x="2687580" y="260757"/>
                  </a:lnTo>
                  <a:lnTo>
                    <a:pt x="2604012" y="242548"/>
                  </a:lnTo>
                  <a:lnTo>
                    <a:pt x="2524690" y="226814"/>
                  </a:lnTo>
                  <a:close/>
                </a:path>
                <a:path w="2687954" h="1209675">
                  <a:moveTo>
                    <a:pt x="1679790" y="140556"/>
                  </a:moveTo>
                  <a:lnTo>
                    <a:pt x="1476987" y="142221"/>
                  </a:lnTo>
                  <a:lnTo>
                    <a:pt x="1925339" y="142221"/>
                  </a:lnTo>
                  <a:lnTo>
                    <a:pt x="1679790" y="140556"/>
                  </a:lnTo>
                  <a:close/>
                </a:path>
                <a:path w="2687954" h="1209675">
                  <a:moveTo>
                    <a:pt x="2262342" y="0"/>
                  </a:moveTo>
                  <a:lnTo>
                    <a:pt x="1877950" y="0"/>
                  </a:lnTo>
                  <a:lnTo>
                    <a:pt x="1836959" y="3223"/>
                  </a:lnTo>
                  <a:lnTo>
                    <a:pt x="1732800" y="14764"/>
                  </a:lnTo>
                  <a:lnTo>
                    <a:pt x="1593692" y="37427"/>
                  </a:lnTo>
                  <a:lnTo>
                    <a:pt x="1447856" y="74018"/>
                  </a:lnTo>
                  <a:lnTo>
                    <a:pt x="1933817" y="74018"/>
                  </a:lnTo>
                  <a:lnTo>
                    <a:pt x="2019153" y="60971"/>
                  </a:lnTo>
                  <a:lnTo>
                    <a:pt x="2076066" y="50702"/>
                  </a:lnTo>
                  <a:lnTo>
                    <a:pt x="2130232" y="39438"/>
                  </a:lnTo>
                  <a:lnTo>
                    <a:pt x="2180259" y="27212"/>
                  </a:lnTo>
                  <a:lnTo>
                    <a:pt x="2224759" y="14055"/>
                  </a:lnTo>
                  <a:lnTo>
                    <a:pt x="2262342" y="0"/>
                  </a:lnTo>
                  <a:close/>
                </a:path>
              </a:pathLst>
            </a:custGeom>
            <a:solidFill>
              <a:srgbClr val="FAE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783443" y="1627893"/>
            <a:ext cx="14976475" cy="1263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  <a:tabLst>
                <a:tab pos="495300" algn="l"/>
                <a:tab pos="1336040" algn="l"/>
                <a:tab pos="1837689" algn="l"/>
                <a:tab pos="2606040" algn="l"/>
                <a:tab pos="2999740" algn="l"/>
                <a:tab pos="3374390" algn="l"/>
                <a:tab pos="5932805" algn="l"/>
                <a:tab pos="6527800" algn="l"/>
                <a:tab pos="7693659" algn="l"/>
                <a:tab pos="9162415" algn="l"/>
                <a:tab pos="9912350" algn="l"/>
                <a:tab pos="10899140" algn="l"/>
                <a:tab pos="11195685" algn="l"/>
                <a:tab pos="11367135" algn="l"/>
                <a:tab pos="11673840" algn="l"/>
                <a:tab pos="12639675" algn="l"/>
              </a:tabLst>
            </a:pPr>
            <a:r>
              <a:rPr sz="3500" spc="160" dirty="0">
                <a:latin typeface="Arial"/>
                <a:cs typeface="Arial"/>
              </a:rPr>
              <a:t>–	</a:t>
            </a:r>
            <a:r>
              <a:rPr sz="3500" spc="465" dirty="0">
                <a:latin typeface="Arial"/>
                <a:cs typeface="Arial"/>
              </a:rPr>
              <a:t>Д</a:t>
            </a:r>
            <a:r>
              <a:rPr sz="3500" spc="140" dirty="0">
                <a:latin typeface="Arial"/>
                <a:cs typeface="Arial"/>
              </a:rPr>
              <a:t>е</a:t>
            </a:r>
            <a:r>
              <a:rPr sz="3500" dirty="0">
                <a:latin typeface="Arial"/>
                <a:cs typeface="Arial"/>
              </a:rPr>
              <a:t>	</a:t>
            </a:r>
            <a:r>
              <a:rPr sz="3500" spc="245" dirty="0">
                <a:latin typeface="Arial"/>
                <a:cs typeface="Arial"/>
              </a:rPr>
              <a:t>б</a:t>
            </a:r>
            <a:r>
              <a:rPr sz="3500" dirty="0">
                <a:latin typeface="Arial"/>
                <a:cs typeface="Arial"/>
              </a:rPr>
              <a:t>	</a:t>
            </a:r>
            <a:r>
              <a:rPr sz="3500" spc="204" dirty="0">
                <a:latin typeface="Arial"/>
                <a:cs typeface="Arial"/>
              </a:rPr>
              <a:t>в</a:t>
            </a:r>
            <a:r>
              <a:rPr sz="3500" spc="330" dirty="0">
                <a:latin typeface="Arial"/>
                <a:cs typeface="Arial"/>
              </a:rPr>
              <a:t>и</a:t>
            </a:r>
            <a:r>
              <a:rPr sz="3500" dirty="0">
                <a:latin typeface="Arial"/>
                <a:cs typeface="Arial"/>
              </a:rPr>
              <a:t>	</a:t>
            </a:r>
            <a:r>
              <a:rPr sz="3500" spc="330" dirty="0">
                <a:latin typeface="Arial"/>
                <a:cs typeface="Arial"/>
              </a:rPr>
              <a:t>н</a:t>
            </a:r>
            <a:r>
              <a:rPr sz="3500" spc="140" dirty="0">
                <a:latin typeface="Arial"/>
                <a:cs typeface="Arial"/>
              </a:rPr>
              <a:t>е</a:t>
            </a:r>
            <a:r>
              <a:rPr sz="3500" dirty="0">
                <a:latin typeface="Arial"/>
                <a:cs typeface="Arial"/>
              </a:rPr>
              <a:t>	</a:t>
            </a:r>
            <a:r>
              <a:rPr sz="3500" spc="390" dirty="0">
                <a:latin typeface="Arial"/>
                <a:cs typeface="Arial"/>
              </a:rPr>
              <a:t>п</a:t>
            </a:r>
            <a:r>
              <a:rPr sz="3500" spc="135" dirty="0">
                <a:latin typeface="Arial"/>
                <a:cs typeface="Arial"/>
              </a:rPr>
              <a:t>е</a:t>
            </a:r>
            <a:r>
              <a:rPr sz="3500" spc="495" dirty="0">
                <a:latin typeface="Arial"/>
                <a:cs typeface="Arial"/>
              </a:rPr>
              <a:t>р</a:t>
            </a:r>
            <a:r>
              <a:rPr sz="3500" spc="135" dirty="0">
                <a:latin typeface="Arial"/>
                <a:cs typeface="Arial"/>
              </a:rPr>
              <a:t>е</a:t>
            </a:r>
            <a:r>
              <a:rPr sz="3500" spc="240" dirty="0">
                <a:latin typeface="Arial"/>
                <a:cs typeface="Arial"/>
              </a:rPr>
              <a:t>б</a:t>
            </a:r>
            <a:r>
              <a:rPr sz="3500" spc="320" dirty="0">
                <a:latin typeface="Arial"/>
                <a:cs typeface="Arial"/>
              </a:rPr>
              <a:t>у</a:t>
            </a:r>
            <a:r>
              <a:rPr sz="3500" spc="204" dirty="0">
                <a:latin typeface="Arial"/>
                <a:cs typeface="Arial"/>
              </a:rPr>
              <a:t>в</a:t>
            </a:r>
            <a:r>
              <a:rPr sz="3500" spc="395" dirty="0">
                <a:latin typeface="Arial"/>
                <a:cs typeface="Arial"/>
              </a:rPr>
              <a:t>а</a:t>
            </a:r>
            <a:r>
              <a:rPr sz="3500" spc="315" dirty="0">
                <a:latin typeface="Arial"/>
                <a:cs typeface="Arial"/>
              </a:rPr>
              <a:t>л</a:t>
            </a:r>
            <a:r>
              <a:rPr sz="3500" spc="325" dirty="0">
                <a:latin typeface="Arial"/>
                <a:cs typeface="Arial"/>
              </a:rPr>
              <a:t>и</a:t>
            </a:r>
            <a:r>
              <a:rPr sz="3500" spc="-160" dirty="0">
                <a:latin typeface="Arial"/>
                <a:cs typeface="Arial"/>
              </a:rPr>
              <a:t>,</a:t>
            </a:r>
            <a:r>
              <a:rPr sz="3500" dirty="0">
                <a:latin typeface="Arial"/>
                <a:cs typeface="Arial"/>
              </a:rPr>
              <a:t>	</a:t>
            </a:r>
            <a:r>
              <a:rPr sz="3500" spc="185" dirty="0">
                <a:latin typeface="Arial"/>
                <a:cs typeface="Arial"/>
              </a:rPr>
              <a:t>т</a:t>
            </a:r>
            <a:r>
              <a:rPr sz="3500" spc="245" dirty="0">
                <a:latin typeface="Arial"/>
                <a:cs typeface="Arial"/>
              </a:rPr>
              <a:t>і</a:t>
            </a:r>
            <a:r>
              <a:rPr sz="3500" spc="315" dirty="0">
                <a:latin typeface="Arial"/>
                <a:cs typeface="Arial"/>
              </a:rPr>
              <a:t>л</a:t>
            </a:r>
            <a:r>
              <a:rPr sz="3500" spc="345" dirty="0">
                <a:latin typeface="Arial"/>
                <a:cs typeface="Arial"/>
              </a:rPr>
              <a:t>о</a:t>
            </a:r>
            <a:r>
              <a:rPr sz="3500" dirty="0">
                <a:latin typeface="Arial"/>
                <a:cs typeface="Arial"/>
              </a:rPr>
              <a:t>	</a:t>
            </a:r>
            <a:r>
              <a:rPr sz="3500" spc="390" dirty="0">
                <a:latin typeface="Arial"/>
                <a:cs typeface="Arial"/>
              </a:rPr>
              <a:t>п</a:t>
            </a:r>
            <a:r>
              <a:rPr sz="3500" spc="340" dirty="0">
                <a:latin typeface="Arial"/>
                <a:cs typeface="Arial"/>
              </a:rPr>
              <a:t>о</a:t>
            </a:r>
            <a:r>
              <a:rPr sz="3500" spc="204" dirty="0">
                <a:latin typeface="Arial"/>
                <a:cs typeface="Arial"/>
              </a:rPr>
              <a:t>в</a:t>
            </a:r>
            <a:r>
              <a:rPr sz="3500" spc="325" dirty="0">
                <a:latin typeface="Arial"/>
                <a:cs typeface="Arial"/>
              </a:rPr>
              <a:t>и</a:t>
            </a:r>
            <a:r>
              <a:rPr sz="3500" spc="330" dirty="0">
                <a:latin typeface="Arial"/>
                <a:cs typeface="Arial"/>
              </a:rPr>
              <a:t>нн</a:t>
            </a:r>
            <a:r>
              <a:rPr sz="3500" spc="345" dirty="0">
                <a:latin typeface="Arial"/>
                <a:cs typeface="Arial"/>
              </a:rPr>
              <a:t>о</a:t>
            </a:r>
            <a:r>
              <a:rPr sz="3500" dirty="0">
                <a:latin typeface="Arial"/>
                <a:cs typeface="Arial"/>
              </a:rPr>
              <a:t>	</a:t>
            </a:r>
            <a:r>
              <a:rPr sz="3500" spc="240" dirty="0">
                <a:latin typeface="Arial"/>
                <a:cs typeface="Arial"/>
              </a:rPr>
              <a:t>б</a:t>
            </a:r>
            <a:r>
              <a:rPr sz="3500" spc="320" dirty="0">
                <a:latin typeface="Arial"/>
                <a:cs typeface="Arial"/>
              </a:rPr>
              <a:t>у</a:t>
            </a:r>
            <a:r>
              <a:rPr sz="3500" spc="185" dirty="0">
                <a:latin typeface="Arial"/>
                <a:cs typeface="Arial"/>
              </a:rPr>
              <a:t>т</a:t>
            </a:r>
            <a:r>
              <a:rPr sz="3500" spc="330" dirty="0">
                <a:latin typeface="Arial"/>
                <a:cs typeface="Arial"/>
              </a:rPr>
              <a:t>и</a:t>
            </a:r>
            <a:r>
              <a:rPr sz="3500" dirty="0">
                <a:latin typeface="Arial"/>
                <a:cs typeface="Arial"/>
              </a:rPr>
              <a:t>	</a:t>
            </a:r>
            <a:r>
              <a:rPr sz="3500" spc="210" dirty="0">
                <a:latin typeface="Arial"/>
                <a:cs typeface="Arial"/>
              </a:rPr>
              <a:t>в</a:t>
            </a:r>
            <a:r>
              <a:rPr sz="3500" dirty="0">
                <a:latin typeface="Arial"/>
                <a:cs typeface="Arial"/>
              </a:rPr>
              <a:t>	</a:t>
            </a:r>
            <a:r>
              <a:rPr sz="3500" spc="305" dirty="0">
                <a:latin typeface="Arial"/>
                <a:cs typeface="Arial"/>
              </a:rPr>
              <a:t>м</a:t>
            </a:r>
            <a:r>
              <a:rPr sz="3500" spc="395" dirty="0">
                <a:latin typeface="Arial"/>
                <a:cs typeface="Arial"/>
              </a:rPr>
              <a:t>а</a:t>
            </a:r>
            <a:r>
              <a:rPr sz="3500" spc="840" dirty="0">
                <a:latin typeface="Arial"/>
                <a:cs typeface="Arial"/>
              </a:rPr>
              <a:t>к</a:t>
            </a:r>
            <a:r>
              <a:rPr sz="3500" spc="345" dirty="0">
                <a:latin typeface="Arial"/>
                <a:cs typeface="Arial"/>
              </a:rPr>
              <a:t>с</a:t>
            </a:r>
            <a:r>
              <a:rPr sz="3500" spc="325" dirty="0">
                <a:latin typeface="Arial"/>
                <a:cs typeface="Arial"/>
              </a:rPr>
              <a:t>и</a:t>
            </a:r>
            <a:r>
              <a:rPr sz="3500" spc="305" dirty="0">
                <a:latin typeface="Arial"/>
                <a:cs typeface="Arial"/>
              </a:rPr>
              <a:t>м</a:t>
            </a:r>
            <a:r>
              <a:rPr sz="3500" spc="395" dirty="0">
                <a:latin typeface="Arial"/>
                <a:cs typeface="Arial"/>
              </a:rPr>
              <a:t>а</a:t>
            </a:r>
            <a:r>
              <a:rPr sz="3500" spc="315" dirty="0">
                <a:latin typeface="Arial"/>
                <a:cs typeface="Arial"/>
              </a:rPr>
              <a:t>л</a:t>
            </a:r>
            <a:r>
              <a:rPr sz="3500" spc="245" dirty="0">
                <a:latin typeface="Arial"/>
                <a:cs typeface="Arial"/>
              </a:rPr>
              <a:t>ь</a:t>
            </a:r>
            <a:r>
              <a:rPr sz="3500" spc="330" dirty="0">
                <a:latin typeface="Arial"/>
                <a:cs typeface="Arial"/>
              </a:rPr>
              <a:t>н</a:t>
            </a:r>
            <a:r>
              <a:rPr sz="3500" spc="229" dirty="0">
                <a:latin typeface="Arial"/>
                <a:cs typeface="Arial"/>
              </a:rPr>
              <a:t>о  </a:t>
            </a:r>
            <a:r>
              <a:rPr sz="3500" spc="240" dirty="0">
                <a:latin typeface="Arial"/>
                <a:cs typeface="Arial"/>
              </a:rPr>
              <a:t>б</a:t>
            </a:r>
            <a:r>
              <a:rPr sz="3500" spc="135" dirty="0">
                <a:latin typeface="Arial"/>
                <a:cs typeface="Arial"/>
              </a:rPr>
              <a:t>е</a:t>
            </a:r>
            <a:r>
              <a:rPr sz="3500" spc="120" dirty="0">
                <a:latin typeface="Arial"/>
                <a:cs typeface="Arial"/>
              </a:rPr>
              <a:t>з</a:t>
            </a:r>
            <a:r>
              <a:rPr sz="3500" spc="390" dirty="0">
                <a:latin typeface="Arial"/>
                <a:cs typeface="Arial"/>
              </a:rPr>
              <a:t>п</a:t>
            </a:r>
            <a:r>
              <a:rPr sz="3500" spc="135" dirty="0">
                <a:latin typeface="Arial"/>
                <a:cs typeface="Arial"/>
              </a:rPr>
              <a:t>е</a:t>
            </a:r>
            <a:r>
              <a:rPr sz="3500" spc="265" dirty="0">
                <a:latin typeface="Arial"/>
                <a:cs typeface="Arial"/>
              </a:rPr>
              <a:t>ч</a:t>
            </a:r>
            <a:r>
              <a:rPr sz="3500" spc="330" dirty="0">
                <a:latin typeface="Arial"/>
                <a:cs typeface="Arial"/>
              </a:rPr>
              <a:t>н</a:t>
            </a:r>
            <a:r>
              <a:rPr sz="3500" spc="340" dirty="0">
                <a:latin typeface="Arial"/>
                <a:cs typeface="Arial"/>
              </a:rPr>
              <a:t>о</a:t>
            </a:r>
            <a:r>
              <a:rPr sz="3500" spc="305" dirty="0">
                <a:latin typeface="Arial"/>
                <a:cs typeface="Arial"/>
              </a:rPr>
              <a:t>м</a:t>
            </a:r>
            <a:r>
              <a:rPr sz="3500" spc="325" dirty="0">
                <a:latin typeface="Arial"/>
                <a:cs typeface="Arial"/>
              </a:rPr>
              <a:t>у</a:t>
            </a:r>
            <a:r>
              <a:rPr sz="3500" dirty="0">
                <a:latin typeface="Arial"/>
                <a:cs typeface="Arial"/>
              </a:rPr>
              <a:t>	</a:t>
            </a:r>
            <a:r>
              <a:rPr sz="3500" spc="390" dirty="0">
                <a:latin typeface="Arial"/>
                <a:cs typeface="Arial"/>
              </a:rPr>
              <a:t>п</a:t>
            </a:r>
            <a:r>
              <a:rPr sz="3500" spc="340" dirty="0">
                <a:latin typeface="Arial"/>
                <a:cs typeface="Arial"/>
              </a:rPr>
              <a:t>о</a:t>
            </a:r>
            <a:r>
              <a:rPr sz="3500" spc="315" dirty="0">
                <a:latin typeface="Arial"/>
                <a:cs typeface="Arial"/>
              </a:rPr>
              <a:t>л</a:t>
            </a:r>
            <a:r>
              <a:rPr sz="3500" spc="340" dirty="0">
                <a:latin typeface="Arial"/>
                <a:cs typeface="Arial"/>
              </a:rPr>
              <a:t>о</a:t>
            </a:r>
            <a:r>
              <a:rPr sz="3500" spc="1400" dirty="0">
                <a:latin typeface="Arial"/>
                <a:cs typeface="Arial"/>
              </a:rPr>
              <a:t>ж</a:t>
            </a:r>
            <a:r>
              <a:rPr sz="3500" spc="135" dirty="0">
                <a:latin typeface="Arial"/>
                <a:cs typeface="Arial"/>
              </a:rPr>
              <a:t>е</a:t>
            </a:r>
            <a:r>
              <a:rPr sz="3500" spc="330" dirty="0">
                <a:latin typeface="Arial"/>
                <a:cs typeface="Arial"/>
              </a:rPr>
              <a:t>нн</a:t>
            </a:r>
            <a:r>
              <a:rPr sz="3500" spc="245" dirty="0">
                <a:latin typeface="Arial"/>
                <a:cs typeface="Arial"/>
              </a:rPr>
              <a:t>і</a:t>
            </a:r>
            <a:r>
              <a:rPr sz="3500" spc="-150" dirty="0">
                <a:latin typeface="Arial"/>
                <a:cs typeface="Arial"/>
              </a:rPr>
              <a:t>.</a:t>
            </a:r>
            <a:r>
              <a:rPr sz="3500" dirty="0">
                <a:latin typeface="Arial"/>
                <a:cs typeface="Arial"/>
              </a:rPr>
              <a:t>	</a:t>
            </a:r>
            <a:r>
              <a:rPr sz="3500" spc="25" dirty="0">
                <a:latin typeface="Arial"/>
                <a:cs typeface="Arial"/>
              </a:rPr>
              <a:t>З</a:t>
            </a:r>
            <a:r>
              <a:rPr sz="3500" spc="330" dirty="0">
                <a:latin typeface="Arial"/>
                <a:cs typeface="Arial"/>
              </a:rPr>
              <a:t>г</a:t>
            </a:r>
            <a:r>
              <a:rPr sz="3500" spc="495" dirty="0">
                <a:latin typeface="Arial"/>
                <a:cs typeface="Arial"/>
              </a:rPr>
              <a:t>р</a:t>
            </a:r>
            <a:r>
              <a:rPr sz="3500" spc="320" dirty="0">
                <a:latin typeface="Arial"/>
                <a:cs typeface="Arial"/>
              </a:rPr>
              <a:t>у</a:t>
            </a:r>
            <a:r>
              <a:rPr sz="3500" spc="390" dirty="0">
                <a:latin typeface="Arial"/>
                <a:cs typeface="Arial"/>
              </a:rPr>
              <a:t>п</a:t>
            </a:r>
            <a:r>
              <a:rPr sz="3500" spc="320" dirty="0">
                <a:latin typeface="Arial"/>
                <a:cs typeface="Arial"/>
              </a:rPr>
              <a:t>у</a:t>
            </a:r>
            <a:r>
              <a:rPr sz="3500" spc="335" dirty="0">
                <a:latin typeface="Arial"/>
                <a:cs typeface="Arial"/>
              </a:rPr>
              <a:t>й</a:t>
            </a:r>
            <a:r>
              <a:rPr sz="3500" spc="185" dirty="0">
                <a:latin typeface="Arial"/>
                <a:cs typeface="Arial"/>
              </a:rPr>
              <a:t>т</a:t>
            </a:r>
            <a:r>
              <a:rPr sz="3500" spc="135" dirty="0">
                <a:latin typeface="Arial"/>
                <a:cs typeface="Arial"/>
              </a:rPr>
              <a:t>е</a:t>
            </a:r>
            <a:r>
              <a:rPr sz="3500" spc="345" dirty="0">
                <a:latin typeface="Arial"/>
                <a:cs typeface="Arial"/>
              </a:rPr>
              <a:t>с</a:t>
            </a:r>
            <a:r>
              <a:rPr sz="3500" spc="155" dirty="0">
                <a:latin typeface="Arial"/>
                <a:cs typeface="Arial"/>
              </a:rPr>
              <a:t>я</a:t>
            </a:r>
            <a:r>
              <a:rPr sz="3500" spc="-160" dirty="0">
                <a:latin typeface="Arial"/>
                <a:cs typeface="Arial"/>
              </a:rPr>
              <a:t>,</a:t>
            </a:r>
            <a:r>
              <a:rPr sz="3500" dirty="0">
                <a:latin typeface="Arial"/>
                <a:cs typeface="Arial"/>
              </a:rPr>
              <a:t>	</a:t>
            </a:r>
            <a:r>
              <a:rPr sz="3500" spc="315" dirty="0">
                <a:latin typeface="Arial"/>
                <a:cs typeface="Arial"/>
              </a:rPr>
              <a:t>л</a:t>
            </a:r>
            <a:r>
              <a:rPr sz="3500" spc="155" dirty="0">
                <a:latin typeface="Arial"/>
                <a:cs typeface="Arial"/>
              </a:rPr>
              <a:t>я</a:t>
            </a:r>
            <a:r>
              <a:rPr sz="3500" spc="1400" dirty="0">
                <a:latin typeface="Arial"/>
                <a:cs typeface="Arial"/>
              </a:rPr>
              <a:t>ж</a:t>
            </a:r>
            <a:r>
              <a:rPr sz="3500" spc="185" dirty="0">
                <a:latin typeface="Arial"/>
                <a:cs typeface="Arial"/>
              </a:rPr>
              <a:t>т</a:t>
            </a:r>
            <a:r>
              <a:rPr sz="3500" spc="140" dirty="0">
                <a:latin typeface="Arial"/>
                <a:cs typeface="Arial"/>
              </a:rPr>
              <a:t>е</a:t>
            </a:r>
            <a:r>
              <a:rPr sz="3500" dirty="0">
                <a:latin typeface="Arial"/>
                <a:cs typeface="Arial"/>
              </a:rPr>
              <a:t>	</a:t>
            </a:r>
            <a:r>
              <a:rPr sz="3500" spc="210" dirty="0">
                <a:latin typeface="Arial"/>
                <a:cs typeface="Arial"/>
              </a:rPr>
              <a:t>в</a:t>
            </a:r>
            <a:r>
              <a:rPr sz="3500" dirty="0">
                <a:latin typeface="Arial"/>
                <a:cs typeface="Arial"/>
              </a:rPr>
              <a:t>		</a:t>
            </a:r>
            <a:r>
              <a:rPr sz="3500" spc="390" dirty="0">
                <a:latin typeface="Arial"/>
                <a:cs typeface="Arial"/>
              </a:rPr>
              <a:t>п</a:t>
            </a:r>
            <a:r>
              <a:rPr sz="3500" spc="340" dirty="0">
                <a:latin typeface="Arial"/>
                <a:cs typeface="Arial"/>
              </a:rPr>
              <a:t>о</a:t>
            </a:r>
            <a:r>
              <a:rPr sz="3500" spc="120" dirty="0">
                <a:latin typeface="Arial"/>
                <a:cs typeface="Arial"/>
              </a:rPr>
              <a:t>з</a:t>
            </a:r>
            <a:r>
              <a:rPr sz="3500" spc="325" dirty="0">
                <a:latin typeface="Arial"/>
                <a:cs typeface="Arial"/>
              </a:rPr>
              <a:t>у</a:t>
            </a:r>
            <a:r>
              <a:rPr sz="3500" dirty="0">
                <a:latin typeface="Arial"/>
                <a:cs typeface="Arial"/>
              </a:rPr>
              <a:t>	</a:t>
            </a:r>
            <a:r>
              <a:rPr sz="3500" spc="135" dirty="0">
                <a:latin typeface="Arial"/>
                <a:cs typeface="Arial"/>
              </a:rPr>
              <a:t>е</a:t>
            </a:r>
            <a:r>
              <a:rPr sz="3500" spc="305" dirty="0">
                <a:latin typeface="Arial"/>
                <a:cs typeface="Arial"/>
              </a:rPr>
              <a:t>м</a:t>
            </a:r>
            <a:r>
              <a:rPr sz="3500" spc="240" dirty="0">
                <a:latin typeface="Arial"/>
                <a:cs typeface="Arial"/>
              </a:rPr>
              <a:t>б</a:t>
            </a:r>
            <a:r>
              <a:rPr sz="3500" spc="495" dirty="0">
                <a:latin typeface="Arial"/>
                <a:cs typeface="Arial"/>
              </a:rPr>
              <a:t>р</a:t>
            </a:r>
            <a:r>
              <a:rPr sz="3500" spc="245" dirty="0">
                <a:latin typeface="Arial"/>
                <a:cs typeface="Arial"/>
              </a:rPr>
              <a:t>і</a:t>
            </a:r>
            <a:r>
              <a:rPr sz="3500" spc="340" dirty="0">
                <a:latin typeface="Arial"/>
                <a:cs typeface="Arial"/>
              </a:rPr>
              <a:t>о</a:t>
            </a:r>
            <a:r>
              <a:rPr sz="3500" spc="330" dirty="0">
                <a:latin typeface="Arial"/>
                <a:cs typeface="Arial"/>
              </a:rPr>
              <a:t>н</a:t>
            </a:r>
            <a:r>
              <a:rPr sz="3500" spc="395" dirty="0">
                <a:latin typeface="Arial"/>
                <a:cs typeface="Arial"/>
              </a:rPr>
              <a:t>а</a:t>
            </a:r>
            <a:r>
              <a:rPr sz="3500" spc="-150" dirty="0">
                <a:latin typeface="Arial"/>
                <a:cs typeface="Arial"/>
              </a:rPr>
              <a:t>.</a:t>
            </a:r>
            <a:endParaRPr sz="3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83443" y="2951944"/>
            <a:ext cx="1301686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47415" algn="l"/>
                <a:tab pos="5504180" algn="l"/>
                <a:tab pos="6107430" algn="l"/>
                <a:tab pos="7165340" algn="l"/>
                <a:tab pos="10264140" algn="l"/>
              </a:tabLst>
            </a:pPr>
            <a:r>
              <a:rPr sz="3500" spc="240" dirty="0">
                <a:latin typeface="Arial"/>
                <a:cs typeface="Arial"/>
              </a:rPr>
              <a:t>Розверніться	</a:t>
            </a:r>
            <a:r>
              <a:rPr sz="3500" spc="340" dirty="0">
                <a:latin typeface="Arial"/>
                <a:cs typeface="Arial"/>
              </a:rPr>
              <a:t>ногами	</a:t>
            </a:r>
            <a:r>
              <a:rPr sz="3500" spc="325" dirty="0">
                <a:latin typeface="Arial"/>
                <a:cs typeface="Arial"/>
              </a:rPr>
              <a:t>у	</a:t>
            </a:r>
            <a:r>
              <a:rPr sz="3500" spc="445" dirty="0">
                <a:latin typeface="Arial"/>
                <a:cs typeface="Arial"/>
              </a:rPr>
              <a:t>бік	</a:t>
            </a:r>
            <a:r>
              <a:rPr sz="3500" spc="265" dirty="0">
                <a:latin typeface="Arial"/>
                <a:cs typeface="Arial"/>
              </a:rPr>
              <a:t>стрілянини,	</a:t>
            </a:r>
            <a:r>
              <a:rPr sz="3500" spc="405" dirty="0">
                <a:latin typeface="Arial"/>
                <a:cs typeface="Arial"/>
              </a:rPr>
              <a:t>прикривши</a:t>
            </a:r>
            <a:endParaRPr sz="3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83443" y="2866143"/>
            <a:ext cx="14973300" cy="1263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329919">
              <a:lnSpc>
                <a:spcPct val="116100"/>
              </a:lnSpc>
              <a:spcBef>
                <a:spcPts val="95"/>
              </a:spcBef>
              <a:tabLst>
                <a:tab pos="2115820" algn="l"/>
                <a:tab pos="2934335" algn="l"/>
                <a:tab pos="5766435" algn="l"/>
                <a:tab pos="6992620" algn="l"/>
                <a:tab pos="8268970" algn="l"/>
                <a:tab pos="10806430" algn="l"/>
                <a:tab pos="12472670" algn="l"/>
                <a:tab pos="13318490" algn="l"/>
              </a:tabLst>
            </a:pPr>
            <a:r>
              <a:rPr sz="3500" spc="330" dirty="0">
                <a:latin typeface="Arial"/>
                <a:cs typeface="Arial"/>
              </a:rPr>
              <a:t>г</a:t>
            </a:r>
            <a:r>
              <a:rPr sz="3500" spc="340" dirty="0">
                <a:latin typeface="Arial"/>
                <a:cs typeface="Arial"/>
              </a:rPr>
              <a:t>о</a:t>
            </a:r>
            <a:r>
              <a:rPr sz="3500" spc="315" dirty="0">
                <a:latin typeface="Arial"/>
                <a:cs typeface="Arial"/>
              </a:rPr>
              <a:t>л</a:t>
            </a:r>
            <a:r>
              <a:rPr sz="3500" spc="340" dirty="0">
                <a:latin typeface="Arial"/>
                <a:cs typeface="Arial"/>
              </a:rPr>
              <a:t>о</a:t>
            </a:r>
            <a:r>
              <a:rPr sz="3500" spc="204" dirty="0">
                <a:latin typeface="Arial"/>
                <a:cs typeface="Arial"/>
              </a:rPr>
              <a:t>в</a:t>
            </a:r>
            <a:r>
              <a:rPr sz="3500" spc="225" dirty="0">
                <a:latin typeface="Arial"/>
                <a:cs typeface="Arial"/>
              </a:rPr>
              <a:t>у  </a:t>
            </a:r>
            <a:r>
              <a:rPr sz="3500" spc="495" dirty="0">
                <a:latin typeface="Arial"/>
                <a:cs typeface="Arial"/>
              </a:rPr>
              <a:t>р</a:t>
            </a:r>
            <a:r>
              <a:rPr sz="3500" spc="320" dirty="0">
                <a:latin typeface="Arial"/>
                <a:cs typeface="Arial"/>
              </a:rPr>
              <a:t>у</a:t>
            </a:r>
            <a:r>
              <a:rPr sz="3500" spc="840" dirty="0">
                <a:latin typeface="Arial"/>
                <a:cs typeface="Arial"/>
              </a:rPr>
              <a:t>к</a:t>
            </a:r>
            <a:r>
              <a:rPr sz="3500" spc="395" dirty="0">
                <a:latin typeface="Arial"/>
                <a:cs typeface="Arial"/>
              </a:rPr>
              <a:t>а</a:t>
            </a:r>
            <a:r>
              <a:rPr sz="3500" spc="305" dirty="0">
                <a:latin typeface="Arial"/>
                <a:cs typeface="Arial"/>
              </a:rPr>
              <a:t>м</a:t>
            </a:r>
            <a:r>
              <a:rPr sz="3500" spc="330" dirty="0">
                <a:latin typeface="Arial"/>
                <a:cs typeface="Arial"/>
              </a:rPr>
              <a:t>и</a:t>
            </a:r>
            <a:r>
              <a:rPr sz="3500" dirty="0">
                <a:latin typeface="Arial"/>
                <a:cs typeface="Arial"/>
              </a:rPr>
              <a:t>	</a:t>
            </a:r>
            <a:r>
              <a:rPr sz="3500" spc="185" dirty="0">
                <a:latin typeface="Arial"/>
                <a:cs typeface="Arial"/>
              </a:rPr>
              <a:t>т</a:t>
            </a:r>
            <a:r>
              <a:rPr sz="3500" spc="400" dirty="0">
                <a:latin typeface="Arial"/>
                <a:cs typeface="Arial"/>
              </a:rPr>
              <a:t>а</a:t>
            </a:r>
            <a:r>
              <a:rPr sz="3500" dirty="0">
                <a:latin typeface="Arial"/>
                <a:cs typeface="Arial"/>
              </a:rPr>
              <a:t>	</a:t>
            </a:r>
            <a:r>
              <a:rPr sz="3500" spc="204" dirty="0">
                <a:latin typeface="Arial"/>
                <a:cs typeface="Arial"/>
              </a:rPr>
              <a:t>в</a:t>
            </a:r>
            <a:r>
              <a:rPr sz="3500" spc="245" dirty="0">
                <a:latin typeface="Arial"/>
                <a:cs typeface="Arial"/>
              </a:rPr>
              <a:t>і</a:t>
            </a:r>
            <a:r>
              <a:rPr sz="3500" spc="305" dirty="0">
                <a:latin typeface="Arial"/>
                <a:cs typeface="Arial"/>
              </a:rPr>
              <a:t>д</a:t>
            </a:r>
            <a:r>
              <a:rPr sz="3500" spc="840" dirty="0">
                <a:latin typeface="Arial"/>
                <a:cs typeface="Arial"/>
              </a:rPr>
              <a:t>к</a:t>
            </a:r>
            <a:r>
              <a:rPr sz="3500" spc="495" dirty="0">
                <a:latin typeface="Arial"/>
                <a:cs typeface="Arial"/>
              </a:rPr>
              <a:t>р</a:t>
            </a:r>
            <a:r>
              <a:rPr sz="3500" spc="325" dirty="0">
                <a:latin typeface="Arial"/>
                <a:cs typeface="Arial"/>
              </a:rPr>
              <a:t>и</a:t>
            </a:r>
            <a:r>
              <a:rPr sz="3500" spc="204" dirty="0">
                <a:latin typeface="Arial"/>
                <a:cs typeface="Arial"/>
              </a:rPr>
              <a:t>в</a:t>
            </a:r>
            <a:r>
              <a:rPr sz="3500" spc="250" dirty="0">
                <a:latin typeface="Arial"/>
                <a:cs typeface="Arial"/>
              </a:rPr>
              <a:t>ш</a:t>
            </a:r>
            <a:r>
              <a:rPr sz="3500" spc="330" dirty="0">
                <a:latin typeface="Arial"/>
                <a:cs typeface="Arial"/>
              </a:rPr>
              <a:t>и</a:t>
            </a:r>
            <a:r>
              <a:rPr sz="3500" dirty="0">
                <a:latin typeface="Arial"/>
                <a:cs typeface="Arial"/>
              </a:rPr>
              <a:t>	</a:t>
            </a:r>
            <a:r>
              <a:rPr sz="3500" spc="495" dirty="0">
                <a:latin typeface="Arial"/>
                <a:cs typeface="Arial"/>
              </a:rPr>
              <a:t>р</a:t>
            </a:r>
            <a:r>
              <a:rPr sz="3500" spc="340" dirty="0">
                <a:latin typeface="Arial"/>
                <a:cs typeface="Arial"/>
              </a:rPr>
              <a:t>о</a:t>
            </a:r>
            <a:r>
              <a:rPr sz="3500" spc="185" dirty="0">
                <a:latin typeface="Arial"/>
                <a:cs typeface="Arial"/>
              </a:rPr>
              <a:t>т</a:t>
            </a:r>
            <a:r>
              <a:rPr sz="3500" spc="-160" dirty="0">
                <a:latin typeface="Arial"/>
                <a:cs typeface="Arial"/>
              </a:rPr>
              <a:t>,</a:t>
            </a:r>
            <a:r>
              <a:rPr sz="3500" dirty="0">
                <a:latin typeface="Arial"/>
                <a:cs typeface="Arial"/>
              </a:rPr>
              <a:t>	</a:t>
            </a:r>
            <a:r>
              <a:rPr sz="3500" spc="315" dirty="0">
                <a:latin typeface="Arial"/>
                <a:cs typeface="Arial"/>
              </a:rPr>
              <a:t>щ</a:t>
            </a:r>
            <a:r>
              <a:rPr sz="3500" spc="340" dirty="0">
                <a:latin typeface="Arial"/>
                <a:cs typeface="Arial"/>
              </a:rPr>
              <a:t>о</a:t>
            </a:r>
            <a:r>
              <a:rPr sz="3500" spc="245" dirty="0">
                <a:latin typeface="Arial"/>
                <a:cs typeface="Arial"/>
              </a:rPr>
              <a:t>б</a:t>
            </a:r>
            <a:r>
              <a:rPr sz="3500" dirty="0">
                <a:latin typeface="Arial"/>
                <a:cs typeface="Arial"/>
              </a:rPr>
              <a:t>	</a:t>
            </a:r>
            <a:r>
              <a:rPr sz="3500" spc="240" dirty="0">
                <a:latin typeface="Arial"/>
                <a:cs typeface="Arial"/>
              </a:rPr>
              <a:t>б</a:t>
            </a:r>
            <a:r>
              <a:rPr sz="3500" spc="315" dirty="0">
                <a:latin typeface="Arial"/>
                <a:cs typeface="Arial"/>
              </a:rPr>
              <a:t>л</a:t>
            </a:r>
            <a:r>
              <a:rPr sz="3500" spc="325" dirty="0">
                <a:latin typeface="Arial"/>
                <a:cs typeface="Arial"/>
              </a:rPr>
              <a:t>и</a:t>
            </a:r>
            <a:r>
              <a:rPr sz="3500" spc="120" dirty="0">
                <a:latin typeface="Arial"/>
                <a:cs typeface="Arial"/>
              </a:rPr>
              <a:t>з</a:t>
            </a:r>
            <a:r>
              <a:rPr sz="3500" spc="245" dirty="0">
                <a:latin typeface="Arial"/>
                <a:cs typeface="Arial"/>
              </a:rPr>
              <a:t>ь</a:t>
            </a:r>
            <a:r>
              <a:rPr sz="3500" spc="840" dirty="0">
                <a:latin typeface="Arial"/>
                <a:cs typeface="Arial"/>
              </a:rPr>
              <a:t>к</a:t>
            </a:r>
            <a:r>
              <a:rPr sz="3500" spc="325" dirty="0">
                <a:latin typeface="Arial"/>
                <a:cs typeface="Arial"/>
              </a:rPr>
              <a:t>и</a:t>
            </a:r>
            <a:r>
              <a:rPr sz="3500" spc="340" dirty="0">
                <a:latin typeface="Arial"/>
                <a:cs typeface="Arial"/>
              </a:rPr>
              <a:t>й</a:t>
            </a:r>
            <a:r>
              <a:rPr sz="3500" dirty="0">
                <a:latin typeface="Arial"/>
                <a:cs typeface="Arial"/>
              </a:rPr>
              <a:t>	</a:t>
            </a:r>
            <a:r>
              <a:rPr sz="3500" spc="204" dirty="0">
                <a:latin typeface="Arial"/>
                <a:cs typeface="Arial"/>
              </a:rPr>
              <a:t>в</a:t>
            </a:r>
            <a:r>
              <a:rPr sz="3500" spc="325" dirty="0">
                <a:latin typeface="Arial"/>
                <a:cs typeface="Arial"/>
              </a:rPr>
              <a:t>и</a:t>
            </a:r>
            <a:r>
              <a:rPr sz="3500" spc="240" dirty="0">
                <a:latin typeface="Arial"/>
                <a:cs typeface="Arial"/>
              </a:rPr>
              <a:t>б</a:t>
            </a:r>
            <a:r>
              <a:rPr sz="3500" spc="320" dirty="0">
                <a:latin typeface="Arial"/>
                <a:cs typeface="Arial"/>
              </a:rPr>
              <a:t>у</a:t>
            </a:r>
            <a:r>
              <a:rPr sz="3500" spc="375" dirty="0">
                <a:latin typeface="Arial"/>
                <a:cs typeface="Arial"/>
              </a:rPr>
              <a:t>х</a:t>
            </a:r>
            <a:r>
              <a:rPr sz="3500" dirty="0">
                <a:latin typeface="Arial"/>
                <a:cs typeface="Arial"/>
              </a:rPr>
              <a:t>	</a:t>
            </a:r>
            <a:r>
              <a:rPr sz="3500" spc="330" dirty="0">
                <a:latin typeface="Arial"/>
                <a:cs typeface="Arial"/>
              </a:rPr>
              <a:t>н</a:t>
            </a:r>
            <a:r>
              <a:rPr sz="3500" spc="140" dirty="0">
                <a:latin typeface="Arial"/>
                <a:cs typeface="Arial"/>
              </a:rPr>
              <a:t>е</a:t>
            </a:r>
            <a:r>
              <a:rPr sz="3500" dirty="0">
                <a:latin typeface="Arial"/>
                <a:cs typeface="Arial"/>
              </a:rPr>
              <a:t>	</a:t>
            </a:r>
            <a:r>
              <a:rPr sz="3500" spc="120" dirty="0">
                <a:latin typeface="Arial"/>
                <a:cs typeface="Arial"/>
              </a:rPr>
              <a:t>з</a:t>
            </a:r>
            <a:r>
              <a:rPr sz="3500" spc="395" dirty="0">
                <a:latin typeface="Arial"/>
                <a:cs typeface="Arial"/>
              </a:rPr>
              <a:t>а</a:t>
            </a:r>
            <a:r>
              <a:rPr sz="3500" spc="204" dirty="0">
                <a:latin typeface="Arial"/>
                <a:cs typeface="Arial"/>
              </a:rPr>
              <a:t>в</a:t>
            </a:r>
            <a:r>
              <a:rPr sz="3500" spc="305" dirty="0">
                <a:latin typeface="Arial"/>
                <a:cs typeface="Arial"/>
              </a:rPr>
              <a:t>д</a:t>
            </a:r>
            <a:r>
              <a:rPr sz="3500" spc="395" dirty="0">
                <a:latin typeface="Arial"/>
                <a:cs typeface="Arial"/>
              </a:rPr>
              <a:t>а</a:t>
            </a:r>
            <a:r>
              <a:rPr sz="3500" spc="210" dirty="0">
                <a:latin typeface="Arial"/>
                <a:cs typeface="Arial"/>
              </a:rPr>
              <a:t>в</a:t>
            </a:r>
            <a:endParaRPr sz="3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83443" y="4104393"/>
            <a:ext cx="14973300" cy="1882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</a:pPr>
            <a:r>
              <a:rPr sz="3500" spc="415" dirty="0">
                <a:latin typeface="Arial"/>
                <a:cs typeface="Arial"/>
              </a:rPr>
              <a:t>шкоди </a:t>
            </a:r>
            <a:r>
              <a:rPr sz="3500" spc="345" dirty="0">
                <a:latin typeface="Arial"/>
                <a:cs typeface="Arial"/>
              </a:rPr>
              <a:t>барабанним </a:t>
            </a:r>
            <a:r>
              <a:rPr sz="3500" spc="310" dirty="0">
                <a:latin typeface="Arial"/>
                <a:cs typeface="Arial"/>
              </a:rPr>
              <a:t>перетинкам. </a:t>
            </a:r>
            <a:r>
              <a:rPr sz="3500" spc="254" dirty="0">
                <a:latin typeface="Arial"/>
                <a:cs typeface="Arial"/>
              </a:rPr>
              <a:t>Чекайте, </a:t>
            </a:r>
            <a:r>
              <a:rPr sz="3500" spc="475" dirty="0">
                <a:latin typeface="Arial"/>
                <a:cs typeface="Arial"/>
              </a:rPr>
              <a:t>поки </a:t>
            </a:r>
            <a:r>
              <a:rPr sz="3500" spc="315" dirty="0">
                <a:latin typeface="Arial"/>
                <a:cs typeface="Arial"/>
              </a:rPr>
              <a:t>стрілянина</a:t>
            </a:r>
            <a:r>
              <a:rPr sz="3500" spc="-350" dirty="0">
                <a:latin typeface="Arial"/>
                <a:cs typeface="Arial"/>
              </a:rPr>
              <a:t> </a:t>
            </a:r>
            <a:r>
              <a:rPr sz="3500" spc="235" dirty="0">
                <a:latin typeface="Arial"/>
                <a:cs typeface="Arial"/>
              </a:rPr>
              <a:t>не  </a:t>
            </a:r>
            <a:r>
              <a:rPr sz="3500" spc="215" dirty="0">
                <a:latin typeface="Arial"/>
                <a:cs typeface="Arial"/>
              </a:rPr>
              <a:t>вщухне,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400" dirty="0">
                <a:latin typeface="Arial"/>
                <a:cs typeface="Arial"/>
              </a:rPr>
              <a:t>а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310" dirty="0">
                <a:latin typeface="Arial"/>
                <a:cs typeface="Arial"/>
              </a:rPr>
              <a:t>пострілів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235" dirty="0">
                <a:latin typeface="Arial"/>
                <a:cs typeface="Arial"/>
              </a:rPr>
              <a:t>не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250" dirty="0">
                <a:latin typeface="Arial"/>
                <a:cs typeface="Arial"/>
              </a:rPr>
              <a:t>буде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325" dirty="0">
                <a:latin typeface="Arial"/>
                <a:cs typeface="Arial"/>
              </a:rPr>
              <a:t>бодай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320" dirty="0">
                <a:latin typeface="Arial"/>
                <a:cs typeface="Arial"/>
              </a:rPr>
              <a:t>протягом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210" dirty="0">
                <a:latin typeface="Arial"/>
                <a:cs typeface="Arial"/>
              </a:rPr>
              <a:t>п</a:t>
            </a:r>
            <a:r>
              <a:rPr sz="3500" spc="210" dirty="0">
                <a:latin typeface="Noto Sans"/>
                <a:cs typeface="Noto Sans"/>
              </a:rPr>
              <a:t>ʼ</a:t>
            </a:r>
            <a:r>
              <a:rPr sz="3500" spc="210" dirty="0">
                <a:latin typeface="Arial"/>
                <a:cs typeface="Arial"/>
              </a:rPr>
              <a:t>яти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245" dirty="0">
                <a:latin typeface="Arial"/>
                <a:cs typeface="Arial"/>
              </a:rPr>
              <a:t>хвилин.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510540" algn="l"/>
                <a:tab pos="2049780" algn="l"/>
                <a:tab pos="3496310" algn="l"/>
                <a:tab pos="5312410" algn="l"/>
                <a:tab pos="8053705" algn="l"/>
                <a:tab pos="8547100" algn="l"/>
                <a:tab pos="9708515" algn="l"/>
                <a:tab pos="12705715" algn="l"/>
              </a:tabLst>
            </a:pPr>
            <a:r>
              <a:rPr sz="3500" spc="160" dirty="0">
                <a:latin typeface="Arial"/>
                <a:cs typeface="Arial"/>
              </a:rPr>
              <a:t>–	</a:t>
            </a:r>
            <a:r>
              <a:rPr sz="3500" spc="350" dirty="0">
                <a:latin typeface="Arial"/>
                <a:cs typeface="Arial"/>
              </a:rPr>
              <a:t>Якщо	</a:t>
            </a:r>
            <a:r>
              <a:rPr sz="3500" spc="250" dirty="0">
                <a:latin typeface="Arial"/>
                <a:cs typeface="Arial"/>
              </a:rPr>
              <a:t>ваше	</a:t>
            </a:r>
            <a:r>
              <a:rPr sz="3500" spc="515" dirty="0">
                <a:latin typeface="Arial"/>
                <a:cs typeface="Arial"/>
              </a:rPr>
              <a:t>житло	</a:t>
            </a:r>
            <a:r>
              <a:rPr sz="3500" spc="290" dirty="0">
                <a:latin typeface="Arial"/>
                <a:cs typeface="Arial"/>
              </a:rPr>
              <a:t>перебуває	</a:t>
            </a:r>
            <a:r>
              <a:rPr sz="3500" spc="210" dirty="0">
                <a:latin typeface="Arial"/>
                <a:cs typeface="Arial"/>
              </a:rPr>
              <a:t>в	</a:t>
            </a:r>
            <a:r>
              <a:rPr sz="3500" spc="260" dirty="0">
                <a:latin typeface="Arial"/>
                <a:cs typeface="Arial"/>
              </a:rPr>
              <a:t>зоні	</a:t>
            </a:r>
            <a:r>
              <a:rPr sz="3500" spc="330" dirty="0">
                <a:latin typeface="Arial"/>
                <a:cs typeface="Arial"/>
              </a:rPr>
              <a:t>регулярних	</a:t>
            </a:r>
            <a:r>
              <a:rPr sz="3500" spc="320" dirty="0">
                <a:latin typeface="Arial"/>
                <a:cs typeface="Arial"/>
              </a:rPr>
              <a:t>збройних</a:t>
            </a:r>
            <a:endParaRPr sz="3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21940" y="5961768"/>
            <a:ext cx="12539345" cy="1263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6839">
              <a:lnSpc>
                <a:spcPct val="116100"/>
              </a:lnSpc>
              <a:spcBef>
                <a:spcPts val="95"/>
              </a:spcBef>
              <a:tabLst>
                <a:tab pos="991869" algn="l"/>
                <a:tab pos="2713355" algn="l"/>
                <a:tab pos="3896995" algn="l"/>
                <a:tab pos="5273675" algn="l"/>
                <a:tab pos="6466205" algn="l"/>
                <a:tab pos="7125334" algn="l"/>
                <a:tab pos="8990330" algn="l"/>
                <a:tab pos="10373995" algn="l"/>
                <a:tab pos="11248390" algn="l"/>
              </a:tabLst>
            </a:pPr>
            <a:r>
              <a:rPr sz="3500" spc="390" dirty="0">
                <a:latin typeface="Arial"/>
                <a:cs typeface="Arial"/>
              </a:rPr>
              <a:t>п</a:t>
            </a:r>
            <a:r>
              <a:rPr sz="3500" spc="340" dirty="0">
                <a:latin typeface="Arial"/>
                <a:cs typeface="Arial"/>
              </a:rPr>
              <a:t>о</a:t>
            </a:r>
            <a:r>
              <a:rPr sz="3500" spc="185" dirty="0">
                <a:latin typeface="Arial"/>
                <a:cs typeface="Arial"/>
              </a:rPr>
              <a:t>т</a:t>
            </a:r>
            <a:r>
              <a:rPr sz="3500" spc="495" dirty="0">
                <a:latin typeface="Arial"/>
                <a:cs typeface="Arial"/>
              </a:rPr>
              <a:t>р</a:t>
            </a:r>
            <a:r>
              <a:rPr sz="3500" spc="245" dirty="0">
                <a:latin typeface="Arial"/>
                <a:cs typeface="Arial"/>
              </a:rPr>
              <a:t>і</a:t>
            </a:r>
            <a:r>
              <a:rPr sz="3500" spc="240" dirty="0">
                <a:latin typeface="Arial"/>
                <a:cs typeface="Arial"/>
              </a:rPr>
              <a:t>б</a:t>
            </a:r>
            <a:r>
              <a:rPr sz="3500" spc="330" dirty="0">
                <a:latin typeface="Arial"/>
                <a:cs typeface="Arial"/>
              </a:rPr>
              <a:t>н</a:t>
            </a:r>
            <a:r>
              <a:rPr sz="3500" spc="345" dirty="0">
                <a:latin typeface="Arial"/>
                <a:cs typeface="Arial"/>
              </a:rPr>
              <a:t>о</a:t>
            </a:r>
            <a:r>
              <a:rPr sz="3500" dirty="0">
                <a:latin typeface="Arial"/>
                <a:cs typeface="Arial"/>
              </a:rPr>
              <a:t>	</a:t>
            </a:r>
            <a:r>
              <a:rPr sz="3500" spc="120" dirty="0">
                <a:latin typeface="Arial"/>
                <a:cs typeface="Arial"/>
              </a:rPr>
              <a:t>з</a:t>
            </a:r>
            <a:r>
              <a:rPr sz="3500" spc="305" dirty="0">
                <a:latin typeface="Arial"/>
                <a:cs typeface="Arial"/>
              </a:rPr>
              <a:t>м</a:t>
            </a:r>
            <a:r>
              <a:rPr sz="3500" spc="245" dirty="0">
                <a:latin typeface="Arial"/>
                <a:cs typeface="Arial"/>
              </a:rPr>
              <a:t>і</a:t>
            </a:r>
            <a:r>
              <a:rPr sz="3500" spc="360" dirty="0">
                <a:latin typeface="Arial"/>
                <a:cs typeface="Arial"/>
              </a:rPr>
              <a:t>ц</a:t>
            </a:r>
            <a:r>
              <a:rPr sz="3500" spc="330" dirty="0">
                <a:latin typeface="Arial"/>
                <a:cs typeface="Arial"/>
              </a:rPr>
              <a:t>н</a:t>
            </a:r>
            <a:r>
              <a:rPr sz="3500" spc="325" dirty="0">
                <a:latin typeface="Arial"/>
                <a:cs typeface="Arial"/>
              </a:rPr>
              <a:t>и</a:t>
            </a:r>
            <a:r>
              <a:rPr sz="3500" spc="185" dirty="0">
                <a:latin typeface="Arial"/>
                <a:cs typeface="Arial"/>
              </a:rPr>
              <a:t>т</a:t>
            </a:r>
            <a:r>
              <a:rPr sz="3500" spc="330" dirty="0">
                <a:latin typeface="Arial"/>
                <a:cs typeface="Arial"/>
              </a:rPr>
              <a:t>и</a:t>
            </a:r>
            <a:r>
              <a:rPr sz="3500" dirty="0">
                <a:latin typeface="Arial"/>
                <a:cs typeface="Arial"/>
              </a:rPr>
              <a:t>	</a:t>
            </a:r>
            <a:r>
              <a:rPr sz="3500" spc="204" dirty="0">
                <a:latin typeface="Arial"/>
                <a:cs typeface="Arial"/>
              </a:rPr>
              <a:t>в</a:t>
            </a:r>
            <a:r>
              <a:rPr sz="3500" spc="245" dirty="0">
                <a:latin typeface="Arial"/>
                <a:cs typeface="Arial"/>
              </a:rPr>
              <a:t>і</a:t>
            </a:r>
            <a:r>
              <a:rPr sz="3500" spc="840" dirty="0">
                <a:latin typeface="Arial"/>
                <a:cs typeface="Arial"/>
              </a:rPr>
              <a:t>к</a:t>
            </a:r>
            <a:r>
              <a:rPr sz="3500" spc="330" dirty="0">
                <a:latin typeface="Arial"/>
                <a:cs typeface="Arial"/>
              </a:rPr>
              <a:t>н</a:t>
            </a:r>
            <a:r>
              <a:rPr sz="3500" spc="395" dirty="0">
                <a:latin typeface="Arial"/>
                <a:cs typeface="Arial"/>
              </a:rPr>
              <a:t>а</a:t>
            </a:r>
            <a:r>
              <a:rPr sz="3500" spc="-160" dirty="0">
                <a:latin typeface="Arial"/>
                <a:cs typeface="Arial"/>
              </a:rPr>
              <a:t>,</a:t>
            </a:r>
            <a:r>
              <a:rPr sz="3500" dirty="0">
                <a:latin typeface="Arial"/>
                <a:cs typeface="Arial"/>
              </a:rPr>
              <a:t>	</a:t>
            </a:r>
            <a:r>
              <a:rPr sz="3500" spc="330" dirty="0">
                <a:latin typeface="Arial"/>
                <a:cs typeface="Arial"/>
              </a:rPr>
              <a:t>н</a:t>
            </a:r>
            <a:r>
              <a:rPr sz="3500" spc="395" dirty="0">
                <a:latin typeface="Arial"/>
                <a:cs typeface="Arial"/>
              </a:rPr>
              <a:t>а</a:t>
            </a:r>
            <a:r>
              <a:rPr sz="3500" spc="390" dirty="0">
                <a:latin typeface="Arial"/>
                <a:cs typeface="Arial"/>
              </a:rPr>
              <a:t>п</a:t>
            </a:r>
            <a:r>
              <a:rPr sz="3500" spc="495" dirty="0">
                <a:latin typeface="Arial"/>
                <a:cs typeface="Arial"/>
              </a:rPr>
              <a:t>р</a:t>
            </a:r>
            <a:r>
              <a:rPr sz="3500" spc="325" dirty="0">
                <a:latin typeface="Arial"/>
                <a:cs typeface="Arial"/>
              </a:rPr>
              <a:t>и</a:t>
            </a:r>
            <a:r>
              <a:rPr sz="3500" spc="840" dirty="0">
                <a:latin typeface="Arial"/>
                <a:cs typeface="Arial"/>
              </a:rPr>
              <a:t>к</a:t>
            </a:r>
            <a:r>
              <a:rPr sz="3500" spc="315" dirty="0">
                <a:latin typeface="Arial"/>
                <a:cs typeface="Arial"/>
              </a:rPr>
              <a:t>л</a:t>
            </a:r>
            <a:r>
              <a:rPr sz="3500" spc="395" dirty="0">
                <a:latin typeface="Arial"/>
                <a:cs typeface="Arial"/>
              </a:rPr>
              <a:t>а</a:t>
            </a:r>
            <a:r>
              <a:rPr sz="3500" spc="305" dirty="0">
                <a:latin typeface="Arial"/>
                <a:cs typeface="Arial"/>
              </a:rPr>
              <a:t>д</a:t>
            </a:r>
            <a:r>
              <a:rPr sz="3500" spc="-160" dirty="0">
                <a:latin typeface="Arial"/>
                <a:cs typeface="Arial"/>
              </a:rPr>
              <a:t>,</a:t>
            </a:r>
            <a:r>
              <a:rPr sz="3500" dirty="0">
                <a:latin typeface="Arial"/>
                <a:cs typeface="Arial"/>
              </a:rPr>
              <a:t>	</a:t>
            </a:r>
            <a:r>
              <a:rPr sz="3500" spc="840" dirty="0">
                <a:latin typeface="Arial"/>
                <a:cs typeface="Arial"/>
              </a:rPr>
              <a:t>к</a:t>
            </a:r>
            <a:r>
              <a:rPr sz="3500" spc="315" dirty="0">
                <a:latin typeface="Arial"/>
                <a:cs typeface="Arial"/>
              </a:rPr>
              <a:t>л</a:t>
            </a:r>
            <a:r>
              <a:rPr sz="3500" spc="135" dirty="0">
                <a:latin typeface="Arial"/>
                <a:cs typeface="Arial"/>
              </a:rPr>
              <a:t>е</a:t>
            </a:r>
            <a:r>
              <a:rPr sz="3500" spc="335" dirty="0">
                <a:latin typeface="Arial"/>
                <a:cs typeface="Arial"/>
              </a:rPr>
              <a:t>й</a:t>
            </a:r>
            <a:r>
              <a:rPr sz="3500" spc="840" dirty="0">
                <a:latin typeface="Arial"/>
                <a:cs typeface="Arial"/>
              </a:rPr>
              <a:t>к</a:t>
            </a:r>
            <a:r>
              <a:rPr sz="3500" spc="340" dirty="0">
                <a:latin typeface="Arial"/>
                <a:cs typeface="Arial"/>
              </a:rPr>
              <a:t>о</a:t>
            </a:r>
            <a:r>
              <a:rPr sz="3500" spc="305" dirty="0">
                <a:latin typeface="Arial"/>
                <a:cs typeface="Arial"/>
              </a:rPr>
              <a:t>ю  </a:t>
            </a:r>
            <a:r>
              <a:rPr sz="3500" spc="235" dirty="0">
                <a:latin typeface="Arial"/>
                <a:cs typeface="Arial"/>
              </a:rPr>
              <a:t>Ц</a:t>
            </a:r>
            <a:r>
              <a:rPr sz="3500" spc="140" dirty="0">
                <a:latin typeface="Arial"/>
                <a:cs typeface="Arial"/>
              </a:rPr>
              <a:t>е</a:t>
            </a:r>
            <a:r>
              <a:rPr sz="3500" dirty="0">
                <a:latin typeface="Arial"/>
                <a:cs typeface="Arial"/>
              </a:rPr>
              <a:t>	</a:t>
            </a:r>
            <a:r>
              <a:rPr sz="3500" spc="305" dirty="0">
                <a:latin typeface="Arial"/>
                <a:cs typeface="Arial"/>
              </a:rPr>
              <a:t>д</a:t>
            </a:r>
            <a:r>
              <a:rPr sz="3500" spc="340" dirty="0">
                <a:latin typeface="Arial"/>
                <a:cs typeface="Arial"/>
              </a:rPr>
              <a:t>о</a:t>
            </a:r>
            <a:r>
              <a:rPr sz="3500" spc="390" dirty="0">
                <a:latin typeface="Arial"/>
                <a:cs typeface="Arial"/>
              </a:rPr>
              <a:t>п</a:t>
            </a:r>
            <a:r>
              <a:rPr sz="3500" spc="340" dirty="0">
                <a:latin typeface="Arial"/>
                <a:cs typeface="Arial"/>
              </a:rPr>
              <a:t>о</a:t>
            </a:r>
            <a:r>
              <a:rPr sz="3500" spc="305" dirty="0">
                <a:latin typeface="Arial"/>
                <a:cs typeface="Arial"/>
              </a:rPr>
              <a:t>м</a:t>
            </a:r>
            <a:r>
              <a:rPr sz="3500" spc="340" dirty="0">
                <a:latin typeface="Arial"/>
                <a:cs typeface="Arial"/>
              </a:rPr>
              <a:t>о</a:t>
            </a:r>
            <a:r>
              <a:rPr sz="3500" spc="1400" dirty="0">
                <a:latin typeface="Arial"/>
                <a:cs typeface="Arial"/>
              </a:rPr>
              <a:t>ж</a:t>
            </a:r>
            <a:r>
              <a:rPr sz="3500" spc="140" dirty="0">
                <a:latin typeface="Arial"/>
                <a:cs typeface="Arial"/>
              </a:rPr>
              <a:t>е</a:t>
            </a:r>
            <a:r>
              <a:rPr sz="3500" dirty="0">
                <a:latin typeface="Arial"/>
                <a:cs typeface="Arial"/>
              </a:rPr>
              <a:t>	</a:t>
            </a:r>
            <a:r>
              <a:rPr sz="3500" spc="320" dirty="0">
                <a:latin typeface="Arial"/>
                <a:cs typeface="Arial"/>
              </a:rPr>
              <a:t>у</a:t>
            </a:r>
            <a:r>
              <a:rPr sz="3500" spc="330" dirty="0">
                <a:latin typeface="Arial"/>
                <a:cs typeface="Arial"/>
              </a:rPr>
              <a:t>н</a:t>
            </a:r>
            <a:r>
              <a:rPr sz="3500" spc="325" dirty="0">
                <a:latin typeface="Arial"/>
                <a:cs typeface="Arial"/>
              </a:rPr>
              <a:t>и</a:t>
            </a:r>
            <a:r>
              <a:rPr sz="3500" spc="840" dirty="0">
                <a:latin typeface="Arial"/>
                <a:cs typeface="Arial"/>
              </a:rPr>
              <a:t>к</a:t>
            </a:r>
            <a:r>
              <a:rPr sz="3500" spc="330" dirty="0">
                <a:latin typeface="Arial"/>
                <a:cs typeface="Arial"/>
              </a:rPr>
              <a:t>н</a:t>
            </a:r>
            <a:r>
              <a:rPr sz="3500" spc="320" dirty="0">
                <a:latin typeface="Arial"/>
                <a:cs typeface="Arial"/>
              </a:rPr>
              <a:t>у</a:t>
            </a:r>
            <a:r>
              <a:rPr sz="3500" spc="185" dirty="0">
                <a:latin typeface="Arial"/>
                <a:cs typeface="Arial"/>
              </a:rPr>
              <a:t>т</a:t>
            </a:r>
            <a:r>
              <a:rPr sz="3500" spc="330" dirty="0">
                <a:latin typeface="Arial"/>
                <a:cs typeface="Arial"/>
              </a:rPr>
              <a:t>и</a:t>
            </a:r>
            <a:r>
              <a:rPr sz="3500" dirty="0">
                <a:latin typeface="Arial"/>
                <a:cs typeface="Arial"/>
              </a:rPr>
              <a:t>	</a:t>
            </a:r>
            <a:r>
              <a:rPr sz="3500" spc="495" dirty="0">
                <a:latin typeface="Arial"/>
                <a:cs typeface="Arial"/>
              </a:rPr>
              <a:t>р</a:t>
            </a:r>
            <a:r>
              <a:rPr sz="3500" spc="340" dirty="0">
                <a:latin typeface="Arial"/>
                <a:cs typeface="Arial"/>
              </a:rPr>
              <a:t>о</a:t>
            </a:r>
            <a:r>
              <a:rPr sz="3500" spc="120" dirty="0">
                <a:latin typeface="Arial"/>
                <a:cs typeface="Arial"/>
              </a:rPr>
              <a:t>з</a:t>
            </a:r>
            <a:r>
              <a:rPr sz="3500" spc="315" dirty="0">
                <a:latin typeface="Arial"/>
                <a:cs typeface="Arial"/>
              </a:rPr>
              <a:t>л</a:t>
            </a:r>
            <a:r>
              <a:rPr sz="3500" spc="245" dirty="0">
                <a:latin typeface="Arial"/>
                <a:cs typeface="Arial"/>
              </a:rPr>
              <a:t>ь</a:t>
            </a:r>
            <a:r>
              <a:rPr sz="3500" spc="340" dirty="0">
                <a:latin typeface="Arial"/>
                <a:cs typeface="Arial"/>
              </a:rPr>
              <a:t>о</a:t>
            </a:r>
            <a:r>
              <a:rPr sz="3500" spc="185" dirty="0">
                <a:latin typeface="Arial"/>
                <a:cs typeface="Arial"/>
              </a:rPr>
              <a:t>т</a:t>
            </a:r>
            <a:r>
              <a:rPr sz="3500" spc="325" dirty="0">
                <a:latin typeface="Arial"/>
                <a:cs typeface="Arial"/>
              </a:rPr>
              <a:t>у</a:t>
            </a:r>
            <a:r>
              <a:rPr sz="3500" dirty="0">
                <a:latin typeface="Arial"/>
                <a:cs typeface="Arial"/>
              </a:rPr>
              <a:t>	</a:t>
            </a:r>
            <a:r>
              <a:rPr sz="3500" spc="320" dirty="0">
                <a:latin typeface="Arial"/>
                <a:cs typeface="Arial"/>
              </a:rPr>
              <a:t>у</a:t>
            </a:r>
            <a:r>
              <a:rPr sz="3500" spc="315" dirty="0">
                <a:latin typeface="Arial"/>
                <a:cs typeface="Arial"/>
              </a:rPr>
              <a:t>л</a:t>
            </a:r>
            <a:r>
              <a:rPr sz="3500" spc="395" dirty="0">
                <a:latin typeface="Arial"/>
                <a:cs typeface="Arial"/>
              </a:rPr>
              <a:t>а</a:t>
            </a:r>
            <a:r>
              <a:rPr sz="3500" spc="305" dirty="0">
                <a:latin typeface="Arial"/>
                <a:cs typeface="Arial"/>
              </a:rPr>
              <a:t>м</a:t>
            </a:r>
            <a:r>
              <a:rPr sz="3500" spc="840" dirty="0">
                <a:latin typeface="Arial"/>
                <a:cs typeface="Arial"/>
              </a:rPr>
              <a:t>к</a:t>
            </a:r>
            <a:r>
              <a:rPr sz="3500" spc="245" dirty="0">
                <a:latin typeface="Arial"/>
                <a:cs typeface="Arial"/>
              </a:rPr>
              <a:t>і</a:t>
            </a:r>
            <a:r>
              <a:rPr sz="3500" spc="210" dirty="0">
                <a:latin typeface="Arial"/>
                <a:cs typeface="Arial"/>
              </a:rPr>
              <a:t>в</a:t>
            </a:r>
            <a:r>
              <a:rPr sz="3500" dirty="0">
                <a:latin typeface="Arial"/>
                <a:cs typeface="Arial"/>
              </a:rPr>
              <a:t>	</a:t>
            </a:r>
            <a:r>
              <a:rPr sz="3500" spc="345" dirty="0">
                <a:latin typeface="Arial"/>
                <a:cs typeface="Arial"/>
              </a:rPr>
              <a:t>с</a:t>
            </a:r>
            <a:r>
              <a:rPr sz="3500" spc="840" dirty="0">
                <a:latin typeface="Arial"/>
                <a:cs typeface="Arial"/>
              </a:rPr>
              <a:t>к</a:t>
            </a:r>
            <a:r>
              <a:rPr sz="3500" spc="315" dirty="0">
                <a:latin typeface="Arial"/>
                <a:cs typeface="Arial"/>
              </a:rPr>
              <a:t>л</a:t>
            </a:r>
            <a:r>
              <a:rPr sz="3500" spc="395" dirty="0">
                <a:latin typeface="Arial"/>
                <a:cs typeface="Arial"/>
              </a:rPr>
              <a:t>а</a:t>
            </a:r>
            <a:r>
              <a:rPr sz="3500" spc="-150" dirty="0">
                <a:latin typeface="Arial"/>
                <a:cs typeface="Arial"/>
              </a:rPr>
              <a:t>.</a:t>
            </a:r>
            <a:endParaRPr sz="3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83443" y="5961768"/>
            <a:ext cx="2115820" cy="1882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100"/>
              </a:lnSpc>
              <a:spcBef>
                <a:spcPts val="95"/>
              </a:spcBef>
            </a:pPr>
            <a:r>
              <a:rPr sz="3500" spc="120" dirty="0">
                <a:latin typeface="Arial"/>
                <a:cs typeface="Arial"/>
              </a:rPr>
              <a:t>з</a:t>
            </a:r>
            <a:r>
              <a:rPr sz="3500" spc="245" dirty="0">
                <a:latin typeface="Arial"/>
                <a:cs typeface="Arial"/>
              </a:rPr>
              <a:t>і</a:t>
            </a:r>
            <a:r>
              <a:rPr sz="3500" spc="185" dirty="0">
                <a:latin typeface="Arial"/>
                <a:cs typeface="Arial"/>
              </a:rPr>
              <a:t>т</a:t>
            </a:r>
            <a:r>
              <a:rPr sz="3500" spc="840" dirty="0">
                <a:latin typeface="Arial"/>
                <a:cs typeface="Arial"/>
              </a:rPr>
              <a:t>к</a:t>
            </a:r>
            <a:r>
              <a:rPr sz="3500" spc="330" dirty="0">
                <a:latin typeface="Arial"/>
                <a:cs typeface="Arial"/>
              </a:rPr>
              <a:t>н</a:t>
            </a:r>
            <a:r>
              <a:rPr sz="3500" spc="135" dirty="0">
                <a:latin typeface="Arial"/>
                <a:cs typeface="Arial"/>
              </a:rPr>
              <a:t>е</a:t>
            </a:r>
            <a:r>
              <a:rPr sz="3500" spc="330" dirty="0">
                <a:latin typeface="Arial"/>
                <a:cs typeface="Arial"/>
              </a:rPr>
              <a:t>н</a:t>
            </a:r>
            <a:r>
              <a:rPr sz="3500" spc="245" dirty="0">
                <a:latin typeface="Arial"/>
                <a:cs typeface="Arial"/>
              </a:rPr>
              <a:t>ь</a:t>
            </a:r>
            <a:r>
              <a:rPr sz="3500" spc="-160" dirty="0">
                <a:latin typeface="Arial"/>
                <a:cs typeface="Arial"/>
              </a:rPr>
              <a:t>,  </a:t>
            </a:r>
            <a:r>
              <a:rPr sz="3500" spc="390" dirty="0">
                <a:latin typeface="Arial"/>
                <a:cs typeface="Arial"/>
              </a:rPr>
              <a:t>п</a:t>
            </a:r>
            <a:r>
              <a:rPr sz="3500" spc="315" dirty="0">
                <a:latin typeface="Arial"/>
                <a:cs typeface="Arial"/>
              </a:rPr>
              <a:t>л</a:t>
            </a:r>
            <a:r>
              <a:rPr sz="3500" spc="245" dirty="0">
                <a:latin typeface="Arial"/>
                <a:cs typeface="Arial"/>
              </a:rPr>
              <a:t>і</a:t>
            </a:r>
            <a:r>
              <a:rPr sz="3500" spc="204" dirty="0">
                <a:latin typeface="Arial"/>
                <a:cs typeface="Arial"/>
              </a:rPr>
              <a:t>в</a:t>
            </a:r>
            <a:r>
              <a:rPr sz="3500" spc="840" dirty="0">
                <a:latin typeface="Arial"/>
                <a:cs typeface="Arial"/>
              </a:rPr>
              <a:t>к</a:t>
            </a:r>
            <a:r>
              <a:rPr sz="3500" spc="340" dirty="0">
                <a:latin typeface="Arial"/>
                <a:cs typeface="Arial"/>
              </a:rPr>
              <a:t>о</a:t>
            </a:r>
            <a:r>
              <a:rPr sz="3500" spc="520" dirty="0">
                <a:latin typeface="Arial"/>
                <a:cs typeface="Arial"/>
              </a:rPr>
              <a:t>ю</a:t>
            </a:r>
            <a:r>
              <a:rPr sz="3500" spc="-150" dirty="0">
                <a:latin typeface="Arial"/>
                <a:cs typeface="Arial"/>
              </a:rPr>
              <a:t>.  </a:t>
            </a:r>
            <a:r>
              <a:rPr sz="3500" spc="495" dirty="0">
                <a:latin typeface="Arial"/>
                <a:cs typeface="Arial"/>
              </a:rPr>
              <a:t>Бажано</a:t>
            </a:r>
            <a:endParaRPr sz="3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53953" y="7285819"/>
            <a:ext cx="1270254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45385" algn="l"/>
                <a:tab pos="4145279" algn="l"/>
                <a:tab pos="7242175" algn="l"/>
                <a:tab pos="9657715" algn="l"/>
                <a:tab pos="10191750" algn="l"/>
                <a:tab pos="12132945" algn="l"/>
              </a:tabLst>
            </a:pPr>
            <a:r>
              <a:rPr sz="3500" spc="120" dirty="0">
                <a:latin typeface="Arial"/>
                <a:cs typeface="Arial"/>
              </a:rPr>
              <a:t>з</a:t>
            </a:r>
            <a:r>
              <a:rPr sz="3500" spc="395" dirty="0">
                <a:latin typeface="Arial"/>
                <a:cs typeface="Arial"/>
              </a:rPr>
              <a:t>а</a:t>
            </a:r>
            <a:r>
              <a:rPr sz="3500" spc="185" dirty="0">
                <a:latin typeface="Arial"/>
                <a:cs typeface="Arial"/>
              </a:rPr>
              <a:t>т</a:t>
            </a:r>
            <a:r>
              <a:rPr sz="3500" spc="320" dirty="0">
                <a:latin typeface="Arial"/>
                <a:cs typeface="Arial"/>
              </a:rPr>
              <a:t>у</a:t>
            </a:r>
            <a:r>
              <a:rPr sz="3500" spc="315" dirty="0">
                <a:latin typeface="Arial"/>
                <a:cs typeface="Arial"/>
              </a:rPr>
              <a:t>л</a:t>
            </a:r>
            <a:r>
              <a:rPr sz="3500" spc="325" dirty="0">
                <a:latin typeface="Arial"/>
                <a:cs typeface="Arial"/>
              </a:rPr>
              <a:t>и</a:t>
            </a:r>
            <a:r>
              <a:rPr sz="3500" spc="185" dirty="0">
                <a:latin typeface="Arial"/>
                <a:cs typeface="Arial"/>
              </a:rPr>
              <a:t>т</a:t>
            </a:r>
            <a:r>
              <a:rPr sz="3500" spc="330" dirty="0">
                <a:latin typeface="Arial"/>
                <a:cs typeface="Arial"/>
              </a:rPr>
              <a:t>и</a:t>
            </a:r>
            <a:r>
              <a:rPr sz="3500" dirty="0">
                <a:latin typeface="Arial"/>
                <a:cs typeface="Arial"/>
              </a:rPr>
              <a:t>	</a:t>
            </a:r>
            <a:r>
              <a:rPr sz="3500" spc="204" dirty="0">
                <a:latin typeface="Arial"/>
                <a:cs typeface="Arial"/>
              </a:rPr>
              <a:t>в</a:t>
            </a:r>
            <a:r>
              <a:rPr sz="3500" spc="245" dirty="0">
                <a:latin typeface="Arial"/>
                <a:cs typeface="Arial"/>
              </a:rPr>
              <a:t>і</a:t>
            </a:r>
            <a:r>
              <a:rPr sz="3500" spc="840" dirty="0">
                <a:latin typeface="Arial"/>
                <a:cs typeface="Arial"/>
              </a:rPr>
              <a:t>к</a:t>
            </a:r>
            <a:r>
              <a:rPr sz="3500" spc="330" dirty="0">
                <a:latin typeface="Arial"/>
                <a:cs typeface="Arial"/>
              </a:rPr>
              <a:t>н</a:t>
            </a:r>
            <a:r>
              <a:rPr sz="3500" spc="395" dirty="0">
                <a:latin typeface="Arial"/>
                <a:cs typeface="Arial"/>
              </a:rPr>
              <a:t>а</a:t>
            </a:r>
            <a:r>
              <a:rPr sz="3500" spc="-160" dirty="0">
                <a:latin typeface="Arial"/>
                <a:cs typeface="Arial"/>
              </a:rPr>
              <a:t>,</a:t>
            </a:r>
            <a:r>
              <a:rPr sz="3500" dirty="0">
                <a:latin typeface="Arial"/>
                <a:cs typeface="Arial"/>
              </a:rPr>
              <a:t>	</a:t>
            </a:r>
            <a:r>
              <a:rPr sz="3500" spc="330" dirty="0">
                <a:latin typeface="Arial"/>
                <a:cs typeface="Arial"/>
              </a:rPr>
              <a:t>н</a:t>
            </a:r>
            <a:r>
              <a:rPr sz="3500" spc="395" dirty="0">
                <a:latin typeface="Arial"/>
                <a:cs typeface="Arial"/>
              </a:rPr>
              <a:t>а</a:t>
            </a:r>
            <a:r>
              <a:rPr sz="3500" spc="390" dirty="0">
                <a:latin typeface="Arial"/>
                <a:cs typeface="Arial"/>
              </a:rPr>
              <a:t>п</a:t>
            </a:r>
            <a:r>
              <a:rPr sz="3500" spc="495" dirty="0">
                <a:latin typeface="Arial"/>
                <a:cs typeface="Arial"/>
              </a:rPr>
              <a:t>р</a:t>
            </a:r>
            <a:r>
              <a:rPr sz="3500" spc="325" dirty="0">
                <a:latin typeface="Arial"/>
                <a:cs typeface="Arial"/>
              </a:rPr>
              <a:t>и</a:t>
            </a:r>
            <a:r>
              <a:rPr sz="3500" spc="840" dirty="0">
                <a:latin typeface="Arial"/>
                <a:cs typeface="Arial"/>
              </a:rPr>
              <a:t>к</a:t>
            </a:r>
            <a:r>
              <a:rPr sz="3500" spc="315" dirty="0">
                <a:latin typeface="Arial"/>
                <a:cs typeface="Arial"/>
              </a:rPr>
              <a:t>л</a:t>
            </a:r>
            <a:r>
              <a:rPr sz="3500" spc="395" dirty="0">
                <a:latin typeface="Arial"/>
                <a:cs typeface="Arial"/>
              </a:rPr>
              <a:t>а</a:t>
            </a:r>
            <a:r>
              <a:rPr sz="3500" spc="305" dirty="0">
                <a:latin typeface="Arial"/>
                <a:cs typeface="Arial"/>
              </a:rPr>
              <a:t>д</a:t>
            </a:r>
            <a:r>
              <a:rPr sz="3500" spc="-160" dirty="0">
                <a:latin typeface="Arial"/>
                <a:cs typeface="Arial"/>
              </a:rPr>
              <a:t>,</a:t>
            </a:r>
            <a:r>
              <a:rPr sz="3500" dirty="0">
                <a:latin typeface="Arial"/>
                <a:cs typeface="Arial"/>
              </a:rPr>
              <a:t>	</a:t>
            </a:r>
            <a:r>
              <a:rPr sz="3500" spc="305" dirty="0">
                <a:latin typeface="Arial"/>
                <a:cs typeface="Arial"/>
              </a:rPr>
              <a:t>м</a:t>
            </a:r>
            <a:r>
              <a:rPr sz="3500" spc="245" dirty="0">
                <a:latin typeface="Arial"/>
                <a:cs typeface="Arial"/>
              </a:rPr>
              <a:t>і</a:t>
            </a:r>
            <a:r>
              <a:rPr sz="3500" spc="250" dirty="0">
                <a:latin typeface="Arial"/>
                <a:cs typeface="Arial"/>
              </a:rPr>
              <a:t>ш</a:t>
            </a:r>
            <a:r>
              <a:rPr sz="3500" spc="840" dirty="0">
                <a:latin typeface="Arial"/>
                <a:cs typeface="Arial"/>
              </a:rPr>
              <a:t>к</a:t>
            </a:r>
            <a:r>
              <a:rPr sz="3500" spc="395" dirty="0">
                <a:latin typeface="Arial"/>
                <a:cs typeface="Arial"/>
              </a:rPr>
              <a:t>а</a:t>
            </a:r>
            <a:r>
              <a:rPr sz="3500" spc="305" dirty="0">
                <a:latin typeface="Arial"/>
                <a:cs typeface="Arial"/>
              </a:rPr>
              <a:t>м</a:t>
            </a:r>
            <a:r>
              <a:rPr sz="3500" spc="330" dirty="0">
                <a:latin typeface="Arial"/>
                <a:cs typeface="Arial"/>
              </a:rPr>
              <a:t>и</a:t>
            </a:r>
            <a:r>
              <a:rPr sz="3500" dirty="0">
                <a:latin typeface="Arial"/>
                <a:cs typeface="Arial"/>
              </a:rPr>
              <a:t>	</a:t>
            </a:r>
            <a:r>
              <a:rPr sz="3500" spc="125" dirty="0">
                <a:latin typeface="Arial"/>
                <a:cs typeface="Arial"/>
              </a:rPr>
              <a:t>з</a:t>
            </a:r>
            <a:r>
              <a:rPr sz="3500" dirty="0">
                <a:latin typeface="Arial"/>
                <a:cs typeface="Arial"/>
              </a:rPr>
              <a:t>	</a:t>
            </a:r>
            <a:r>
              <a:rPr sz="3500" spc="390" dirty="0">
                <a:latin typeface="Arial"/>
                <a:cs typeface="Arial"/>
              </a:rPr>
              <a:t>п</a:t>
            </a:r>
            <a:r>
              <a:rPr sz="3500" spc="245" dirty="0">
                <a:latin typeface="Arial"/>
                <a:cs typeface="Arial"/>
              </a:rPr>
              <a:t>і</a:t>
            </a:r>
            <a:r>
              <a:rPr sz="3500" spc="345" dirty="0">
                <a:latin typeface="Arial"/>
                <a:cs typeface="Arial"/>
              </a:rPr>
              <a:t>с</a:t>
            </a:r>
            <a:r>
              <a:rPr sz="3500" spc="840" dirty="0">
                <a:latin typeface="Arial"/>
                <a:cs typeface="Arial"/>
              </a:rPr>
              <a:t>к</a:t>
            </a:r>
            <a:r>
              <a:rPr sz="3500" spc="340" dirty="0">
                <a:latin typeface="Arial"/>
                <a:cs typeface="Arial"/>
              </a:rPr>
              <a:t>о</a:t>
            </a:r>
            <a:r>
              <a:rPr sz="3500" spc="310" dirty="0">
                <a:latin typeface="Arial"/>
                <a:cs typeface="Arial"/>
              </a:rPr>
              <a:t>м</a:t>
            </a:r>
            <a:r>
              <a:rPr sz="3500" dirty="0">
                <a:latin typeface="Arial"/>
                <a:cs typeface="Arial"/>
              </a:rPr>
              <a:t>	</a:t>
            </a:r>
            <a:r>
              <a:rPr sz="3500" spc="265" dirty="0">
                <a:latin typeface="Arial"/>
                <a:cs typeface="Arial"/>
              </a:rPr>
              <a:t>ч</a:t>
            </a:r>
            <a:r>
              <a:rPr sz="3500" spc="330" dirty="0">
                <a:latin typeface="Arial"/>
                <a:cs typeface="Arial"/>
              </a:rPr>
              <a:t>и</a:t>
            </a:r>
            <a:endParaRPr sz="3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83443" y="7904944"/>
            <a:ext cx="501713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320" dirty="0">
                <a:latin typeface="Arial"/>
                <a:cs typeface="Arial"/>
              </a:rPr>
              <a:t>масивними</a:t>
            </a:r>
            <a:r>
              <a:rPr sz="3500" spc="-145" dirty="0">
                <a:latin typeface="Arial"/>
                <a:cs typeface="Arial"/>
              </a:rPr>
              <a:t> </a:t>
            </a:r>
            <a:r>
              <a:rPr sz="3500" spc="204" dirty="0">
                <a:latin typeface="Arial"/>
                <a:cs typeface="Arial"/>
              </a:rPr>
              <a:t>меблями.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4A37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3"/>
            <a:ext cx="4759960" cy="2075180"/>
            <a:chOff x="0" y="3"/>
            <a:chExt cx="4759960" cy="2075180"/>
          </a:xfrm>
        </p:grpSpPr>
        <p:sp>
          <p:nvSpPr>
            <p:cNvPr id="4" name="object 4"/>
            <p:cNvSpPr/>
            <p:nvPr/>
          </p:nvSpPr>
          <p:spPr>
            <a:xfrm>
              <a:off x="0" y="3"/>
              <a:ext cx="2470785" cy="915669"/>
            </a:xfrm>
            <a:custGeom>
              <a:avLst/>
              <a:gdLst/>
              <a:ahLst/>
              <a:cxnLst/>
              <a:rect l="l" t="t" r="r" b="b"/>
              <a:pathLst>
                <a:path w="2470785" h="915669">
                  <a:moveTo>
                    <a:pt x="1126562" y="771002"/>
                  </a:moveTo>
                  <a:lnTo>
                    <a:pt x="718741" y="685207"/>
                  </a:lnTo>
                  <a:lnTo>
                    <a:pt x="465450" y="611267"/>
                  </a:lnTo>
                  <a:lnTo>
                    <a:pt x="261075" y="508374"/>
                  </a:lnTo>
                  <a:lnTo>
                    <a:pt x="0" y="335721"/>
                  </a:lnTo>
                  <a:lnTo>
                    <a:pt x="0" y="0"/>
                  </a:lnTo>
                  <a:lnTo>
                    <a:pt x="1744186" y="0"/>
                  </a:lnTo>
                  <a:lnTo>
                    <a:pt x="1939821" y="101241"/>
                  </a:lnTo>
                  <a:lnTo>
                    <a:pt x="2060498" y="175697"/>
                  </a:lnTo>
                  <a:lnTo>
                    <a:pt x="2115961" y="239214"/>
                  </a:lnTo>
                  <a:lnTo>
                    <a:pt x="2146858" y="323633"/>
                  </a:lnTo>
                  <a:lnTo>
                    <a:pt x="2098468" y="358600"/>
                  </a:lnTo>
                  <a:lnTo>
                    <a:pt x="2054966" y="378293"/>
                  </a:lnTo>
                  <a:lnTo>
                    <a:pt x="1991717" y="389944"/>
                  </a:lnTo>
                  <a:lnTo>
                    <a:pt x="1884085" y="400787"/>
                  </a:lnTo>
                  <a:lnTo>
                    <a:pt x="1951742" y="414685"/>
                  </a:lnTo>
                  <a:lnTo>
                    <a:pt x="2007142" y="415398"/>
                  </a:lnTo>
                  <a:lnTo>
                    <a:pt x="2256373" y="415398"/>
                  </a:lnTo>
                  <a:lnTo>
                    <a:pt x="2348261" y="499674"/>
                  </a:lnTo>
                  <a:lnTo>
                    <a:pt x="2348686" y="500226"/>
                  </a:lnTo>
                  <a:lnTo>
                    <a:pt x="1102492" y="500226"/>
                  </a:lnTo>
                  <a:lnTo>
                    <a:pt x="1126562" y="771002"/>
                  </a:lnTo>
                  <a:close/>
                </a:path>
                <a:path w="2470785" h="915669">
                  <a:moveTo>
                    <a:pt x="2256373" y="415398"/>
                  </a:moveTo>
                  <a:lnTo>
                    <a:pt x="2007142" y="415398"/>
                  </a:lnTo>
                  <a:lnTo>
                    <a:pt x="2079844" y="399398"/>
                  </a:lnTo>
                  <a:lnTo>
                    <a:pt x="2199413" y="363156"/>
                  </a:lnTo>
                  <a:lnTo>
                    <a:pt x="2256373" y="415398"/>
                  </a:lnTo>
                  <a:close/>
                </a:path>
                <a:path w="2470785" h="915669">
                  <a:moveTo>
                    <a:pt x="1246856" y="825570"/>
                  </a:moveTo>
                  <a:lnTo>
                    <a:pt x="1200825" y="809513"/>
                  </a:lnTo>
                  <a:lnTo>
                    <a:pt x="1164084" y="722219"/>
                  </a:lnTo>
                  <a:lnTo>
                    <a:pt x="1136219" y="626416"/>
                  </a:lnTo>
                  <a:lnTo>
                    <a:pt x="1112511" y="538655"/>
                  </a:lnTo>
                  <a:lnTo>
                    <a:pt x="1102492" y="500226"/>
                  </a:lnTo>
                  <a:lnTo>
                    <a:pt x="2348686" y="500226"/>
                  </a:lnTo>
                  <a:lnTo>
                    <a:pt x="2401551" y="568866"/>
                  </a:lnTo>
                  <a:lnTo>
                    <a:pt x="1278865" y="568866"/>
                  </a:lnTo>
                  <a:lnTo>
                    <a:pt x="1299887" y="824295"/>
                  </a:lnTo>
                  <a:lnTo>
                    <a:pt x="1246856" y="825570"/>
                  </a:lnTo>
                  <a:close/>
                </a:path>
                <a:path w="2470785" h="915669">
                  <a:moveTo>
                    <a:pt x="1862215" y="911603"/>
                  </a:moveTo>
                  <a:lnTo>
                    <a:pt x="1684482" y="907204"/>
                  </a:lnTo>
                  <a:lnTo>
                    <a:pt x="1549476" y="887945"/>
                  </a:lnTo>
                  <a:lnTo>
                    <a:pt x="1385026" y="848366"/>
                  </a:lnTo>
                  <a:lnTo>
                    <a:pt x="1354514" y="812130"/>
                  </a:lnTo>
                  <a:lnTo>
                    <a:pt x="1333285" y="770936"/>
                  </a:lnTo>
                  <a:lnTo>
                    <a:pt x="1311387" y="698583"/>
                  </a:lnTo>
                  <a:lnTo>
                    <a:pt x="1278865" y="568866"/>
                  </a:lnTo>
                  <a:lnTo>
                    <a:pt x="2401551" y="568866"/>
                  </a:lnTo>
                  <a:lnTo>
                    <a:pt x="2426081" y="600716"/>
                  </a:lnTo>
                  <a:lnTo>
                    <a:pt x="2458258" y="716263"/>
                  </a:lnTo>
                  <a:lnTo>
                    <a:pt x="2463697" y="798437"/>
                  </a:lnTo>
                  <a:lnTo>
                    <a:pt x="2125731" y="798437"/>
                  </a:lnTo>
                  <a:lnTo>
                    <a:pt x="2154847" y="906600"/>
                  </a:lnTo>
                  <a:lnTo>
                    <a:pt x="1862215" y="911603"/>
                  </a:lnTo>
                  <a:close/>
                </a:path>
                <a:path w="2470785" h="915669">
                  <a:moveTo>
                    <a:pt x="2302883" y="915249"/>
                  </a:moveTo>
                  <a:lnTo>
                    <a:pt x="2192476" y="911645"/>
                  </a:lnTo>
                  <a:lnTo>
                    <a:pt x="2125731" y="798437"/>
                  </a:lnTo>
                  <a:lnTo>
                    <a:pt x="2463697" y="798437"/>
                  </a:lnTo>
                  <a:lnTo>
                    <a:pt x="2470175" y="896299"/>
                  </a:lnTo>
                  <a:lnTo>
                    <a:pt x="2415698" y="909014"/>
                  </a:lnTo>
                  <a:lnTo>
                    <a:pt x="2368613" y="914851"/>
                  </a:lnTo>
                  <a:lnTo>
                    <a:pt x="2302883" y="915249"/>
                  </a:lnTo>
                  <a:close/>
                </a:path>
              </a:pathLst>
            </a:custGeom>
            <a:solidFill>
              <a:srgbClr val="5D7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4884" y="3"/>
              <a:ext cx="4645025" cy="2075180"/>
            </a:xfrm>
            <a:custGeom>
              <a:avLst/>
              <a:gdLst/>
              <a:ahLst/>
              <a:cxnLst/>
              <a:rect l="l" t="t" r="r" b="b"/>
              <a:pathLst>
                <a:path w="4645025" h="2075180">
                  <a:moveTo>
                    <a:pt x="0" y="359162"/>
                  </a:moveTo>
                  <a:lnTo>
                    <a:pt x="317080" y="0"/>
                  </a:lnTo>
                  <a:lnTo>
                    <a:pt x="522647" y="0"/>
                  </a:lnTo>
                  <a:lnTo>
                    <a:pt x="398776" y="116637"/>
                  </a:lnTo>
                  <a:lnTo>
                    <a:pt x="219560" y="237373"/>
                  </a:lnTo>
                  <a:lnTo>
                    <a:pt x="65471" y="325215"/>
                  </a:lnTo>
                  <a:lnTo>
                    <a:pt x="0" y="359162"/>
                  </a:lnTo>
                  <a:close/>
                </a:path>
                <a:path w="4645025" h="2075180">
                  <a:moveTo>
                    <a:pt x="376817" y="1138694"/>
                  </a:moveTo>
                  <a:lnTo>
                    <a:pt x="427354" y="892726"/>
                  </a:lnTo>
                  <a:lnTo>
                    <a:pt x="499295" y="690523"/>
                  </a:lnTo>
                  <a:lnTo>
                    <a:pt x="642224" y="423891"/>
                  </a:lnTo>
                  <a:lnTo>
                    <a:pt x="896511" y="0"/>
                  </a:lnTo>
                  <a:lnTo>
                    <a:pt x="1174890" y="0"/>
                  </a:lnTo>
                  <a:lnTo>
                    <a:pt x="1017544" y="380448"/>
                  </a:lnTo>
                  <a:lnTo>
                    <a:pt x="879239" y="632460"/>
                  </a:lnTo>
                  <a:lnTo>
                    <a:pt x="690798" y="849155"/>
                  </a:lnTo>
                  <a:lnTo>
                    <a:pt x="376817" y="1138694"/>
                  </a:lnTo>
                  <a:close/>
                </a:path>
                <a:path w="4645025" h="2075180">
                  <a:moveTo>
                    <a:pt x="891642" y="1654492"/>
                  </a:moveTo>
                  <a:lnTo>
                    <a:pt x="925770" y="1473552"/>
                  </a:lnTo>
                  <a:lnTo>
                    <a:pt x="985321" y="1239328"/>
                  </a:lnTo>
                  <a:lnTo>
                    <a:pt x="1113653" y="795301"/>
                  </a:lnTo>
                  <a:lnTo>
                    <a:pt x="1349658" y="0"/>
                  </a:lnTo>
                  <a:lnTo>
                    <a:pt x="1479737" y="0"/>
                  </a:lnTo>
                  <a:lnTo>
                    <a:pt x="1477181" y="72764"/>
                  </a:lnTo>
                  <a:lnTo>
                    <a:pt x="1471990" y="157863"/>
                  </a:lnTo>
                  <a:lnTo>
                    <a:pt x="1464802" y="240570"/>
                  </a:lnTo>
                  <a:lnTo>
                    <a:pt x="1455737" y="320887"/>
                  </a:lnTo>
                  <a:lnTo>
                    <a:pt x="1444917" y="398819"/>
                  </a:lnTo>
                  <a:lnTo>
                    <a:pt x="1432462" y="474368"/>
                  </a:lnTo>
                  <a:lnTo>
                    <a:pt x="1418492" y="547538"/>
                  </a:lnTo>
                  <a:lnTo>
                    <a:pt x="1403127" y="618332"/>
                  </a:lnTo>
                  <a:lnTo>
                    <a:pt x="1386489" y="686754"/>
                  </a:lnTo>
                  <a:lnTo>
                    <a:pt x="1368698" y="752808"/>
                  </a:lnTo>
                  <a:lnTo>
                    <a:pt x="1349874" y="816496"/>
                  </a:lnTo>
                  <a:lnTo>
                    <a:pt x="1330138" y="877822"/>
                  </a:lnTo>
                  <a:lnTo>
                    <a:pt x="1309610" y="936790"/>
                  </a:lnTo>
                  <a:lnTo>
                    <a:pt x="1288411" y="993402"/>
                  </a:lnTo>
                  <a:lnTo>
                    <a:pt x="1266662" y="1047663"/>
                  </a:lnTo>
                  <a:lnTo>
                    <a:pt x="1244482" y="1099576"/>
                  </a:lnTo>
                  <a:lnTo>
                    <a:pt x="1221993" y="1149144"/>
                  </a:lnTo>
                  <a:lnTo>
                    <a:pt x="1199314" y="1196371"/>
                  </a:lnTo>
                  <a:lnTo>
                    <a:pt x="1176567" y="1241259"/>
                  </a:lnTo>
                  <a:lnTo>
                    <a:pt x="1153873" y="1283814"/>
                  </a:lnTo>
                  <a:lnTo>
                    <a:pt x="1131350" y="1324037"/>
                  </a:lnTo>
                  <a:lnTo>
                    <a:pt x="1109121" y="1361932"/>
                  </a:lnTo>
                  <a:lnTo>
                    <a:pt x="1087305" y="1397503"/>
                  </a:lnTo>
                  <a:lnTo>
                    <a:pt x="1066023" y="1430754"/>
                  </a:lnTo>
                  <a:lnTo>
                    <a:pt x="1025544" y="1490306"/>
                  </a:lnTo>
                  <a:lnTo>
                    <a:pt x="988647" y="1540616"/>
                  </a:lnTo>
                  <a:lnTo>
                    <a:pt x="956296" y="1581711"/>
                  </a:lnTo>
                  <a:lnTo>
                    <a:pt x="929456" y="1613619"/>
                  </a:lnTo>
                  <a:lnTo>
                    <a:pt x="901638" y="1644314"/>
                  </a:lnTo>
                  <a:lnTo>
                    <a:pt x="891642" y="1654492"/>
                  </a:lnTo>
                  <a:close/>
                </a:path>
                <a:path w="4645025" h="2075180">
                  <a:moveTo>
                    <a:pt x="1446830" y="1627583"/>
                  </a:moveTo>
                  <a:lnTo>
                    <a:pt x="1469731" y="1083727"/>
                  </a:lnTo>
                  <a:lnTo>
                    <a:pt x="1507058" y="731334"/>
                  </a:lnTo>
                  <a:lnTo>
                    <a:pt x="1585535" y="416408"/>
                  </a:lnTo>
                  <a:lnTo>
                    <a:pt x="1726783" y="0"/>
                  </a:lnTo>
                  <a:lnTo>
                    <a:pt x="1829930" y="0"/>
                  </a:lnTo>
                  <a:lnTo>
                    <a:pt x="1827491" y="102979"/>
                  </a:lnTo>
                  <a:lnTo>
                    <a:pt x="1823338" y="214615"/>
                  </a:lnTo>
                  <a:lnTo>
                    <a:pt x="1817881" y="320887"/>
                  </a:lnTo>
                  <a:lnTo>
                    <a:pt x="1811231" y="421473"/>
                  </a:lnTo>
                  <a:lnTo>
                    <a:pt x="1803441" y="516971"/>
                  </a:lnTo>
                  <a:lnTo>
                    <a:pt x="1794603" y="607364"/>
                  </a:lnTo>
                  <a:lnTo>
                    <a:pt x="1784798" y="692789"/>
                  </a:lnTo>
                  <a:lnTo>
                    <a:pt x="1774108" y="773385"/>
                  </a:lnTo>
                  <a:lnTo>
                    <a:pt x="1762615" y="849289"/>
                  </a:lnTo>
                  <a:lnTo>
                    <a:pt x="1750400" y="920638"/>
                  </a:lnTo>
                  <a:lnTo>
                    <a:pt x="1737546" y="987570"/>
                  </a:lnTo>
                  <a:lnTo>
                    <a:pt x="1724134" y="1050222"/>
                  </a:lnTo>
                  <a:lnTo>
                    <a:pt x="1710246" y="1108731"/>
                  </a:lnTo>
                  <a:lnTo>
                    <a:pt x="1695964" y="1163235"/>
                  </a:lnTo>
                  <a:lnTo>
                    <a:pt x="1681370" y="1213872"/>
                  </a:lnTo>
                  <a:lnTo>
                    <a:pt x="1666545" y="1260778"/>
                  </a:lnTo>
                  <a:lnTo>
                    <a:pt x="1651571" y="1304092"/>
                  </a:lnTo>
                  <a:lnTo>
                    <a:pt x="1636531" y="1343951"/>
                  </a:lnTo>
                  <a:lnTo>
                    <a:pt x="1621505" y="1380492"/>
                  </a:lnTo>
                  <a:lnTo>
                    <a:pt x="1591825" y="1444170"/>
                  </a:lnTo>
                  <a:lnTo>
                    <a:pt x="1563186" y="1496227"/>
                  </a:lnTo>
                  <a:lnTo>
                    <a:pt x="1536242" y="1537762"/>
                  </a:lnTo>
                  <a:lnTo>
                    <a:pt x="1511649" y="1569874"/>
                  </a:lnTo>
                  <a:lnTo>
                    <a:pt x="1480595" y="1602780"/>
                  </a:lnTo>
                  <a:lnTo>
                    <a:pt x="1449769" y="1626136"/>
                  </a:lnTo>
                  <a:lnTo>
                    <a:pt x="1446830" y="1627583"/>
                  </a:lnTo>
                  <a:close/>
                </a:path>
                <a:path w="4645025" h="2075180">
                  <a:moveTo>
                    <a:pt x="1961761" y="2006732"/>
                  </a:moveTo>
                  <a:lnTo>
                    <a:pt x="1944331" y="1948986"/>
                  </a:lnTo>
                  <a:lnTo>
                    <a:pt x="1932755" y="1883768"/>
                  </a:lnTo>
                  <a:lnTo>
                    <a:pt x="1926428" y="1811651"/>
                  </a:lnTo>
                  <a:lnTo>
                    <a:pt x="1925045" y="1773183"/>
                  </a:lnTo>
                  <a:lnTo>
                    <a:pt x="1924748" y="1733206"/>
                  </a:lnTo>
                  <a:lnTo>
                    <a:pt x="1925463" y="1691789"/>
                  </a:lnTo>
                  <a:lnTo>
                    <a:pt x="1927113" y="1649005"/>
                  </a:lnTo>
                  <a:lnTo>
                    <a:pt x="1929623" y="1604926"/>
                  </a:lnTo>
                  <a:lnTo>
                    <a:pt x="1932919" y="1559622"/>
                  </a:lnTo>
                  <a:lnTo>
                    <a:pt x="1936924" y="1513165"/>
                  </a:lnTo>
                  <a:lnTo>
                    <a:pt x="1941564" y="1465628"/>
                  </a:lnTo>
                  <a:lnTo>
                    <a:pt x="1946763" y="1417081"/>
                  </a:lnTo>
                  <a:lnTo>
                    <a:pt x="1952445" y="1367596"/>
                  </a:lnTo>
                  <a:lnTo>
                    <a:pt x="1958536" y="1317244"/>
                  </a:lnTo>
                  <a:lnTo>
                    <a:pt x="1964960" y="1266098"/>
                  </a:lnTo>
                  <a:lnTo>
                    <a:pt x="1971641" y="1214228"/>
                  </a:lnTo>
                  <a:lnTo>
                    <a:pt x="1978505" y="1161706"/>
                  </a:lnTo>
                  <a:lnTo>
                    <a:pt x="1985476" y="1108604"/>
                  </a:lnTo>
                  <a:lnTo>
                    <a:pt x="1992478" y="1054994"/>
                  </a:lnTo>
                  <a:lnTo>
                    <a:pt x="1999437" y="1000946"/>
                  </a:lnTo>
                  <a:lnTo>
                    <a:pt x="2006277" y="946532"/>
                  </a:lnTo>
                  <a:lnTo>
                    <a:pt x="2012922" y="891824"/>
                  </a:lnTo>
                  <a:lnTo>
                    <a:pt x="2019298" y="836894"/>
                  </a:lnTo>
                  <a:lnTo>
                    <a:pt x="2025328" y="781812"/>
                  </a:lnTo>
                  <a:lnTo>
                    <a:pt x="2030938" y="726651"/>
                  </a:lnTo>
                  <a:lnTo>
                    <a:pt x="2036052" y="671482"/>
                  </a:lnTo>
                  <a:lnTo>
                    <a:pt x="2040596" y="616377"/>
                  </a:lnTo>
                  <a:lnTo>
                    <a:pt x="2044492" y="561406"/>
                  </a:lnTo>
                  <a:lnTo>
                    <a:pt x="2047668" y="506642"/>
                  </a:lnTo>
                  <a:lnTo>
                    <a:pt x="2050045" y="452157"/>
                  </a:lnTo>
                  <a:lnTo>
                    <a:pt x="2051551" y="398021"/>
                  </a:lnTo>
                  <a:lnTo>
                    <a:pt x="2051972" y="357416"/>
                  </a:lnTo>
                  <a:lnTo>
                    <a:pt x="2052057" y="338382"/>
                  </a:lnTo>
                  <a:lnTo>
                    <a:pt x="2051643" y="291085"/>
                  </a:lnTo>
                  <a:lnTo>
                    <a:pt x="2050079" y="238427"/>
                  </a:lnTo>
                  <a:lnTo>
                    <a:pt x="2047341" y="186406"/>
                  </a:lnTo>
                  <a:lnTo>
                    <a:pt x="2043354" y="135092"/>
                  </a:lnTo>
                  <a:lnTo>
                    <a:pt x="2038042" y="84556"/>
                  </a:lnTo>
                  <a:lnTo>
                    <a:pt x="2031331" y="34872"/>
                  </a:lnTo>
                  <a:lnTo>
                    <a:pt x="2025476" y="0"/>
                  </a:lnTo>
                  <a:lnTo>
                    <a:pt x="2246050" y="0"/>
                  </a:lnTo>
                  <a:lnTo>
                    <a:pt x="2294747" y="47076"/>
                  </a:lnTo>
                  <a:lnTo>
                    <a:pt x="2309143" y="69045"/>
                  </a:lnTo>
                  <a:lnTo>
                    <a:pt x="2196260" y="69045"/>
                  </a:lnTo>
                  <a:lnTo>
                    <a:pt x="2196260" y="70201"/>
                  </a:lnTo>
                  <a:lnTo>
                    <a:pt x="2204833" y="135411"/>
                  </a:lnTo>
                  <a:lnTo>
                    <a:pt x="2212036" y="198298"/>
                  </a:lnTo>
                  <a:lnTo>
                    <a:pt x="2217919" y="258974"/>
                  </a:lnTo>
                  <a:lnTo>
                    <a:pt x="2222533" y="317547"/>
                  </a:lnTo>
                  <a:lnTo>
                    <a:pt x="2225927" y="374126"/>
                  </a:lnTo>
                  <a:lnTo>
                    <a:pt x="2228153" y="428821"/>
                  </a:lnTo>
                  <a:lnTo>
                    <a:pt x="2229261" y="481742"/>
                  </a:lnTo>
                  <a:lnTo>
                    <a:pt x="2229301" y="532998"/>
                  </a:lnTo>
                  <a:lnTo>
                    <a:pt x="2228324" y="582698"/>
                  </a:lnTo>
                  <a:lnTo>
                    <a:pt x="2226380" y="630952"/>
                  </a:lnTo>
                  <a:lnTo>
                    <a:pt x="2223520" y="677870"/>
                  </a:lnTo>
                  <a:lnTo>
                    <a:pt x="2219794" y="723560"/>
                  </a:lnTo>
                  <a:lnTo>
                    <a:pt x="2215252" y="768132"/>
                  </a:lnTo>
                  <a:lnTo>
                    <a:pt x="2209946" y="811697"/>
                  </a:lnTo>
                  <a:lnTo>
                    <a:pt x="2203924" y="854362"/>
                  </a:lnTo>
                  <a:lnTo>
                    <a:pt x="2197238" y="896238"/>
                  </a:lnTo>
                  <a:lnTo>
                    <a:pt x="2189939" y="937434"/>
                  </a:lnTo>
                  <a:lnTo>
                    <a:pt x="2182076" y="978059"/>
                  </a:lnTo>
                  <a:lnTo>
                    <a:pt x="2173701" y="1018224"/>
                  </a:lnTo>
                  <a:lnTo>
                    <a:pt x="2164863" y="1058036"/>
                  </a:lnTo>
                  <a:lnTo>
                    <a:pt x="2155613" y="1097607"/>
                  </a:lnTo>
                  <a:lnTo>
                    <a:pt x="2146001" y="1137045"/>
                  </a:lnTo>
                  <a:lnTo>
                    <a:pt x="2136078" y="1176460"/>
                  </a:lnTo>
                  <a:lnTo>
                    <a:pt x="2125895" y="1215961"/>
                  </a:lnTo>
                  <a:lnTo>
                    <a:pt x="2115501" y="1255658"/>
                  </a:lnTo>
                  <a:lnTo>
                    <a:pt x="2094284" y="1336076"/>
                  </a:lnTo>
                  <a:lnTo>
                    <a:pt x="2083562" y="1377016"/>
                  </a:lnTo>
                  <a:lnTo>
                    <a:pt x="2072832" y="1418590"/>
                  </a:lnTo>
                  <a:lnTo>
                    <a:pt x="2062143" y="1460907"/>
                  </a:lnTo>
                  <a:lnTo>
                    <a:pt x="2051547" y="1504077"/>
                  </a:lnTo>
                  <a:lnTo>
                    <a:pt x="2041094" y="1548208"/>
                  </a:lnTo>
                  <a:lnTo>
                    <a:pt x="2030833" y="1593410"/>
                  </a:lnTo>
                  <a:lnTo>
                    <a:pt x="2020817" y="1639793"/>
                  </a:lnTo>
                  <a:lnTo>
                    <a:pt x="2011094" y="1687467"/>
                  </a:lnTo>
                  <a:lnTo>
                    <a:pt x="2001717" y="1736540"/>
                  </a:lnTo>
                  <a:lnTo>
                    <a:pt x="1992699" y="1787334"/>
                  </a:lnTo>
                  <a:lnTo>
                    <a:pt x="1984196" y="1839323"/>
                  </a:lnTo>
                  <a:lnTo>
                    <a:pt x="1976155" y="1893252"/>
                  </a:lnTo>
                  <a:lnTo>
                    <a:pt x="1968659" y="1949019"/>
                  </a:lnTo>
                  <a:lnTo>
                    <a:pt x="1961761" y="2006732"/>
                  </a:lnTo>
                  <a:close/>
                </a:path>
                <a:path w="4645025" h="2075180">
                  <a:moveTo>
                    <a:pt x="3351568" y="114244"/>
                  </a:moveTo>
                  <a:lnTo>
                    <a:pt x="2503074" y="114244"/>
                  </a:lnTo>
                  <a:lnTo>
                    <a:pt x="2696150" y="54907"/>
                  </a:lnTo>
                  <a:lnTo>
                    <a:pt x="2838005" y="21901"/>
                  </a:lnTo>
                  <a:lnTo>
                    <a:pt x="2998385" y="3322"/>
                  </a:lnTo>
                  <a:lnTo>
                    <a:pt x="3049834" y="0"/>
                  </a:lnTo>
                  <a:lnTo>
                    <a:pt x="3881766" y="0"/>
                  </a:lnTo>
                  <a:lnTo>
                    <a:pt x="3834090" y="16430"/>
                  </a:lnTo>
                  <a:lnTo>
                    <a:pt x="3788704" y="29826"/>
                  </a:lnTo>
                  <a:lnTo>
                    <a:pt x="3739784" y="42660"/>
                  </a:lnTo>
                  <a:lnTo>
                    <a:pt x="3687828" y="54924"/>
                  </a:lnTo>
                  <a:lnTo>
                    <a:pt x="3633333" y="66604"/>
                  </a:lnTo>
                  <a:lnTo>
                    <a:pt x="3576795" y="77692"/>
                  </a:lnTo>
                  <a:lnTo>
                    <a:pt x="3518713" y="88175"/>
                  </a:lnTo>
                  <a:lnTo>
                    <a:pt x="3459582" y="98042"/>
                  </a:lnTo>
                  <a:lnTo>
                    <a:pt x="3399900" y="107283"/>
                  </a:lnTo>
                  <a:lnTo>
                    <a:pt x="3351568" y="114244"/>
                  </a:lnTo>
                  <a:close/>
                </a:path>
                <a:path w="4645025" h="2075180">
                  <a:moveTo>
                    <a:pt x="2520312" y="1990019"/>
                  </a:moveTo>
                  <a:lnTo>
                    <a:pt x="2507550" y="1920465"/>
                  </a:lnTo>
                  <a:lnTo>
                    <a:pt x="2501700" y="1879622"/>
                  </a:lnTo>
                  <a:lnTo>
                    <a:pt x="2496189" y="1835143"/>
                  </a:lnTo>
                  <a:lnTo>
                    <a:pt x="2490984" y="1787122"/>
                  </a:lnTo>
                  <a:lnTo>
                    <a:pt x="2486135" y="1736503"/>
                  </a:lnTo>
                  <a:lnTo>
                    <a:pt x="2481570" y="1682954"/>
                  </a:lnTo>
                  <a:lnTo>
                    <a:pt x="2477298" y="1626995"/>
                  </a:lnTo>
                  <a:lnTo>
                    <a:pt x="2473307" y="1568932"/>
                  </a:lnTo>
                  <a:lnTo>
                    <a:pt x="2469585" y="1509071"/>
                  </a:lnTo>
                  <a:lnTo>
                    <a:pt x="2466122" y="1447719"/>
                  </a:lnTo>
                  <a:lnTo>
                    <a:pt x="2462905" y="1385183"/>
                  </a:lnTo>
                  <a:lnTo>
                    <a:pt x="2459924" y="1321767"/>
                  </a:lnTo>
                  <a:lnTo>
                    <a:pt x="2457082" y="1255658"/>
                  </a:lnTo>
                  <a:lnTo>
                    <a:pt x="2454621" y="1193526"/>
                  </a:lnTo>
                  <a:lnTo>
                    <a:pt x="2452277" y="1129313"/>
                  </a:lnTo>
                  <a:lnTo>
                    <a:pt x="2450121" y="1065447"/>
                  </a:lnTo>
                  <a:lnTo>
                    <a:pt x="2448107" y="1000946"/>
                  </a:lnTo>
                  <a:lnTo>
                    <a:pt x="2446264" y="937434"/>
                  </a:lnTo>
                  <a:lnTo>
                    <a:pt x="2444677" y="878994"/>
                  </a:lnTo>
                  <a:lnTo>
                    <a:pt x="2442972" y="811576"/>
                  </a:lnTo>
                  <a:lnTo>
                    <a:pt x="2441783" y="762044"/>
                  </a:lnTo>
                  <a:lnTo>
                    <a:pt x="2440523" y="706693"/>
                  </a:lnTo>
                  <a:lnTo>
                    <a:pt x="2439294" y="650120"/>
                  </a:lnTo>
                  <a:lnTo>
                    <a:pt x="2434782" y="434833"/>
                  </a:lnTo>
                  <a:lnTo>
                    <a:pt x="2434109" y="406155"/>
                  </a:lnTo>
                  <a:lnTo>
                    <a:pt x="2432707" y="357416"/>
                  </a:lnTo>
                  <a:lnTo>
                    <a:pt x="2424079" y="250373"/>
                  </a:lnTo>
                  <a:lnTo>
                    <a:pt x="2396874" y="191937"/>
                  </a:lnTo>
                  <a:lnTo>
                    <a:pt x="2328302" y="139986"/>
                  </a:lnTo>
                  <a:lnTo>
                    <a:pt x="2196260" y="69045"/>
                  </a:lnTo>
                  <a:lnTo>
                    <a:pt x="2309143" y="69045"/>
                  </a:lnTo>
                  <a:lnTo>
                    <a:pt x="2347275" y="101118"/>
                  </a:lnTo>
                  <a:lnTo>
                    <a:pt x="2402501" y="109647"/>
                  </a:lnTo>
                  <a:lnTo>
                    <a:pt x="2503074" y="114244"/>
                  </a:lnTo>
                  <a:lnTo>
                    <a:pt x="3351568" y="114244"/>
                  </a:lnTo>
                  <a:lnTo>
                    <a:pt x="3280872" y="123842"/>
                  </a:lnTo>
                  <a:lnTo>
                    <a:pt x="3165604" y="137764"/>
                  </a:lnTo>
                  <a:lnTo>
                    <a:pt x="3058073" y="148962"/>
                  </a:lnTo>
                  <a:lnTo>
                    <a:pt x="2962254" y="157347"/>
                  </a:lnTo>
                  <a:lnTo>
                    <a:pt x="2919979" y="160458"/>
                  </a:lnTo>
                  <a:lnTo>
                    <a:pt x="2849186" y="164460"/>
                  </a:lnTo>
                  <a:lnTo>
                    <a:pt x="2715784" y="168382"/>
                  </a:lnTo>
                  <a:lnTo>
                    <a:pt x="2652605" y="176341"/>
                  </a:lnTo>
                  <a:lnTo>
                    <a:pt x="2607025" y="195455"/>
                  </a:lnTo>
                  <a:lnTo>
                    <a:pt x="2553947" y="231973"/>
                  </a:lnTo>
                  <a:lnTo>
                    <a:pt x="3200420" y="231973"/>
                  </a:lnTo>
                  <a:lnTo>
                    <a:pt x="3329233" y="232814"/>
                  </a:lnTo>
                  <a:lnTo>
                    <a:pt x="3595548" y="238518"/>
                  </a:lnTo>
                  <a:lnTo>
                    <a:pt x="3821618" y="261891"/>
                  </a:lnTo>
                  <a:lnTo>
                    <a:pt x="3906402" y="278434"/>
                  </a:lnTo>
                  <a:lnTo>
                    <a:pt x="2510642" y="278434"/>
                  </a:lnTo>
                  <a:lnTo>
                    <a:pt x="2577176" y="660000"/>
                  </a:lnTo>
                  <a:lnTo>
                    <a:pt x="2642329" y="1119209"/>
                  </a:lnTo>
                  <a:lnTo>
                    <a:pt x="2658123" y="1410823"/>
                  </a:lnTo>
                  <a:lnTo>
                    <a:pt x="2619228" y="1659529"/>
                  </a:lnTo>
                  <a:lnTo>
                    <a:pt x="2520312" y="1990019"/>
                  </a:lnTo>
                  <a:close/>
                </a:path>
                <a:path w="4645025" h="2075180">
                  <a:moveTo>
                    <a:pt x="3200420" y="231973"/>
                  </a:moveTo>
                  <a:lnTo>
                    <a:pt x="2553947" y="231973"/>
                  </a:lnTo>
                  <a:lnTo>
                    <a:pt x="2777777" y="230738"/>
                  </a:lnTo>
                  <a:lnTo>
                    <a:pt x="3200420" y="231973"/>
                  </a:lnTo>
                  <a:close/>
                </a:path>
                <a:path w="4645025" h="2075180">
                  <a:moveTo>
                    <a:pt x="3217082" y="2074846"/>
                  </a:moveTo>
                  <a:lnTo>
                    <a:pt x="3136990" y="1866684"/>
                  </a:lnTo>
                  <a:lnTo>
                    <a:pt x="2956082" y="1394293"/>
                  </a:lnTo>
                  <a:lnTo>
                    <a:pt x="2763408" y="885815"/>
                  </a:lnTo>
                  <a:lnTo>
                    <a:pt x="2648020" y="569391"/>
                  </a:lnTo>
                  <a:lnTo>
                    <a:pt x="2610576" y="456584"/>
                  </a:lnTo>
                  <a:lnTo>
                    <a:pt x="2583785" y="388673"/>
                  </a:lnTo>
                  <a:lnTo>
                    <a:pt x="2554766" y="338382"/>
                  </a:lnTo>
                  <a:lnTo>
                    <a:pt x="2510642" y="278434"/>
                  </a:lnTo>
                  <a:lnTo>
                    <a:pt x="3906402" y="278434"/>
                  </a:lnTo>
                  <a:lnTo>
                    <a:pt x="4131014" y="322258"/>
                  </a:lnTo>
                  <a:lnTo>
                    <a:pt x="4378946" y="378293"/>
                  </a:lnTo>
                  <a:lnTo>
                    <a:pt x="2884516" y="378293"/>
                  </a:lnTo>
                  <a:lnTo>
                    <a:pt x="2984176" y="436842"/>
                  </a:lnTo>
                  <a:lnTo>
                    <a:pt x="2719074" y="436842"/>
                  </a:lnTo>
                  <a:lnTo>
                    <a:pt x="3018809" y="1040876"/>
                  </a:lnTo>
                  <a:lnTo>
                    <a:pt x="3170597" y="1412846"/>
                  </a:lnTo>
                  <a:lnTo>
                    <a:pt x="3221125" y="1706315"/>
                  </a:lnTo>
                  <a:lnTo>
                    <a:pt x="3217082" y="2074846"/>
                  </a:lnTo>
                  <a:close/>
                </a:path>
                <a:path w="4645025" h="2075180">
                  <a:moveTo>
                    <a:pt x="4013798" y="504680"/>
                  </a:moveTo>
                  <a:lnTo>
                    <a:pt x="3593759" y="468345"/>
                  </a:lnTo>
                  <a:lnTo>
                    <a:pt x="2884516" y="378293"/>
                  </a:lnTo>
                  <a:lnTo>
                    <a:pt x="4378946" y="378293"/>
                  </a:lnTo>
                  <a:lnTo>
                    <a:pt x="4644489" y="438308"/>
                  </a:lnTo>
                  <a:lnTo>
                    <a:pt x="4644489" y="439395"/>
                  </a:lnTo>
                  <a:lnTo>
                    <a:pt x="4309892" y="492984"/>
                  </a:lnTo>
                  <a:lnTo>
                    <a:pt x="4013798" y="504680"/>
                  </a:lnTo>
                  <a:close/>
                </a:path>
                <a:path w="4645025" h="2075180">
                  <a:moveTo>
                    <a:pt x="3669893" y="1662271"/>
                  </a:moveTo>
                  <a:lnTo>
                    <a:pt x="3451768" y="1514463"/>
                  </a:lnTo>
                  <a:lnTo>
                    <a:pt x="3280016" y="1337545"/>
                  </a:lnTo>
                  <a:lnTo>
                    <a:pt x="3065498" y="1016632"/>
                  </a:lnTo>
                  <a:lnTo>
                    <a:pt x="2719074" y="436842"/>
                  </a:lnTo>
                  <a:lnTo>
                    <a:pt x="2984176" y="436842"/>
                  </a:lnTo>
                  <a:lnTo>
                    <a:pt x="3348641" y="650120"/>
                  </a:lnTo>
                  <a:lnTo>
                    <a:pt x="3010227" y="650120"/>
                  </a:lnTo>
                  <a:lnTo>
                    <a:pt x="3281566" y="914150"/>
                  </a:lnTo>
                  <a:lnTo>
                    <a:pt x="3440728" y="1107593"/>
                  </a:lnTo>
                  <a:lnTo>
                    <a:pt x="3549556" y="1325336"/>
                  </a:lnTo>
                  <a:lnTo>
                    <a:pt x="3669893" y="1662271"/>
                  </a:lnTo>
                  <a:close/>
                </a:path>
                <a:path w="4645025" h="2075180">
                  <a:moveTo>
                    <a:pt x="4276164" y="1473800"/>
                  </a:moveTo>
                  <a:lnTo>
                    <a:pt x="4114900" y="1438698"/>
                  </a:lnTo>
                  <a:lnTo>
                    <a:pt x="3929276" y="1341197"/>
                  </a:lnTo>
                  <a:lnTo>
                    <a:pt x="3600613" y="1104078"/>
                  </a:lnTo>
                  <a:lnTo>
                    <a:pt x="3010227" y="650120"/>
                  </a:lnTo>
                  <a:lnTo>
                    <a:pt x="3348641" y="650120"/>
                  </a:lnTo>
                  <a:lnTo>
                    <a:pt x="3627744" y="811576"/>
                  </a:lnTo>
                  <a:lnTo>
                    <a:pt x="3717456" y="866564"/>
                  </a:lnTo>
                  <a:lnTo>
                    <a:pt x="3814904" y="953875"/>
                  </a:lnTo>
                  <a:lnTo>
                    <a:pt x="3980877" y="1135593"/>
                  </a:lnTo>
                  <a:lnTo>
                    <a:pt x="4276164" y="1473800"/>
                  </a:lnTo>
                  <a:close/>
                </a:path>
              </a:pathLst>
            </a:custGeom>
            <a:solidFill>
              <a:srgbClr val="FAE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6734280" y="5865202"/>
            <a:ext cx="1553845" cy="2352675"/>
          </a:xfrm>
          <a:custGeom>
            <a:avLst/>
            <a:gdLst/>
            <a:ahLst/>
            <a:cxnLst/>
            <a:rect l="l" t="t" r="r" b="b"/>
            <a:pathLst>
              <a:path w="1553844" h="2352675">
                <a:moveTo>
                  <a:pt x="1155404" y="2352056"/>
                </a:moveTo>
                <a:lnTo>
                  <a:pt x="1004158" y="2301928"/>
                </a:lnTo>
                <a:lnTo>
                  <a:pt x="809979" y="2174458"/>
                </a:lnTo>
                <a:lnTo>
                  <a:pt x="1083771" y="2009007"/>
                </a:lnTo>
                <a:lnTo>
                  <a:pt x="1232501" y="1920813"/>
                </a:lnTo>
                <a:lnTo>
                  <a:pt x="1307887" y="1880138"/>
                </a:lnTo>
                <a:lnTo>
                  <a:pt x="1361650" y="1857244"/>
                </a:lnTo>
                <a:lnTo>
                  <a:pt x="1390980" y="1837159"/>
                </a:lnTo>
                <a:lnTo>
                  <a:pt x="1400914" y="1812486"/>
                </a:lnTo>
                <a:lnTo>
                  <a:pt x="1394747" y="1788762"/>
                </a:lnTo>
                <a:lnTo>
                  <a:pt x="1375776" y="1771522"/>
                </a:lnTo>
                <a:lnTo>
                  <a:pt x="1347295" y="1766303"/>
                </a:lnTo>
                <a:lnTo>
                  <a:pt x="1312600" y="1778642"/>
                </a:lnTo>
                <a:lnTo>
                  <a:pt x="1235437" y="1827688"/>
                </a:lnTo>
                <a:lnTo>
                  <a:pt x="1197377" y="1851295"/>
                </a:lnTo>
                <a:lnTo>
                  <a:pt x="1154633" y="1877098"/>
                </a:lnTo>
                <a:lnTo>
                  <a:pt x="1108100" y="1904238"/>
                </a:lnTo>
                <a:lnTo>
                  <a:pt x="1058668" y="1931854"/>
                </a:lnTo>
                <a:lnTo>
                  <a:pt x="1007231" y="1959088"/>
                </a:lnTo>
                <a:lnTo>
                  <a:pt x="954681" y="1985078"/>
                </a:lnTo>
                <a:lnTo>
                  <a:pt x="901909" y="2008966"/>
                </a:lnTo>
                <a:lnTo>
                  <a:pt x="849810" y="2029892"/>
                </a:lnTo>
                <a:lnTo>
                  <a:pt x="799274" y="2046995"/>
                </a:lnTo>
                <a:lnTo>
                  <a:pt x="751194" y="2059416"/>
                </a:lnTo>
                <a:lnTo>
                  <a:pt x="706462" y="2066296"/>
                </a:lnTo>
                <a:lnTo>
                  <a:pt x="665972" y="2066774"/>
                </a:lnTo>
                <a:lnTo>
                  <a:pt x="538416" y="2015546"/>
                </a:lnTo>
                <a:lnTo>
                  <a:pt x="443395" y="1917515"/>
                </a:lnTo>
                <a:lnTo>
                  <a:pt x="384068" y="1822305"/>
                </a:lnTo>
                <a:lnTo>
                  <a:pt x="363591" y="1779540"/>
                </a:lnTo>
                <a:lnTo>
                  <a:pt x="681782" y="1658358"/>
                </a:lnTo>
                <a:lnTo>
                  <a:pt x="850877" y="1588243"/>
                </a:lnTo>
                <a:lnTo>
                  <a:pt x="927603" y="1542445"/>
                </a:lnTo>
                <a:lnTo>
                  <a:pt x="968689" y="1494216"/>
                </a:lnTo>
                <a:lnTo>
                  <a:pt x="992171" y="1446898"/>
                </a:lnTo>
                <a:lnTo>
                  <a:pt x="986073" y="1418856"/>
                </a:lnTo>
                <a:lnTo>
                  <a:pt x="962107" y="1405868"/>
                </a:lnTo>
                <a:lnTo>
                  <a:pt x="931986" y="1403711"/>
                </a:lnTo>
                <a:lnTo>
                  <a:pt x="918973" y="1408464"/>
                </a:lnTo>
                <a:lnTo>
                  <a:pt x="897370" y="1420785"/>
                </a:lnTo>
                <a:lnTo>
                  <a:pt x="868221" y="1439356"/>
                </a:lnTo>
                <a:lnTo>
                  <a:pt x="791466" y="1489981"/>
                </a:lnTo>
                <a:lnTo>
                  <a:pt x="745948" y="1519399"/>
                </a:lnTo>
                <a:lnTo>
                  <a:pt x="697063" y="1549798"/>
                </a:lnTo>
                <a:lnTo>
                  <a:pt x="645855" y="1579861"/>
                </a:lnTo>
                <a:lnTo>
                  <a:pt x="593370" y="1608268"/>
                </a:lnTo>
                <a:lnTo>
                  <a:pt x="540650" y="1633704"/>
                </a:lnTo>
                <a:lnTo>
                  <a:pt x="488741" y="1654851"/>
                </a:lnTo>
                <a:lnTo>
                  <a:pt x="438688" y="1670390"/>
                </a:lnTo>
                <a:lnTo>
                  <a:pt x="391535" y="1679006"/>
                </a:lnTo>
                <a:lnTo>
                  <a:pt x="348326" y="1679379"/>
                </a:lnTo>
                <a:lnTo>
                  <a:pt x="288091" y="1678900"/>
                </a:lnTo>
                <a:lnTo>
                  <a:pt x="250732" y="1665020"/>
                </a:lnTo>
                <a:lnTo>
                  <a:pt x="220696" y="1625391"/>
                </a:lnTo>
                <a:lnTo>
                  <a:pt x="182432" y="1547665"/>
                </a:lnTo>
                <a:lnTo>
                  <a:pt x="123160" y="1423661"/>
                </a:lnTo>
                <a:lnTo>
                  <a:pt x="99485" y="1371021"/>
                </a:lnTo>
                <a:lnTo>
                  <a:pt x="82320" y="1325933"/>
                </a:lnTo>
                <a:lnTo>
                  <a:pt x="73568" y="1289378"/>
                </a:lnTo>
                <a:lnTo>
                  <a:pt x="75129" y="1262340"/>
                </a:lnTo>
                <a:lnTo>
                  <a:pt x="92500" y="1234503"/>
                </a:lnTo>
                <a:lnTo>
                  <a:pt x="122425" y="1215320"/>
                </a:lnTo>
                <a:lnTo>
                  <a:pt x="164703" y="1202494"/>
                </a:lnTo>
                <a:lnTo>
                  <a:pt x="219135" y="1193732"/>
                </a:lnTo>
                <a:lnTo>
                  <a:pt x="253342" y="1186937"/>
                </a:lnTo>
                <a:lnTo>
                  <a:pt x="299467" y="1174061"/>
                </a:lnTo>
                <a:lnTo>
                  <a:pt x="353356" y="1156378"/>
                </a:lnTo>
                <a:lnTo>
                  <a:pt x="410857" y="1135159"/>
                </a:lnTo>
                <a:lnTo>
                  <a:pt x="467815" y="1111678"/>
                </a:lnTo>
                <a:lnTo>
                  <a:pt x="520078" y="1087208"/>
                </a:lnTo>
                <a:lnTo>
                  <a:pt x="563491" y="1063020"/>
                </a:lnTo>
                <a:lnTo>
                  <a:pt x="607157" y="1020584"/>
                </a:lnTo>
                <a:lnTo>
                  <a:pt x="598137" y="991253"/>
                </a:lnTo>
                <a:lnTo>
                  <a:pt x="565726" y="980567"/>
                </a:lnTo>
                <a:lnTo>
                  <a:pt x="524117" y="983207"/>
                </a:lnTo>
                <a:lnTo>
                  <a:pt x="487507" y="993859"/>
                </a:lnTo>
                <a:lnTo>
                  <a:pt x="467869" y="1003382"/>
                </a:lnTo>
                <a:lnTo>
                  <a:pt x="434536" y="1020122"/>
                </a:lnTo>
                <a:lnTo>
                  <a:pt x="390619" y="1041794"/>
                </a:lnTo>
                <a:lnTo>
                  <a:pt x="339234" y="1066117"/>
                </a:lnTo>
                <a:lnTo>
                  <a:pt x="283492" y="1090806"/>
                </a:lnTo>
                <a:lnTo>
                  <a:pt x="226508" y="1113578"/>
                </a:lnTo>
                <a:lnTo>
                  <a:pt x="171395" y="1132150"/>
                </a:lnTo>
                <a:lnTo>
                  <a:pt x="121266" y="1144239"/>
                </a:lnTo>
                <a:lnTo>
                  <a:pt x="79235" y="1147561"/>
                </a:lnTo>
                <a:lnTo>
                  <a:pt x="48415" y="1139834"/>
                </a:lnTo>
                <a:lnTo>
                  <a:pt x="22628" y="1100902"/>
                </a:lnTo>
                <a:lnTo>
                  <a:pt x="8791" y="1056147"/>
                </a:lnTo>
                <a:lnTo>
                  <a:pt x="6885" y="1024963"/>
                </a:lnTo>
                <a:lnTo>
                  <a:pt x="55174" y="977621"/>
                </a:lnTo>
                <a:lnTo>
                  <a:pt x="159002" y="942333"/>
                </a:lnTo>
                <a:lnTo>
                  <a:pt x="262366" y="920287"/>
                </a:lnTo>
                <a:lnTo>
                  <a:pt x="309266" y="912674"/>
                </a:lnTo>
                <a:lnTo>
                  <a:pt x="325366" y="906592"/>
                </a:lnTo>
                <a:lnTo>
                  <a:pt x="332416" y="901488"/>
                </a:lnTo>
                <a:lnTo>
                  <a:pt x="331932" y="894594"/>
                </a:lnTo>
                <a:lnTo>
                  <a:pt x="325429" y="883143"/>
                </a:lnTo>
                <a:lnTo>
                  <a:pt x="312007" y="873874"/>
                </a:lnTo>
                <a:lnTo>
                  <a:pt x="292640" y="872995"/>
                </a:lnTo>
                <a:lnTo>
                  <a:pt x="271652" y="876937"/>
                </a:lnTo>
                <a:lnTo>
                  <a:pt x="253369" y="882132"/>
                </a:lnTo>
                <a:lnTo>
                  <a:pt x="222389" y="888815"/>
                </a:lnTo>
                <a:lnTo>
                  <a:pt x="165537" y="898214"/>
                </a:lnTo>
                <a:lnTo>
                  <a:pt x="99773" y="905473"/>
                </a:lnTo>
                <a:lnTo>
                  <a:pt x="42059" y="905736"/>
                </a:lnTo>
                <a:lnTo>
                  <a:pt x="9355" y="894147"/>
                </a:lnTo>
                <a:lnTo>
                  <a:pt x="5097" y="884716"/>
                </a:lnTo>
                <a:lnTo>
                  <a:pt x="1791" y="868850"/>
                </a:lnTo>
                <a:lnTo>
                  <a:pt x="0" y="847253"/>
                </a:lnTo>
                <a:lnTo>
                  <a:pt x="284" y="820626"/>
                </a:lnTo>
                <a:lnTo>
                  <a:pt x="9331" y="755095"/>
                </a:lnTo>
                <a:lnTo>
                  <a:pt x="19218" y="717597"/>
                </a:lnTo>
                <a:lnTo>
                  <a:pt x="33430" y="677880"/>
                </a:lnTo>
                <a:lnTo>
                  <a:pt x="52531" y="636647"/>
                </a:lnTo>
                <a:lnTo>
                  <a:pt x="77081" y="594600"/>
                </a:lnTo>
                <a:lnTo>
                  <a:pt x="107644" y="552443"/>
                </a:lnTo>
                <a:lnTo>
                  <a:pt x="144782" y="510879"/>
                </a:lnTo>
                <a:lnTo>
                  <a:pt x="189057" y="470609"/>
                </a:lnTo>
                <a:lnTo>
                  <a:pt x="241031" y="432337"/>
                </a:lnTo>
                <a:lnTo>
                  <a:pt x="301266" y="396764"/>
                </a:lnTo>
                <a:lnTo>
                  <a:pt x="370326" y="364595"/>
                </a:lnTo>
                <a:lnTo>
                  <a:pt x="433127" y="377866"/>
                </a:lnTo>
                <a:lnTo>
                  <a:pt x="470348" y="397496"/>
                </a:lnTo>
                <a:lnTo>
                  <a:pt x="496646" y="437169"/>
                </a:lnTo>
                <a:lnTo>
                  <a:pt x="526679" y="510570"/>
                </a:lnTo>
                <a:lnTo>
                  <a:pt x="555492" y="575613"/>
                </a:lnTo>
                <a:lnTo>
                  <a:pt x="583298" y="620638"/>
                </a:lnTo>
                <a:lnTo>
                  <a:pt x="610435" y="648076"/>
                </a:lnTo>
                <a:lnTo>
                  <a:pt x="637244" y="660357"/>
                </a:lnTo>
                <a:lnTo>
                  <a:pt x="664064" y="659913"/>
                </a:lnTo>
                <a:lnTo>
                  <a:pt x="676558" y="640356"/>
                </a:lnTo>
                <a:lnTo>
                  <a:pt x="658620" y="604682"/>
                </a:lnTo>
                <a:lnTo>
                  <a:pt x="628139" y="564902"/>
                </a:lnTo>
                <a:lnTo>
                  <a:pt x="603004" y="533028"/>
                </a:lnTo>
                <a:lnTo>
                  <a:pt x="580875" y="500230"/>
                </a:lnTo>
                <a:lnTo>
                  <a:pt x="547195" y="448515"/>
                </a:lnTo>
                <a:lnTo>
                  <a:pt x="511425" y="390493"/>
                </a:lnTo>
                <a:lnTo>
                  <a:pt x="483025" y="338778"/>
                </a:lnTo>
                <a:lnTo>
                  <a:pt x="471456" y="305981"/>
                </a:lnTo>
                <a:lnTo>
                  <a:pt x="475878" y="294796"/>
                </a:lnTo>
                <a:lnTo>
                  <a:pt x="511083" y="264892"/>
                </a:lnTo>
                <a:lnTo>
                  <a:pt x="581061" y="229765"/>
                </a:lnTo>
                <a:lnTo>
                  <a:pt x="628947" y="212052"/>
                </a:lnTo>
                <a:lnTo>
                  <a:pt x="685357" y="195204"/>
                </a:lnTo>
                <a:lnTo>
                  <a:pt x="750234" y="179945"/>
                </a:lnTo>
                <a:lnTo>
                  <a:pt x="823520" y="166998"/>
                </a:lnTo>
                <a:lnTo>
                  <a:pt x="905160" y="157086"/>
                </a:lnTo>
                <a:lnTo>
                  <a:pt x="977586" y="182176"/>
                </a:lnTo>
                <a:lnTo>
                  <a:pt x="1026620" y="228951"/>
                </a:lnTo>
                <a:lnTo>
                  <a:pt x="1074665" y="331982"/>
                </a:lnTo>
                <a:lnTo>
                  <a:pt x="1144124" y="525841"/>
                </a:lnTo>
                <a:lnTo>
                  <a:pt x="1163540" y="546608"/>
                </a:lnTo>
                <a:lnTo>
                  <a:pt x="1176127" y="554699"/>
                </a:lnTo>
                <a:lnTo>
                  <a:pt x="1187388" y="551169"/>
                </a:lnTo>
                <a:lnTo>
                  <a:pt x="1202827" y="537070"/>
                </a:lnTo>
                <a:lnTo>
                  <a:pt x="1205516" y="520071"/>
                </a:lnTo>
                <a:lnTo>
                  <a:pt x="1197538" y="488311"/>
                </a:lnTo>
                <a:lnTo>
                  <a:pt x="1180636" y="445272"/>
                </a:lnTo>
                <a:lnTo>
                  <a:pt x="1156557" y="394434"/>
                </a:lnTo>
                <a:lnTo>
                  <a:pt x="1127044" y="339277"/>
                </a:lnTo>
                <a:lnTo>
                  <a:pt x="1093844" y="283282"/>
                </a:lnTo>
                <a:lnTo>
                  <a:pt x="1058701" y="229929"/>
                </a:lnTo>
                <a:lnTo>
                  <a:pt x="1023360" y="182699"/>
                </a:lnTo>
                <a:lnTo>
                  <a:pt x="989566" y="145072"/>
                </a:lnTo>
                <a:lnTo>
                  <a:pt x="1046242" y="83274"/>
                </a:lnTo>
                <a:lnTo>
                  <a:pt x="1094878" y="53248"/>
                </a:lnTo>
                <a:lnTo>
                  <a:pt x="1162244" y="46507"/>
                </a:lnTo>
                <a:lnTo>
                  <a:pt x="1275111" y="54567"/>
                </a:lnTo>
                <a:lnTo>
                  <a:pt x="1335706" y="87901"/>
                </a:lnTo>
                <a:lnTo>
                  <a:pt x="1371794" y="128383"/>
                </a:lnTo>
                <a:lnTo>
                  <a:pt x="1397674" y="202446"/>
                </a:lnTo>
                <a:lnTo>
                  <a:pt x="1427648" y="336523"/>
                </a:lnTo>
                <a:lnTo>
                  <a:pt x="1460127" y="456287"/>
                </a:lnTo>
                <a:lnTo>
                  <a:pt x="1483755" y="495004"/>
                </a:lnTo>
                <a:lnTo>
                  <a:pt x="1498187" y="490497"/>
                </a:lnTo>
                <a:lnTo>
                  <a:pt x="1503075" y="480589"/>
                </a:lnTo>
                <a:lnTo>
                  <a:pt x="1503940" y="450580"/>
                </a:lnTo>
                <a:lnTo>
                  <a:pt x="1501366" y="421077"/>
                </a:lnTo>
                <a:lnTo>
                  <a:pt x="1495353" y="392078"/>
                </a:lnTo>
                <a:lnTo>
                  <a:pt x="1485902" y="363585"/>
                </a:lnTo>
                <a:lnTo>
                  <a:pt x="1470838" y="320249"/>
                </a:lnTo>
                <a:lnTo>
                  <a:pt x="1452154" y="262325"/>
                </a:lnTo>
                <a:lnTo>
                  <a:pt x="1433078" y="198731"/>
                </a:lnTo>
                <a:lnTo>
                  <a:pt x="1416835" y="138384"/>
                </a:lnTo>
                <a:lnTo>
                  <a:pt x="1406654" y="90202"/>
                </a:lnTo>
                <a:lnTo>
                  <a:pt x="1446522" y="37706"/>
                </a:lnTo>
                <a:lnTo>
                  <a:pt x="1526786" y="8332"/>
                </a:lnTo>
                <a:lnTo>
                  <a:pt x="1553713" y="0"/>
                </a:lnTo>
                <a:lnTo>
                  <a:pt x="1553713" y="2272166"/>
                </a:lnTo>
                <a:lnTo>
                  <a:pt x="1341586" y="2331716"/>
                </a:lnTo>
                <a:lnTo>
                  <a:pt x="1155404" y="2352056"/>
                </a:lnTo>
                <a:close/>
              </a:path>
            </a:pathLst>
          </a:custGeom>
          <a:solidFill>
            <a:srgbClr val="5D7E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61249" y="4886888"/>
            <a:ext cx="17727295" cy="5400675"/>
            <a:chOff x="561249" y="4886888"/>
            <a:chExt cx="17727295" cy="5400675"/>
          </a:xfrm>
        </p:grpSpPr>
        <p:sp>
          <p:nvSpPr>
            <p:cNvPr id="8" name="object 8"/>
            <p:cNvSpPr/>
            <p:nvPr/>
          </p:nvSpPr>
          <p:spPr>
            <a:xfrm>
              <a:off x="15631642" y="8782570"/>
              <a:ext cx="2656840" cy="1504950"/>
            </a:xfrm>
            <a:custGeom>
              <a:avLst/>
              <a:gdLst/>
              <a:ahLst/>
              <a:cxnLst/>
              <a:rect l="l" t="t" r="r" b="b"/>
              <a:pathLst>
                <a:path w="2656840" h="1504950">
                  <a:moveTo>
                    <a:pt x="1513878" y="1504442"/>
                  </a:moveTo>
                  <a:lnTo>
                    <a:pt x="1507540" y="1480058"/>
                  </a:lnTo>
                  <a:lnTo>
                    <a:pt x="1498485" y="1446491"/>
                  </a:lnTo>
                  <a:lnTo>
                    <a:pt x="1481264" y="1382598"/>
                  </a:lnTo>
                  <a:lnTo>
                    <a:pt x="1450352" y="1276223"/>
                  </a:lnTo>
                  <a:lnTo>
                    <a:pt x="1425371" y="1206754"/>
                  </a:lnTo>
                  <a:lnTo>
                    <a:pt x="1391132" y="1165580"/>
                  </a:lnTo>
                  <a:lnTo>
                    <a:pt x="1358442" y="1161503"/>
                  </a:lnTo>
                  <a:lnTo>
                    <a:pt x="1299654" y="1162964"/>
                  </a:lnTo>
                  <a:lnTo>
                    <a:pt x="1322666" y="1446491"/>
                  </a:lnTo>
                  <a:lnTo>
                    <a:pt x="1286535" y="1302435"/>
                  </a:lnTo>
                  <a:lnTo>
                    <a:pt x="1262214" y="1222082"/>
                  </a:lnTo>
                  <a:lnTo>
                    <a:pt x="1246479" y="1191602"/>
                  </a:lnTo>
                  <a:lnTo>
                    <a:pt x="1238618" y="1176350"/>
                  </a:lnTo>
                  <a:lnTo>
                    <a:pt x="1204696" y="1136129"/>
                  </a:lnTo>
                  <a:lnTo>
                    <a:pt x="1022134" y="1092415"/>
                  </a:lnTo>
                  <a:lnTo>
                    <a:pt x="872261" y="1071118"/>
                  </a:lnTo>
                  <a:lnTo>
                    <a:pt x="674954" y="1066152"/>
                  </a:lnTo>
                  <a:lnTo>
                    <a:pt x="350088" y="1071448"/>
                  </a:lnTo>
                  <a:lnTo>
                    <a:pt x="382409" y="1191602"/>
                  </a:lnTo>
                  <a:lnTo>
                    <a:pt x="308330" y="1065834"/>
                  </a:lnTo>
                  <a:lnTo>
                    <a:pt x="185762" y="1061872"/>
                  </a:lnTo>
                  <a:lnTo>
                    <a:pt x="112788" y="1062329"/>
                  </a:lnTo>
                  <a:lnTo>
                    <a:pt x="60502" y="1068806"/>
                  </a:lnTo>
                  <a:lnTo>
                    <a:pt x="0" y="1082903"/>
                  </a:lnTo>
                  <a:lnTo>
                    <a:pt x="13284" y="1282839"/>
                  </a:lnTo>
                  <a:lnTo>
                    <a:pt x="49022" y="1411160"/>
                  </a:lnTo>
                  <a:lnTo>
                    <a:pt x="120815" y="1504442"/>
                  </a:lnTo>
                  <a:lnTo>
                    <a:pt x="1513878" y="1504442"/>
                  </a:lnTo>
                  <a:close/>
                </a:path>
                <a:path w="2656840" h="1504950">
                  <a:moveTo>
                    <a:pt x="2656344" y="493864"/>
                  </a:moveTo>
                  <a:lnTo>
                    <a:pt x="2644470" y="474040"/>
                  </a:lnTo>
                  <a:lnTo>
                    <a:pt x="2551379" y="349059"/>
                  </a:lnTo>
                  <a:lnTo>
                    <a:pt x="2456091" y="275780"/>
                  </a:lnTo>
                  <a:lnTo>
                    <a:pt x="2447887" y="288632"/>
                  </a:lnTo>
                  <a:lnTo>
                    <a:pt x="2428748" y="328549"/>
                  </a:lnTo>
                  <a:lnTo>
                    <a:pt x="2406789" y="397611"/>
                  </a:lnTo>
                  <a:lnTo>
                    <a:pt x="2390203" y="497878"/>
                  </a:lnTo>
                  <a:lnTo>
                    <a:pt x="2387676" y="480415"/>
                  </a:lnTo>
                  <a:lnTo>
                    <a:pt x="2386190" y="429018"/>
                  </a:lnTo>
                  <a:lnTo>
                    <a:pt x="2394839" y="345249"/>
                  </a:lnTo>
                  <a:lnTo>
                    <a:pt x="2407691" y="292506"/>
                  </a:lnTo>
                  <a:lnTo>
                    <a:pt x="2422753" y="230632"/>
                  </a:lnTo>
                  <a:lnTo>
                    <a:pt x="2388603" y="196342"/>
                  </a:lnTo>
                  <a:lnTo>
                    <a:pt x="2294128" y="119951"/>
                  </a:lnTo>
                  <a:lnTo>
                    <a:pt x="2151240" y="41249"/>
                  </a:lnTo>
                  <a:lnTo>
                    <a:pt x="1971878" y="0"/>
                  </a:lnTo>
                  <a:lnTo>
                    <a:pt x="1968995" y="14351"/>
                  </a:lnTo>
                  <a:lnTo>
                    <a:pt x="1963051" y="57937"/>
                  </a:lnTo>
                  <a:lnTo>
                    <a:pt x="1958098" y="131495"/>
                  </a:lnTo>
                  <a:lnTo>
                    <a:pt x="1958187" y="235800"/>
                  </a:lnTo>
                  <a:lnTo>
                    <a:pt x="2053920" y="292506"/>
                  </a:lnTo>
                  <a:lnTo>
                    <a:pt x="1962442" y="267576"/>
                  </a:lnTo>
                  <a:lnTo>
                    <a:pt x="1961896" y="328549"/>
                  </a:lnTo>
                  <a:lnTo>
                    <a:pt x="1962023" y="349059"/>
                  </a:lnTo>
                  <a:lnTo>
                    <a:pt x="1964728" y="507619"/>
                  </a:lnTo>
                  <a:lnTo>
                    <a:pt x="1978406" y="721118"/>
                  </a:lnTo>
                  <a:lnTo>
                    <a:pt x="2010041" y="919975"/>
                  </a:lnTo>
                  <a:lnTo>
                    <a:pt x="2057514" y="947635"/>
                  </a:lnTo>
                  <a:lnTo>
                    <a:pt x="2129929" y="976579"/>
                  </a:lnTo>
                  <a:lnTo>
                    <a:pt x="2246414" y="1010589"/>
                  </a:lnTo>
                  <a:lnTo>
                    <a:pt x="2030234" y="992517"/>
                  </a:lnTo>
                  <a:lnTo>
                    <a:pt x="2033485" y="1033360"/>
                  </a:lnTo>
                  <a:lnTo>
                    <a:pt x="2063915" y="1088517"/>
                  </a:lnTo>
                  <a:lnTo>
                    <a:pt x="2121204" y="1111821"/>
                  </a:lnTo>
                  <a:lnTo>
                    <a:pt x="2185873" y="1129576"/>
                  </a:lnTo>
                  <a:lnTo>
                    <a:pt x="2304669" y="1160386"/>
                  </a:lnTo>
                  <a:lnTo>
                    <a:pt x="2075357" y="1139380"/>
                  </a:lnTo>
                  <a:lnTo>
                    <a:pt x="2097659" y="1237081"/>
                  </a:lnTo>
                  <a:lnTo>
                    <a:pt x="2135555" y="1372933"/>
                  </a:lnTo>
                  <a:lnTo>
                    <a:pt x="1945030" y="1317320"/>
                  </a:lnTo>
                  <a:lnTo>
                    <a:pt x="1491932" y="1222032"/>
                  </a:lnTo>
                  <a:lnTo>
                    <a:pt x="1517015" y="1504442"/>
                  </a:lnTo>
                  <a:lnTo>
                    <a:pt x="2174443" y="1504442"/>
                  </a:lnTo>
                  <a:lnTo>
                    <a:pt x="2434971" y="1504442"/>
                  </a:lnTo>
                  <a:lnTo>
                    <a:pt x="2656344" y="1504442"/>
                  </a:lnTo>
                  <a:lnTo>
                    <a:pt x="2656344" y="1160386"/>
                  </a:lnTo>
                  <a:lnTo>
                    <a:pt x="2656344" y="1010589"/>
                  </a:lnTo>
                  <a:lnTo>
                    <a:pt x="2656344" y="497878"/>
                  </a:lnTo>
                  <a:lnTo>
                    <a:pt x="2656344" y="493864"/>
                  </a:lnTo>
                  <a:close/>
                </a:path>
              </a:pathLst>
            </a:custGeom>
            <a:solidFill>
              <a:srgbClr val="5D7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250633" y="7684785"/>
              <a:ext cx="1037590" cy="2602230"/>
            </a:xfrm>
            <a:custGeom>
              <a:avLst/>
              <a:gdLst/>
              <a:ahLst/>
              <a:cxnLst/>
              <a:rect l="l" t="t" r="r" b="b"/>
              <a:pathLst>
                <a:path w="1037590" h="2602229">
                  <a:moveTo>
                    <a:pt x="349746" y="919012"/>
                  </a:moveTo>
                  <a:lnTo>
                    <a:pt x="771702" y="762970"/>
                  </a:lnTo>
                  <a:lnTo>
                    <a:pt x="915111" y="713188"/>
                  </a:lnTo>
                  <a:lnTo>
                    <a:pt x="991806" y="688976"/>
                  </a:lnTo>
                  <a:lnTo>
                    <a:pt x="1037359" y="676619"/>
                  </a:lnTo>
                  <a:lnTo>
                    <a:pt x="1037359" y="809536"/>
                  </a:lnTo>
                  <a:lnTo>
                    <a:pt x="712633" y="871255"/>
                  </a:lnTo>
                  <a:lnTo>
                    <a:pt x="569966" y="894197"/>
                  </a:lnTo>
                  <a:lnTo>
                    <a:pt x="442767" y="909763"/>
                  </a:lnTo>
                  <a:lnTo>
                    <a:pt x="349746" y="919012"/>
                  </a:lnTo>
                  <a:close/>
                </a:path>
                <a:path w="1037590" h="2602229">
                  <a:moveTo>
                    <a:pt x="397674" y="1206358"/>
                  </a:moveTo>
                  <a:lnTo>
                    <a:pt x="464334" y="1158102"/>
                  </a:lnTo>
                  <a:lnTo>
                    <a:pt x="635978" y="1048368"/>
                  </a:lnTo>
                  <a:lnTo>
                    <a:pt x="870107" y="929708"/>
                  </a:lnTo>
                  <a:lnTo>
                    <a:pt x="1037359" y="880320"/>
                  </a:lnTo>
                  <a:lnTo>
                    <a:pt x="1037359" y="988264"/>
                  </a:lnTo>
                  <a:lnTo>
                    <a:pt x="397674" y="1206358"/>
                  </a:lnTo>
                  <a:close/>
                </a:path>
                <a:path w="1037590" h="2602229">
                  <a:moveTo>
                    <a:pt x="477141" y="1481352"/>
                  </a:moveTo>
                  <a:lnTo>
                    <a:pt x="520793" y="1439827"/>
                  </a:lnTo>
                  <a:lnTo>
                    <a:pt x="647469" y="1334760"/>
                  </a:lnTo>
                  <a:lnTo>
                    <a:pt x="850750" y="1195417"/>
                  </a:lnTo>
                  <a:lnTo>
                    <a:pt x="1037359" y="1096913"/>
                  </a:lnTo>
                  <a:lnTo>
                    <a:pt x="1037359" y="1213232"/>
                  </a:lnTo>
                  <a:lnTo>
                    <a:pt x="477141" y="1481352"/>
                  </a:lnTo>
                  <a:close/>
                </a:path>
                <a:path w="1037590" h="2602229">
                  <a:moveTo>
                    <a:pt x="470968" y="1766228"/>
                  </a:moveTo>
                  <a:lnTo>
                    <a:pt x="522558" y="1732027"/>
                  </a:lnTo>
                  <a:lnTo>
                    <a:pt x="643681" y="1645391"/>
                  </a:lnTo>
                  <a:lnTo>
                    <a:pt x="783872" y="1530270"/>
                  </a:lnTo>
                  <a:lnTo>
                    <a:pt x="892662" y="1410611"/>
                  </a:lnTo>
                  <a:lnTo>
                    <a:pt x="953608" y="1323070"/>
                  </a:lnTo>
                  <a:lnTo>
                    <a:pt x="998044" y="1278742"/>
                  </a:lnTo>
                  <a:lnTo>
                    <a:pt x="1037359" y="1267061"/>
                  </a:lnTo>
                  <a:lnTo>
                    <a:pt x="1037359" y="1444578"/>
                  </a:lnTo>
                  <a:lnTo>
                    <a:pt x="978847" y="1488907"/>
                  </a:lnTo>
                  <a:lnTo>
                    <a:pt x="880364" y="1569817"/>
                  </a:lnTo>
                  <a:lnTo>
                    <a:pt x="845480" y="1596189"/>
                  </a:lnTo>
                  <a:lnTo>
                    <a:pt x="805620" y="1623952"/>
                  </a:lnTo>
                  <a:lnTo>
                    <a:pt x="761779" y="1652022"/>
                  </a:lnTo>
                  <a:lnTo>
                    <a:pt x="714955" y="1679317"/>
                  </a:lnTo>
                  <a:lnTo>
                    <a:pt x="666144" y="1704751"/>
                  </a:lnTo>
                  <a:lnTo>
                    <a:pt x="616343" y="1727243"/>
                  </a:lnTo>
                  <a:lnTo>
                    <a:pt x="566549" y="1745709"/>
                  </a:lnTo>
                  <a:lnTo>
                    <a:pt x="517759" y="1759065"/>
                  </a:lnTo>
                  <a:lnTo>
                    <a:pt x="470968" y="1766228"/>
                  </a:lnTo>
                  <a:close/>
                </a:path>
                <a:path w="1037590" h="2602229">
                  <a:moveTo>
                    <a:pt x="564354" y="2047061"/>
                  </a:moveTo>
                  <a:lnTo>
                    <a:pt x="618863" y="1999319"/>
                  </a:lnTo>
                  <a:lnTo>
                    <a:pt x="698205" y="1928526"/>
                  </a:lnTo>
                  <a:lnTo>
                    <a:pt x="744456" y="1886473"/>
                  </a:lnTo>
                  <a:lnTo>
                    <a:pt x="792282" y="1842218"/>
                  </a:lnTo>
                  <a:lnTo>
                    <a:pt x="839578" y="1797439"/>
                  </a:lnTo>
                  <a:lnTo>
                    <a:pt x="884234" y="1753814"/>
                  </a:lnTo>
                  <a:lnTo>
                    <a:pt x="924145" y="1713019"/>
                  </a:lnTo>
                  <a:lnTo>
                    <a:pt x="957202" y="1676734"/>
                  </a:lnTo>
                  <a:lnTo>
                    <a:pt x="1027999" y="1595934"/>
                  </a:lnTo>
                  <a:lnTo>
                    <a:pt x="1037359" y="1585486"/>
                  </a:lnTo>
                  <a:lnTo>
                    <a:pt x="1037359" y="1749467"/>
                  </a:lnTo>
                  <a:lnTo>
                    <a:pt x="952516" y="1838610"/>
                  </a:lnTo>
                  <a:lnTo>
                    <a:pt x="836962" y="1939250"/>
                  </a:lnTo>
                  <a:lnTo>
                    <a:pt x="725071" y="1996582"/>
                  </a:lnTo>
                  <a:lnTo>
                    <a:pt x="564354" y="2047061"/>
                  </a:lnTo>
                  <a:close/>
                </a:path>
                <a:path w="1037590" h="2602229">
                  <a:moveTo>
                    <a:pt x="355920" y="653338"/>
                  </a:moveTo>
                  <a:lnTo>
                    <a:pt x="441683" y="632014"/>
                  </a:lnTo>
                  <a:lnTo>
                    <a:pt x="648648" y="584309"/>
                  </a:lnTo>
                  <a:lnTo>
                    <a:pt x="901323" y="534625"/>
                  </a:lnTo>
                  <a:lnTo>
                    <a:pt x="1037359" y="517987"/>
                  </a:lnTo>
                  <a:lnTo>
                    <a:pt x="1037359" y="632722"/>
                  </a:lnTo>
                  <a:lnTo>
                    <a:pt x="355920" y="653338"/>
                  </a:lnTo>
                  <a:close/>
                </a:path>
                <a:path w="1037590" h="2602229">
                  <a:moveTo>
                    <a:pt x="1037359" y="161820"/>
                  </a:moveTo>
                  <a:lnTo>
                    <a:pt x="1007662" y="152441"/>
                  </a:lnTo>
                  <a:lnTo>
                    <a:pt x="932565" y="120474"/>
                  </a:lnTo>
                  <a:lnTo>
                    <a:pt x="866307" y="75622"/>
                  </a:lnTo>
                  <a:lnTo>
                    <a:pt x="776267" y="157"/>
                  </a:lnTo>
                  <a:lnTo>
                    <a:pt x="827292" y="0"/>
                  </a:lnTo>
                  <a:lnTo>
                    <a:pt x="877878" y="2568"/>
                  </a:lnTo>
                  <a:lnTo>
                    <a:pt x="928024" y="7863"/>
                  </a:lnTo>
                  <a:lnTo>
                    <a:pt x="977731" y="15884"/>
                  </a:lnTo>
                  <a:lnTo>
                    <a:pt x="1026999" y="26631"/>
                  </a:lnTo>
                  <a:lnTo>
                    <a:pt x="1037359" y="29490"/>
                  </a:lnTo>
                  <a:lnTo>
                    <a:pt x="1037359" y="161820"/>
                  </a:lnTo>
                  <a:close/>
                </a:path>
                <a:path w="1037590" h="2602229">
                  <a:moveTo>
                    <a:pt x="1037359" y="444662"/>
                  </a:moveTo>
                  <a:lnTo>
                    <a:pt x="439540" y="370933"/>
                  </a:lnTo>
                  <a:lnTo>
                    <a:pt x="504630" y="359936"/>
                  </a:lnTo>
                  <a:lnTo>
                    <a:pt x="670170" y="334495"/>
                  </a:lnTo>
                  <a:lnTo>
                    <a:pt x="891565" y="305939"/>
                  </a:lnTo>
                  <a:lnTo>
                    <a:pt x="1037359" y="293190"/>
                  </a:lnTo>
                  <a:lnTo>
                    <a:pt x="1037359" y="444662"/>
                  </a:lnTo>
                  <a:close/>
                </a:path>
                <a:path w="1037590" h="2602229">
                  <a:moveTo>
                    <a:pt x="15465" y="2602214"/>
                  </a:moveTo>
                  <a:lnTo>
                    <a:pt x="7287" y="2602214"/>
                  </a:lnTo>
                  <a:lnTo>
                    <a:pt x="0" y="2580767"/>
                  </a:lnTo>
                  <a:lnTo>
                    <a:pt x="15465" y="2602214"/>
                  </a:lnTo>
                  <a:close/>
                </a:path>
                <a:path w="1037590" h="2602229">
                  <a:moveTo>
                    <a:pt x="480295" y="2602214"/>
                  </a:moveTo>
                  <a:lnTo>
                    <a:pt x="467933" y="2602214"/>
                  </a:lnTo>
                  <a:lnTo>
                    <a:pt x="466254" y="2545509"/>
                  </a:lnTo>
                  <a:lnTo>
                    <a:pt x="480295" y="2602214"/>
                  </a:lnTo>
                  <a:close/>
                </a:path>
                <a:path w="1037590" h="2602229">
                  <a:moveTo>
                    <a:pt x="265095" y="2602214"/>
                  </a:moveTo>
                  <a:lnTo>
                    <a:pt x="247891" y="2602214"/>
                  </a:lnTo>
                  <a:lnTo>
                    <a:pt x="246059" y="2584682"/>
                  </a:lnTo>
                  <a:lnTo>
                    <a:pt x="241882" y="2540343"/>
                  </a:lnTo>
                  <a:lnTo>
                    <a:pt x="265095" y="2602214"/>
                  </a:lnTo>
                  <a:close/>
                </a:path>
              </a:pathLst>
            </a:custGeom>
            <a:solidFill>
              <a:srgbClr val="FAE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1249" y="4886888"/>
              <a:ext cx="17164049" cy="52958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72751" y="495713"/>
            <a:ext cx="17742535" cy="425450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sz="4000" spc="235" dirty="0">
                <a:latin typeface="Arial"/>
                <a:cs typeface="Arial"/>
              </a:rPr>
              <a:t>ЩО</a:t>
            </a:r>
            <a:r>
              <a:rPr sz="4000" spc="-80" dirty="0">
                <a:latin typeface="Arial"/>
                <a:cs typeface="Arial"/>
              </a:rPr>
              <a:t> </a:t>
            </a:r>
            <a:r>
              <a:rPr sz="4000" spc="145" dirty="0">
                <a:latin typeface="Arial"/>
                <a:cs typeface="Arial"/>
              </a:rPr>
              <a:t>РОБИТИ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265" dirty="0">
                <a:latin typeface="Arial"/>
                <a:cs typeface="Arial"/>
              </a:rPr>
              <a:t>ПІД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160" dirty="0">
                <a:latin typeface="Arial"/>
                <a:cs typeface="Arial"/>
              </a:rPr>
              <a:t>ЧАС</a:t>
            </a:r>
            <a:r>
              <a:rPr sz="4000" spc="-80" dirty="0">
                <a:latin typeface="Arial"/>
                <a:cs typeface="Arial"/>
              </a:rPr>
              <a:t> </a:t>
            </a:r>
            <a:r>
              <a:rPr sz="4000" spc="95" dirty="0">
                <a:latin typeface="Arial"/>
                <a:cs typeface="Arial"/>
              </a:rPr>
              <a:t>АРТОБСТРІЛІВ?</a:t>
            </a:r>
            <a:endParaRPr sz="4000">
              <a:latin typeface="Arial"/>
              <a:cs typeface="Arial"/>
            </a:endParaRPr>
          </a:p>
          <a:p>
            <a:pPr marL="12700" marR="5080" indent="-635" algn="ctr">
              <a:lnSpc>
                <a:spcPct val="115599"/>
              </a:lnSpc>
            </a:pPr>
            <a:r>
              <a:rPr sz="4000" spc="180" dirty="0">
                <a:latin typeface="Arial"/>
                <a:cs typeface="Arial"/>
              </a:rPr>
              <a:t>–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185" dirty="0">
                <a:latin typeface="Arial"/>
                <a:cs typeface="Arial"/>
              </a:rPr>
              <a:t>Не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310" dirty="0">
                <a:latin typeface="Arial"/>
                <a:cs typeface="Arial"/>
              </a:rPr>
              <a:t>залишайтеся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240" dirty="0">
                <a:latin typeface="Arial"/>
                <a:cs typeface="Arial"/>
              </a:rPr>
              <a:t>в</a:t>
            </a:r>
            <a:r>
              <a:rPr sz="4000" spc="-70" dirty="0">
                <a:latin typeface="Arial"/>
                <a:cs typeface="Arial"/>
              </a:rPr>
              <a:t> </a:t>
            </a:r>
            <a:r>
              <a:rPr sz="4000" spc="235" dirty="0">
                <a:latin typeface="Arial"/>
                <a:cs typeface="Arial"/>
              </a:rPr>
              <a:t>під</a:t>
            </a:r>
            <a:r>
              <a:rPr sz="4000" spc="235" dirty="0">
                <a:latin typeface="Noto Sans"/>
                <a:cs typeface="Noto Sans"/>
              </a:rPr>
              <a:t>ʼ</a:t>
            </a:r>
            <a:r>
              <a:rPr sz="4000" spc="235" dirty="0">
                <a:latin typeface="Arial"/>
                <a:cs typeface="Arial"/>
              </a:rPr>
              <a:t>їздах,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365" dirty="0">
                <a:latin typeface="Arial"/>
                <a:cs typeface="Arial"/>
              </a:rPr>
              <a:t>під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525" dirty="0">
                <a:latin typeface="Arial"/>
                <a:cs typeface="Arial"/>
              </a:rPr>
              <a:t>арками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335" dirty="0">
                <a:latin typeface="Arial"/>
                <a:cs typeface="Arial"/>
              </a:rPr>
              <a:t>та</a:t>
            </a:r>
            <a:r>
              <a:rPr sz="4000" spc="-70" dirty="0">
                <a:latin typeface="Arial"/>
                <a:cs typeface="Arial"/>
              </a:rPr>
              <a:t> </a:t>
            </a:r>
            <a:r>
              <a:rPr sz="4000" spc="420" dirty="0">
                <a:latin typeface="Arial"/>
                <a:cs typeface="Arial"/>
              </a:rPr>
              <a:t>на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375" dirty="0">
                <a:latin typeface="Arial"/>
                <a:cs typeface="Arial"/>
              </a:rPr>
              <a:t>сходових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434" dirty="0">
                <a:latin typeface="Arial"/>
                <a:cs typeface="Arial"/>
              </a:rPr>
              <a:t>клітках.  </a:t>
            </a:r>
            <a:r>
              <a:rPr sz="4000" spc="650" dirty="0">
                <a:latin typeface="Arial"/>
                <a:cs typeface="Arial"/>
              </a:rPr>
              <a:t>Також</a:t>
            </a:r>
            <a:r>
              <a:rPr sz="4000" spc="-80" dirty="0">
                <a:latin typeface="Arial"/>
                <a:cs typeface="Arial"/>
              </a:rPr>
              <a:t> </a:t>
            </a:r>
            <a:r>
              <a:rPr sz="4000" spc="280" dirty="0">
                <a:latin typeface="Arial"/>
                <a:cs typeface="Arial"/>
              </a:rPr>
              <a:t>небезпечно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335" dirty="0">
                <a:latin typeface="Arial"/>
                <a:cs typeface="Arial"/>
              </a:rPr>
              <a:t>ховатися</a:t>
            </a:r>
            <a:r>
              <a:rPr sz="4000" spc="-80" dirty="0">
                <a:latin typeface="Arial"/>
                <a:cs typeface="Arial"/>
              </a:rPr>
              <a:t> </a:t>
            </a:r>
            <a:r>
              <a:rPr sz="4000" spc="240" dirty="0">
                <a:latin typeface="Arial"/>
                <a:cs typeface="Arial"/>
              </a:rPr>
              <a:t>в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380" dirty="0">
                <a:latin typeface="Arial"/>
                <a:cs typeface="Arial"/>
              </a:rPr>
              <a:t>підвалах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360" dirty="0">
                <a:latin typeface="Arial"/>
                <a:cs typeface="Arial"/>
              </a:rPr>
              <a:t>панельних</a:t>
            </a:r>
            <a:r>
              <a:rPr sz="4000" spc="-80" dirty="0">
                <a:latin typeface="Arial"/>
                <a:cs typeface="Arial"/>
              </a:rPr>
              <a:t> </a:t>
            </a:r>
            <a:r>
              <a:rPr sz="4000" spc="340" dirty="0">
                <a:latin typeface="Arial"/>
                <a:cs typeface="Arial"/>
              </a:rPr>
              <a:t>будинків,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275" dirty="0">
                <a:latin typeface="Arial"/>
                <a:cs typeface="Arial"/>
              </a:rPr>
              <a:t>біля  </a:t>
            </a:r>
            <a:r>
              <a:rPr sz="4000" spc="315" dirty="0">
                <a:latin typeface="Arial"/>
                <a:cs typeface="Arial"/>
              </a:rPr>
              <a:t>автомобільної </a:t>
            </a:r>
            <a:r>
              <a:rPr sz="4000" spc="325" dirty="0">
                <a:latin typeface="Arial"/>
                <a:cs typeface="Arial"/>
              </a:rPr>
              <a:t>техніки, </a:t>
            </a:r>
            <a:r>
              <a:rPr sz="4000" spc="365" dirty="0">
                <a:latin typeface="Arial"/>
                <a:cs typeface="Arial"/>
              </a:rPr>
              <a:t>автозаправних </a:t>
            </a:r>
            <a:r>
              <a:rPr sz="4000" spc="360" dirty="0">
                <a:latin typeface="Arial"/>
                <a:cs typeface="Arial"/>
              </a:rPr>
              <a:t>станцій </a:t>
            </a:r>
            <a:r>
              <a:rPr sz="4000" spc="290" dirty="0">
                <a:latin typeface="Arial"/>
                <a:cs typeface="Arial"/>
              </a:rPr>
              <a:t>і </a:t>
            </a:r>
            <a:r>
              <a:rPr sz="4000" spc="365" dirty="0">
                <a:latin typeface="Arial"/>
                <a:cs typeface="Arial"/>
              </a:rPr>
              <a:t>під </a:t>
            </a:r>
            <a:r>
              <a:rPr sz="4000" spc="350" dirty="0">
                <a:latin typeface="Arial"/>
                <a:cs typeface="Arial"/>
              </a:rPr>
              <a:t>стінами  </a:t>
            </a:r>
            <a:r>
              <a:rPr sz="4000" spc="405" dirty="0">
                <a:latin typeface="Arial"/>
                <a:cs typeface="Arial"/>
              </a:rPr>
              <a:t>будинків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215" dirty="0">
                <a:latin typeface="Arial"/>
                <a:cs typeface="Arial"/>
              </a:rPr>
              <a:t>із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445" dirty="0">
                <a:latin typeface="Arial"/>
                <a:cs typeface="Arial"/>
              </a:rPr>
              <a:t>легких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430" dirty="0">
                <a:latin typeface="Arial"/>
                <a:cs typeface="Arial"/>
              </a:rPr>
              <a:t>конструкцій.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385" dirty="0">
                <a:latin typeface="Arial"/>
                <a:cs typeface="Arial"/>
              </a:rPr>
              <a:t>Такі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365" dirty="0">
                <a:latin typeface="Arial"/>
                <a:cs typeface="Arial"/>
              </a:rPr>
              <a:t>об</a:t>
            </a:r>
            <a:r>
              <a:rPr sz="4000" spc="365" dirty="0">
                <a:latin typeface="Noto Sans"/>
                <a:cs typeface="Noto Sans"/>
              </a:rPr>
              <a:t>ʼ</a:t>
            </a:r>
            <a:r>
              <a:rPr sz="4000" spc="365" dirty="0">
                <a:latin typeface="Arial"/>
                <a:cs typeface="Arial"/>
              </a:rPr>
              <a:t>єкти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260" dirty="0">
                <a:latin typeface="Arial"/>
                <a:cs typeface="Arial"/>
              </a:rPr>
              <a:t>неміцні,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290" dirty="0">
                <a:latin typeface="Arial"/>
                <a:cs typeface="Arial"/>
              </a:rPr>
              <a:t>і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305" dirty="0">
                <a:latin typeface="Arial"/>
                <a:cs typeface="Arial"/>
              </a:rPr>
              <a:t>ви</a:t>
            </a:r>
            <a:r>
              <a:rPr sz="4000" spc="-70" dirty="0">
                <a:latin typeface="Arial"/>
                <a:cs typeface="Arial"/>
              </a:rPr>
              <a:t> </a:t>
            </a:r>
            <a:r>
              <a:rPr sz="4000" spc="475" dirty="0">
                <a:latin typeface="Arial"/>
                <a:cs typeface="Arial"/>
              </a:rPr>
              <a:t>можете  </a:t>
            </a:r>
            <a:r>
              <a:rPr sz="4000" spc="345" dirty="0">
                <a:latin typeface="Arial"/>
                <a:cs typeface="Arial"/>
              </a:rPr>
              <a:t>опинитися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365" dirty="0">
                <a:latin typeface="Arial"/>
                <a:cs typeface="Arial"/>
              </a:rPr>
              <a:t>під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355" dirty="0">
                <a:latin typeface="Arial"/>
                <a:cs typeface="Arial"/>
              </a:rPr>
              <a:t>завалами</a:t>
            </a:r>
            <a:r>
              <a:rPr sz="4000" spc="-80" dirty="0">
                <a:latin typeface="Arial"/>
                <a:cs typeface="Arial"/>
              </a:rPr>
              <a:t> </a:t>
            </a:r>
            <a:r>
              <a:rPr sz="4000" spc="375" dirty="0">
                <a:latin typeface="Arial"/>
                <a:cs typeface="Arial"/>
              </a:rPr>
              <a:t>або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300" dirty="0">
                <a:latin typeface="Arial"/>
                <a:cs typeface="Arial"/>
              </a:rPr>
              <a:t>травмуватися;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72901" y="8040650"/>
            <a:ext cx="3263900" cy="2246630"/>
          </a:xfrm>
          <a:custGeom>
            <a:avLst/>
            <a:gdLst/>
            <a:ahLst/>
            <a:cxnLst/>
            <a:rect l="l" t="t" r="r" b="b"/>
            <a:pathLst>
              <a:path w="3263900" h="2246629">
                <a:moveTo>
                  <a:pt x="2552699" y="2246348"/>
                </a:moveTo>
                <a:lnTo>
                  <a:pt x="2552699" y="2045446"/>
                </a:lnTo>
                <a:lnTo>
                  <a:pt x="2565399" y="2065340"/>
                </a:lnTo>
                <a:lnTo>
                  <a:pt x="2578099" y="2072078"/>
                </a:lnTo>
                <a:lnTo>
                  <a:pt x="2616199" y="2073270"/>
                </a:lnTo>
                <a:lnTo>
                  <a:pt x="2654299" y="2069722"/>
                </a:lnTo>
                <a:lnTo>
                  <a:pt x="2705099" y="2061434"/>
                </a:lnTo>
                <a:lnTo>
                  <a:pt x="2781299" y="2035336"/>
                </a:lnTo>
                <a:lnTo>
                  <a:pt x="2819399" y="2019390"/>
                </a:lnTo>
                <a:lnTo>
                  <a:pt x="2882899" y="2001885"/>
                </a:lnTo>
                <a:lnTo>
                  <a:pt x="2933699" y="1984140"/>
                </a:lnTo>
                <a:lnTo>
                  <a:pt x="2997199" y="1967472"/>
                </a:lnTo>
                <a:lnTo>
                  <a:pt x="3047999" y="1953199"/>
                </a:lnTo>
                <a:lnTo>
                  <a:pt x="3098799" y="1942640"/>
                </a:lnTo>
                <a:lnTo>
                  <a:pt x="3136899" y="1937112"/>
                </a:lnTo>
                <a:lnTo>
                  <a:pt x="3149599" y="1937933"/>
                </a:lnTo>
                <a:lnTo>
                  <a:pt x="3187699" y="1994122"/>
                </a:lnTo>
                <a:lnTo>
                  <a:pt x="3263899" y="2212909"/>
                </a:lnTo>
                <a:lnTo>
                  <a:pt x="3263899" y="2246348"/>
                </a:lnTo>
                <a:lnTo>
                  <a:pt x="2552699" y="2246348"/>
                </a:lnTo>
                <a:close/>
              </a:path>
              <a:path w="3263900" h="2246629">
                <a:moveTo>
                  <a:pt x="2476499" y="2246348"/>
                </a:moveTo>
                <a:lnTo>
                  <a:pt x="2476499" y="1636912"/>
                </a:lnTo>
                <a:lnTo>
                  <a:pt x="2501899" y="1658194"/>
                </a:lnTo>
                <a:lnTo>
                  <a:pt x="2514599" y="1662439"/>
                </a:lnTo>
                <a:lnTo>
                  <a:pt x="2539999" y="1659280"/>
                </a:lnTo>
                <a:lnTo>
                  <a:pt x="2565399" y="1649517"/>
                </a:lnTo>
                <a:lnTo>
                  <a:pt x="2616199" y="1633947"/>
                </a:lnTo>
                <a:lnTo>
                  <a:pt x="2654299" y="1613369"/>
                </a:lnTo>
                <a:lnTo>
                  <a:pt x="2705099" y="1588580"/>
                </a:lnTo>
                <a:lnTo>
                  <a:pt x="2755899" y="1560380"/>
                </a:lnTo>
                <a:lnTo>
                  <a:pt x="2819399" y="1529565"/>
                </a:lnTo>
                <a:lnTo>
                  <a:pt x="2870199" y="1496935"/>
                </a:lnTo>
                <a:lnTo>
                  <a:pt x="2920999" y="1463287"/>
                </a:lnTo>
                <a:lnTo>
                  <a:pt x="2959099" y="1429420"/>
                </a:lnTo>
                <a:lnTo>
                  <a:pt x="3009899" y="1396132"/>
                </a:lnTo>
                <a:lnTo>
                  <a:pt x="3035299" y="1364221"/>
                </a:lnTo>
                <a:lnTo>
                  <a:pt x="3124199" y="1442346"/>
                </a:lnTo>
                <a:lnTo>
                  <a:pt x="3162299" y="1509389"/>
                </a:lnTo>
                <a:lnTo>
                  <a:pt x="3174999" y="1602252"/>
                </a:lnTo>
                <a:lnTo>
                  <a:pt x="3162299" y="1757836"/>
                </a:lnTo>
                <a:lnTo>
                  <a:pt x="3124199" y="1841364"/>
                </a:lnTo>
                <a:lnTo>
                  <a:pt x="3060699" y="1891110"/>
                </a:lnTo>
                <a:lnTo>
                  <a:pt x="2959099" y="1926786"/>
                </a:lnTo>
                <a:lnTo>
                  <a:pt x="2781299" y="1968104"/>
                </a:lnTo>
                <a:lnTo>
                  <a:pt x="2616199" y="2012875"/>
                </a:lnTo>
                <a:lnTo>
                  <a:pt x="2552699" y="2045446"/>
                </a:lnTo>
                <a:lnTo>
                  <a:pt x="2552699" y="2246348"/>
                </a:lnTo>
                <a:lnTo>
                  <a:pt x="2476499" y="2246348"/>
                </a:lnTo>
                <a:close/>
              </a:path>
              <a:path w="3263900" h="2246629">
                <a:moveTo>
                  <a:pt x="2324099" y="2246348"/>
                </a:moveTo>
                <a:lnTo>
                  <a:pt x="2324099" y="884702"/>
                </a:lnTo>
                <a:lnTo>
                  <a:pt x="2336799" y="915524"/>
                </a:lnTo>
                <a:lnTo>
                  <a:pt x="2349499" y="932885"/>
                </a:lnTo>
                <a:lnTo>
                  <a:pt x="2374899" y="927948"/>
                </a:lnTo>
                <a:lnTo>
                  <a:pt x="2412999" y="908020"/>
                </a:lnTo>
                <a:lnTo>
                  <a:pt x="2438399" y="880408"/>
                </a:lnTo>
                <a:lnTo>
                  <a:pt x="2476499" y="852417"/>
                </a:lnTo>
                <a:lnTo>
                  <a:pt x="2501899" y="831355"/>
                </a:lnTo>
                <a:lnTo>
                  <a:pt x="2539999" y="811762"/>
                </a:lnTo>
                <a:lnTo>
                  <a:pt x="2578099" y="782143"/>
                </a:lnTo>
                <a:lnTo>
                  <a:pt x="2628899" y="747253"/>
                </a:lnTo>
                <a:lnTo>
                  <a:pt x="2692399" y="711842"/>
                </a:lnTo>
                <a:lnTo>
                  <a:pt x="2743199" y="680665"/>
                </a:lnTo>
                <a:lnTo>
                  <a:pt x="2793999" y="658473"/>
                </a:lnTo>
                <a:lnTo>
                  <a:pt x="2819399" y="650020"/>
                </a:lnTo>
                <a:lnTo>
                  <a:pt x="2832099" y="653628"/>
                </a:lnTo>
                <a:lnTo>
                  <a:pt x="2844799" y="664430"/>
                </a:lnTo>
                <a:lnTo>
                  <a:pt x="2857499" y="682390"/>
                </a:lnTo>
                <a:lnTo>
                  <a:pt x="2870199" y="707473"/>
                </a:lnTo>
                <a:lnTo>
                  <a:pt x="2895599" y="739642"/>
                </a:lnTo>
                <a:lnTo>
                  <a:pt x="2908299" y="778863"/>
                </a:lnTo>
                <a:lnTo>
                  <a:pt x="2933699" y="825100"/>
                </a:lnTo>
                <a:lnTo>
                  <a:pt x="2946399" y="878317"/>
                </a:lnTo>
                <a:lnTo>
                  <a:pt x="2971799" y="938480"/>
                </a:lnTo>
                <a:lnTo>
                  <a:pt x="2984499" y="1005551"/>
                </a:lnTo>
                <a:lnTo>
                  <a:pt x="2997199" y="1079497"/>
                </a:lnTo>
                <a:lnTo>
                  <a:pt x="3009899" y="1160282"/>
                </a:lnTo>
                <a:lnTo>
                  <a:pt x="3022599" y="1247869"/>
                </a:lnTo>
                <a:lnTo>
                  <a:pt x="2984499" y="1347706"/>
                </a:lnTo>
                <a:lnTo>
                  <a:pt x="2920999" y="1415299"/>
                </a:lnTo>
                <a:lnTo>
                  <a:pt x="2781299" y="1481527"/>
                </a:lnTo>
                <a:lnTo>
                  <a:pt x="2514599" y="1577274"/>
                </a:lnTo>
                <a:lnTo>
                  <a:pt x="2489199" y="1604039"/>
                </a:lnTo>
                <a:lnTo>
                  <a:pt x="2476499" y="1621389"/>
                </a:lnTo>
                <a:lnTo>
                  <a:pt x="2476499" y="2246348"/>
                </a:lnTo>
                <a:lnTo>
                  <a:pt x="2324099" y="2246348"/>
                </a:lnTo>
                <a:close/>
              </a:path>
              <a:path w="3263900" h="2246629">
                <a:moveTo>
                  <a:pt x="1993899" y="150482"/>
                </a:moveTo>
                <a:lnTo>
                  <a:pt x="1993899" y="40687"/>
                </a:lnTo>
                <a:lnTo>
                  <a:pt x="2006599" y="13026"/>
                </a:lnTo>
                <a:lnTo>
                  <a:pt x="2044699" y="1973"/>
                </a:lnTo>
                <a:lnTo>
                  <a:pt x="2095499" y="0"/>
                </a:lnTo>
                <a:lnTo>
                  <a:pt x="2120899" y="1526"/>
                </a:lnTo>
                <a:lnTo>
                  <a:pt x="2158999" y="5125"/>
                </a:lnTo>
                <a:lnTo>
                  <a:pt x="2197099" y="11095"/>
                </a:lnTo>
                <a:lnTo>
                  <a:pt x="2222499" y="19735"/>
                </a:lnTo>
                <a:lnTo>
                  <a:pt x="2260599" y="31341"/>
                </a:lnTo>
                <a:lnTo>
                  <a:pt x="2311399" y="46214"/>
                </a:lnTo>
                <a:lnTo>
                  <a:pt x="2349499" y="64650"/>
                </a:lnTo>
                <a:lnTo>
                  <a:pt x="2387599" y="86948"/>
                </a:lnTo>
                <a:lnTo>
                  <a:pt x="2425699" y="113406"/>
                </a:lnTo>
                <a:lnTo>
                  <a:pt x="2476499" y="144322"/>
                </a:lnTo>
                <a:lnTo>
                  <a:pt x="2514599" y="179995"/>
                </a:lnTo>
                <a:lnTo>
                  <a:pt x="2552699" y="220723"/>
                </a:lnTo>
                <a:lnTo>
                  <a:pt x="2590799" y="266803"/>
                </a:lnTo>
                <a:lnTo>
                  <a:pt x="2628899" y="318534"/>
                </a:lnTo>
                <a:lnTo>
                  <a:pt x="2666999" y="376214"/>
                </a:lnTo>
                <a:lnTo>
                  <a:pt x="2705099" y="440142"/>
                </a:lnTo>
                <a:lnTo>
                  <a:pt x="2743199" y="510614"/>
                </a:lnTo>
                <a:lnTo>
                  <a:pt x="2717799" y="597184"/>
                </a:lnTo>
                <a:lnTo>
                  <a:pt x="2692399" y="648492"/>
                </a:lnTo>
                <a:lnTo>
                  <a:pt x="2641599" y="684743"/>
                </a:lnTo>
                <a:lnTo>
                  <a:pt x="2539999" y="726143"/>
                </a:lnTo>
                <a:lnTo>
                  <a:pt x="2463799" y="759351"/>
                </a:lnTo>
                <a:lnTo>
                  <a:pt x="2400299" y="791540"/>
                </a:lnTo>
                <a:lnTo>
                  <a:pt x="2362199" y="822981"/>
                </a:lnTo>
                <a:lnTo>
                  <a:pt x="2336799" y="853945"/>
                </a:lnTo>
                <a:lnTo>
                  <a:pt x="2324099" y="884702"/>
                </a:lnTo>
                <a:lnTo>
                  <a:pt x="2324099" y="2246348"/>
                </a:lnTo>
                <a:lnTo>
                  <a:pt x="2031999" y="2246348"/>
                </a:lnTo>
                <a:lnTo>
                  <a:pt x="2031999" y="374596"/>
                </a:lnTo>
                <a:lnTo>
                  <a:pt x="2019299" y="349393"/>
                </a:lnTo>
                <a:lnTo>
                  <a:pt x="2019299" y="323550"/>
                </a:lnTo>
                <a:lnTo>
                  <a:pt x="2006599" y="276104"/>
                </a:lnTo>
                <a:lnTo>
                  <a:pt x="2006599" y="215575"/>
                </a:lnTo>
                <a:lnTo>
                  <a:pt x="1993899" y="150482"/>
                </a:lnTo>
                <a:close/>
              </a:path>
              <a:path w="3263900" h="2246629">
                <a:moveTo>
                  <a:pt x="1663699" y="176581"/>
                </a:moveTo>
                <a:lnTo>
                  <a:pt x="1663699" y="95451"/>
                </a:lnTo>
                <a:lnTo>
                  <a:pt x="1676399" y="66869"/>
                </a:lnTo>
                <a:lnTo>
                  <a:pt x="1689099" y="53249"/>
                </a:lnTo>
                <a:lnTo>
                  <a:pt x="1701799" y="41400"/>
                </a:lnTo>
                <a:lnTo>
                  <a:pt x="1727199" y="31323"/>
                </a:lnTo>
                <a:lnTo>
                  <a:pt x="1739899" y="23021"/>
                </a:lnTo>
                <a:lnTo>
                  <a:pt x="1765299" y="16615"/>
                </a:lnTo>
                <a:lnTo>
                  <a:pt x="1790699" y="12248"/>
                </a:lnTo>
                <a:lnTo>
                  <a:pt x="1803399" y="9918"/>
                </a:lnTo>
                <a:lnTo>
                  <a:pt x="1828799" y="9622"/>
                </a:lnTo>
                <a:lnTo>
                  <a:pt x="1892299" y="76186"/>
                </a:lnTo>
                <a:lnTo>
                  <a:pt x="1943099" y="219310"/>
                </a:lnTo>
                <a:lnTo>
                  <a:pt x="1968499" y="361795"/>
                </a:lnTo>
                <a:lnTo>
                  <a:pt x="1981199" y="426445"/>
                </a:lnTo>
                <a:lnTo>
                  <a:pt x="1993899" y="448638"/>
                </a:lnTo>
                <a:lnTo>
                  <a:pt x="1993899" y="458357"/>
                </a:lnTo>
                <a:lnTo>
                  <a:pt x="2006599" y="457690"/>
                </a:lnTo>
                <a:lnTo>
                  <a:pt x="2019299" y="448725"/>
                </a:lnTo>
                <a:lnTo>
                  <a:pt x="2031999" y="430224"/>
                </a:lnTo>
                <a:lnTo>
                  <a:pt x="2031999" y="2246348"/>
                </a:lnTo>
                <a:lnTo>
                  <a:pt x="1892299" y="2246348"/>
                </a:lnTo>
                <a:lnTo>
                  <a:pt x="1892299" y="757451"/>
                </a:lnTo>
                <a:lnTo>
                  <a:pt x="1879599" y="711341"/>
                </a:lnTo>
                <a:lnTo>
                  <a:pt x="1866899" y="672145"/>
                </a:lnTo>
                <a:lnTo>
                  <a:pt x="1866899" y="654924"/>
                </a:lnTo>
                <a:lnTo>
                  <a:pt x="1854199" y="627444"/>
                </a:lnTo>
                <a:lnTo>
                  <a:pt x="1828799" y="591271"/>
                </a:lnTo>
                <a:lnTo>
                  <a:pt x="1816099" y="547967"/>
                </a:lnTo>
                <a:lnTo>
                  <a:pt x="1790699" y="499098"/>
                </a:lnTo>
                <a:lnTo>
                  <a:pt x="1765299" y="446226"/>
                </a:lnTo>
                <a:lnTo>
                  <a:pt x="1689099" y="279241"/>
                </a:lnTo>
                <a:lnTo>
                  <a:pt x="1676399" y="226002"/>
                </a:lnTo>
                <a:lnTo>
                  <a:pt x="1663699" y="176581"/>
                </a:lnTo>
                <a:close/>
              </a:path>
              <a:path w="3263900" h="2246629">
                <a:moveTo>
                  <a:pt x="927099" y="523591"/>
                </a:moveTo>
                <a:lnTo>
                  <a:pt x="927099" y="397256"/>
                </a:lnTo>
                <a:lnTo>
                  <a:pt x="952499" y="345757"/>
                </a:lnTo>
                <a:lnTo>
                  <a:pt x="1003299" y="304354"/>
                </a:lnTo>
                <a:lnTo>
                  <a:pt x="1104899" y="251608"/>
                </a:lnTo>
                <a:lnTo>
                  <a:pt x="1168399" y="222845"/>
                </a:lnTo>
                <a:lnTo>
                  <a:pt x="1231899" y="195351"/>
                </a:lnTo>
                <a:lnTo>
                  <a:pt x="1282699" y="169903"/>
                </a:lnTo>
                <a:lnTo>
                  <a:pt x="1333499" y="147279"/>
                </a:lnTo>
                <a:lnTo>
                  <a:pt x="1371599" y="128255"/>
                </a:lnTo>
                <a:lnTo>
                  <a:pt x="1409699" y="113607"/>
                </a:lnTo>
                <a:lnTo>
                  <a:pt x="1447799" y="104113"/>
                </a:lnTo>
                <a:lnTo>
                  <a:pt x="1473199" y="100550"/>
                </a:lnTo>
                <a:lnTo>
                  <a:pt x="1498599" y="103693"/>
                </a:lnTo>
                <a:lnTo>
                  <a:pt x="1536699" y="121457"/>
                </a:lnTo>
                <a:lnTo>
                  <a:pt x="1562099" y="150330"/>
                </a:lnTo>
                <a:lnTo>
                  <a:pt x="1574799" y="190173"/>
                </a:lnTo>
                <a:lnTo>
                  <a:pt x="1587499" y="240845"/>
                </a:lnTo>
                <a:lnTo>
                  <a:pt x="1600199" y="302203"/>
                </a:lnTo>
                <a:lnTo>
                  <a:pt x="1600199" y="335804"/>
                </a:lnTo>
                <a:lnTo>
                  <a:pt x="1612899" y="379451"/>
                </a:lnTo>
                <a:lnTo>
                  <a:pt x="1625599" y="430729"/>
                </a:lnTo>
                <a:lnTo>
                  <a:pt x="1650999" y="487223"/>
                </a:lnTo>
                <a:lnTo>
                  <a:pt x="1663699" y="546516"/>
                </a:lnTo>
                <a:lnTo>
                  <a:pt x="1689099" y="606195"/>
                </a:lnTo>
                <a:lnTo>
                  <a:pt x="1714499" y="663842"/>
                </a:lnTo>
                <a:lnTo>
                  <a:pt x="1739899" y="717043"/>
                </a:lnTo>
                <a:lnTo>
                  <a:pt x="1765299" y="763383"/>
                </a:lnTo>
                <a:lnTo>
                  <a:pt x="1790699" y="800446"/>
                </a:lnTo>
                <a:lnTo>
                  <a:pt x="1828799" y="837080"/>
                </a:lnTo>
                <a:lnTo>
                  <a:pt x="1866899" y="830339"/>
                </a:lnTo>
                <a:lnTo>
                  <a:pt x="1892299" y="800456"/>
                </a:lnTo>
                <a:lnTo>
                  <a:pt x="1892299" y="2246348"/>
                </a:lnTo>
                <a:lnTo>
                  <a:pt x="1308099" y="2246348"/>
                </a:lnTo>
                <a:lnTo>
                  <a:pt x="1308099" y="1272837"/>
                </a:lnTo>
                <a:lnTo>
                  <a:pt x="1295399" y="1254191"/>
                </a:lnTo>
                <a:lnTo>
                  <a:pt x="1282699" y="1229487"/>
                </a:lnTo>
                <a:lnTo>
                  <a:pt x="1257299" y="1199300"/>
                </a:lnTo>
                <a:lnTo>
                  <a:pt x="1231899" y="1164207"/>
                </a:lnTo>
                <a:lnTo>
                  <a:pt x="1206499" y="1124783"/>
                </a:lnTo>
                <a:lnTo>
                  <a:pt x="1181099" y="1081604"/>
                </a:lnTo>
                <a:lnTo>
                  <a:pt x="1155699" y="1035248"/>
                </a:lnTo>
                <a:lnTo>
                  <a:pt x="1117599" y="986288"/>
                </a:lnTo>
                <a:lnTo>
                  <a:pt x="1092199" y="935303"/>
                </a:lnTo>
                <a:lnTo>
                  <a:pt x="1066799" y="882867"/>
                </a:lnTo>
                <a:lnTo>
                  <a:pt x="1028699" y="829556"/>
                </a:lnTo>
                <a:lnTo>
                  <a:pt x="977899" y="722617"/>
                </a:lnTo>
                <a:lnTo>
                  <a:pt x="965199" y="670139"/>
                </a:lnTo>
                <a:lnTo>
                  <a:pt x="939799" y="619092"/>
                </a:lnTo>
                <a:lnTo>
                  <a:pt x="939799" y="570050"/>
                </a:lnTo>
                <a:lnTo>
                  <a:pt x="927099" y="523591"/>
                </a:lnTo>
                <a:close/>
              </a:path>
              <a:path w="3263900" h="2246629">
                <a:moveTo>
                  <a:pt x="393699" y="959420"/>
                </a:moveTo>
                <a:lnTo>
                  <a:pt x="393699" y="918155"/>
                </a:lnTo>
                <a:lnTo>
                  <a:pt x="469899" y="742322"/>
                </a:lnTo>
                <a:lnTo>
                  <a:pt x="596899" y="611339"/>
                </a:lnTo>
                <a:lnTo>
                  <a:pt x="736599" y="529558"/>
                </a:lnTo>
                <a:lnTo>
                  <a:pt x="787399" y="501331"/>
                </a:lnTo>
                <a:lnTo>
                  <a:pt x="952499" y="939949"/>
                </a:lnTo>
                <a:lnTo>
                  <a:pt x="1054099" y="1173041"/>
                </a:lnTo>
                <a:lnTo>
                  <a:pt x="1117599" y="1278806"/>
                </a:lnTo>
                <a:lnTo>
                  <a:pt x="1181099" y="1335442"/>
                </a:lnTo>
                <a:lnTo>
                  <a:pt x="1231899" y="1365116"/>
                </a:lnTo>
                <a:lnTo>
                  <a:pt x="1269999" y="1366627"/>
                </a:lnTo>
                <a:lnTo>
                  <a:pt x="1295399" y="1348242"/>
                </a:lnTo>
                <a:lnTo>
                  <a:pt x="1308099" y="1318227"/>
                </a:lnTo>
                <a:lnTo>
                  <a:pt x="1308099" y="2246348"/>
                </a:lnTo>
                <a:lnTo>
                  <a:pt x="812799" y="2246348"/>
                </a:lnTo>
                <a:lnTo>
                  <a:pt x="812799" y="1846008"/>
                </a:lnTo>
                <a:lnTo>
                  <a:pt x="774699" y="1791222"/>
                </a:lnTo>
                <a:lnTo>
                  <a:pt x="761999" y="1767051"/>
                </a:lnTo>
                <a:lnTo>
                  <a:pt x="749299" y="1737520"/>
                </a:lnTo>
                <a:lnTo>
                  <a:pt x="723899" y="1703147"/>
                </a:lnTo>
                <a:lnTo>
                  <a:pt x="698499" y="1664451"/>
                </a:lnTo>
                <a:lnTo>
                  <a:pt x="673099" y="1621951"/>
                </a:lnTo>
                <a:lnTo>
                  <a:pt x="647699" y="1576166"/>
                </a:lnTo>
                <a:lnTo>
                  <a:pt x="622299" y="1527615"/>
                </a:lnTo>
                <a:lnTo>
                  <a:pt x="596899" y="1476818"/>
                </a:lnTo>
                <a:lnTo>
                  <a:pt x="558799" y="1424292"/>
                </a:lnTo>
                <a:lnTo>
                  <a:pt x="457199" y="1207286"/>
                </a:lnTo>
                <a:lnTo>
                  <a:pt x="444499" y="1153904"/>
                </a:lnTo>
                <a:lnTo>
                  <a:pt x="419099" y="1101907"/>
                </a:lnTo>
                <a:lnTo>
                  <a:pt x="406399" y="1051815"/>
                </a:lnTo>
                <a:lnTo>
                  <a:pt x="406399" y="1004146"/>
                </a:lnTo>
                <a:lnTo>
                  <a:pt x="393699" y="959420"/>
                </a:lnTo>
                <a:close/>
              </a:path>
              <a:path w="3263900" h="2246629">
                <a:moveTo>
                  <a:pt x="0" y="1592824"/>
                </a:moveTo>
                <a:lnTo>
                  <a:pt x="76199" y="1384335"/>
                </a:lnTo>
                <a:lnTo>
                  <a:pt x="253999" y="1116664"/>
                </a:lnTo>
                <a:lnTo>
                  <a:pt x="469899" y="1494079"/>
                </a:lnTo>
                <a:lnTo>
                  <a:pt x="596899" y="1699099"/>
                </a:lnTo>
                <a:lnTo>
                  <a:pt x="647699" y="1803017"/>
                </a:lnTo>
                <a:lnTo>
                  <a:pt x="685799" y="1877127"/>
                </a:lnTo>
                <a:lnTo>
                  <a:pt x="698499" y="1910134"/>
                </a:lnTo>
                <a:lnTo>
                  <a:pt x="723899" y="1927463"/>
                </a:lnTo>
                <a:lnTo>
                  <a:pt x="749299" y="1931029"/>
                </a:lnTo>
                <a:lnTo>
                  <a:pt x="774699" y="1922751"/>
                </a:lnTo>
                <a:lnTo>
                  <a:pt x="800099" y="1904543"/>
                </a:lnTo>
                <a:lnTo>
                  <a:pt x="812799" y="1878324"/>
                </a:lnTo>
                <a:lnTo>
                  <a:pt x="812799" y="2246348"/>
                </a:lnTo>
                <a:lnTo>
                  <a:pt x="139699" y="2246348"/>
                </a:lnTo>
                <a:lnTo>
                  <a:pt x="25399" y="1849470"/>
                </a:lnTo>
                <a:lnTo>
                  <a:pt x="0" y="1592824"/>
                </a:lnTo>
                <a:close/>
              </a:path>
            </a:pathLst>
          </a:custGeom>
          <a:solidFill>
            <a:srgbClr val="5D7E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357" y="6520836"/>
            <a:ext cx="4393565" cy="3766185"/>
            <a:chOff x="9357" y="6520836"/>
            <a:chExt cx="4393565" cy="3766185"/>
          </a:xfrm>
        </p:grpSpPr>
        <p:sp>
          <p:nvSpPr>
            <p:cNvPr id="4" name="object 4"/>
            <p:cNvSpPr/>
            <p:nvPr/>
          </p:nvSpPr>
          <p:spPr>
            <a:xfrm>
              <a:off x="9347" y="6520839"/>
              <a:ext cx="2883535" cy="3766185"/>
            </a:xfrm>
            <a:custGeom>
              <a:avLst/>
              <a:gdLst/>
              <a:ahLst/>
              <a:cxnLst/>
              <a:rect l="l" t="t" r="r" b="b"/>
              <a:pathLst>
                <a:path w="2883535" h="3766184">
                  <a:moveTo>
                    <a:pt x="2883154" y="2718168"/>
                  </a:moveTo>
                  <a:lnTo>
                    <a:pt x="2863405" y="2714206"/>
                  </a:lnTo>
                  <a:lnTo>
                    <a:pt x="2803461" y="2706014"/>
                  </a:lnTo>
                  <a:lnTo>
                    <a:pt x="2702280" y="2699181"/>
                  </a:lnTo>
                  <a:lnTo>
                    <a:pt x="2558808" y="2699296"/>
                  </a:lnTo>
                  <a:lnTo>
                    <a:pt x="2480805" y="2831274"/>
                  </a:lnTo>
                  <a:lnTo>
                    <a:pt x="2515095" y="2705176"/>
                  </a:lnTo>
                  <a:lnTo>
                    <a:pt x="2431237" y="2704414"/>
                  </a:lnTo>
                  <a:lnTo>
                    <a:pt x="2408263" y="2704503"/>
                  </a:lnTo>
                  <a:lnTo>
                    <a:pt x="2184920" y="2708325"/>
                  </a:lnTo>
                  <a:lnTo>
                    <a:pt x="1891258" y="2727172"/>
                  </a:lnTo>
                  <a:lnTo>
                    <a:pt x="1617738" y="2770784"/>
                  </a:lnTo>
                  <a:lnTo>
                    <a:pt x="1579676" y="2836227"/>
                  </a:lnTo>
                  <a:lnTo>
                    <a:pt x="1539862" y="2936049"/>
                  </a:lnTo>
                  <a:lnTo>
                    <a:pt x="1493088" y="3096628"/>
                  </a:lnTo>
                  <a:lnTo>
                    <a:pt x="1517954" y="2798635"/>
                  </a:lnTo>
                  <a:lnTo>
                    <a:pt x="1461770" y="2803093"/>
                  </a:lnTo>
                  <a:lnTo>
                    <a:pt x="1417612" y="2816707"/>
                  </a:lnTo>
                  <a:lnTo>
                    <a:pt x="1385900" y="2845041"/>
                  </a:lnTo>
                  <a:lnTo>
                    <a:pt x="1353858" y="2924010"/>
                  </a:lnTo>
                  <a:lnTo>
                    <a:pt x="1329423" y="3013176"/>
                  </a:lnTo>
                  <a:lnTo>
                    <a:pt x="1287056" y="3176930"/>
                  </a:lnTo>
                  <a:lnTo>
                    <a:pt x="1315935" y="2860827"/>
                  </a:lnTo>
                  <a:lnTo>
                    <a:pt x="1181557" y="2891561"/>
                  </a:lnTo>
                  <a:lnTo>
                    <a:pt x="994702" y="2943822"/>
                  </a:lnTo>
                  <a:lnTo>
                    <a:pt x="1071194" y="2681173"/>
                  </a:lnTo>
                  <a:lnTo>
                    <a:pt x="1202258" y="2056574"/>
                  </a:lnTo>
                  <a:lnTo>
                    <a:pt x="788631" y="2093404"/>
                  </a:lnTo>
                  <a:lnTo>
                    <a:pt x="847331" y="2078101"/>
                  </a:lnTo>
                  <a:lnTo>
                    <a:pt x="893508" y="2065629"/>
                  </a:lnTo>
                  <a:lnTo>
                    <a:pt x="981392" y="2041880"/>
                  </a:lnTo>
                  <a:lnTo>
                    <a:pt x="1127721" y="1999284"/>
                  </a:lnTo>
                  <a:lnTo>
                    <a:pt x="1223264" y="1964829"/>
                  </a:lnTo>
                  <a:lnTo>
                    <a:pt x="1261046" y="1942973"/>
                  </a:lnTo>
                  <a:lnTo>
                    <a:pt x="1285506" y="1872576"/>
                  </a:lnTo>
                  <a:lnTo>
                    <a:pt x="1283500" y="1791538"/>
                  </a:lnTo>
                  <a:lnTo>
                    <a:pt x="893508" y="1823262"/>
                  </a:lnTo>
                  <a:lnTo>
                    <a:pt x="1091653" y="1773453"/>
                  </a:lnTo>
                  <a:lnTo>
                    <a:pt x="1202182" y="1739925"/>
                  </a:lnTo>
                  <a:lnTo>
                    <a:pt x="1244117" y="1718246"/>
                  </a:lnTo>
                  <a:lnTo>
                    <a:pt x="1320419" y="1660639"/>
                  </a:lnTo>
                  <a:lnTo>
                    <a:pt x="1380528" y="1408988"/>
                  </a:lnTo>
                  <a:lnTo>
                    <a:pt x="1409839" y="1202397"/>
                  </a:lnTo>
                  <a:lnTo>
                    <a:pt x="1416672" y="930402"/>
                  </a:lnTo>
                  <a:lnTo>
                    <a:pt x="1409382" y="482587"/>
                  </a:lnTo>
                  <a:lnTo>
                    <a:pt x="1244117" y="527138"/>
                  </a:lnTo>
                  <a:lnTo>
                    <a:pt x="1417104" y="425030"/>
                  </a:lnTo>
                  <a:lnTo>
                    <a:pt x="1422552" y="256070"/>
                  </a:lnTo>
                  <a:lnTo>
                    <a:pt x="1421930" y="155486"/>
                  </a:lnTo>
                  <a:lnTo>
                    <a:pt x="1413014" y="83400"/>
                  </a:lnTo>
                  <a:lnTo>
                    <a:pt x="1393621" y="0"/>
                  </a:lnTo>
                  <a:lnTo>
                    <a:pt x="1118603" y="18313"/>
                  </a:lnTo>
                  <a:lnTo>
                    <a:pt x="942098" y="67576"/>
                  </a:lnTo>
                  <a:lnTo>
                    <a:pt x="787755" y="186639"/>
                  </a:lnTo>
                  <a:lnTo>
                    <a:pt x="579196" y="414350"/>
                  </a:lnTo>
                  <a:lnTo>
                    <a:pt x="634568" y="597789"/>
                  </a:lnTo>
                  <a:lnTo>
                    <a:pt x="659015" y="709231"/>
                  </a:lnTo>
                  <a:lnTo>
                    <a:pt x="657910" y="793965"/>
                  </a:lnTo>
                  <a:lnTo>
                    <a:pt x="636651" y="897242"/>
                  </a:lnTo>
                  <a:lnTo>
                    <a:pt x="620128" y="733005"/>
                  </a:lnTo>
                  <a:lnTo>
                    <a:pt x="602348" y="636460"/>
                  </a:lnTo>
                  <a:lnTo>
                    <a:pt x="572249" y="569963"/>
                  </a:lnTo>
                  <a:lnTo>
                    <a:pt x="518807" y="495884"/>
                  </a:lnTo>
                  <a:lnTo>
                    <a:pt x="389851" y="543153"/>
                  </a:lnTo>
                  <a:lnTo>
                    <a:pt x="292823" y="628027"/>
                  </a:lnTo>
                  <a:lnTo>
                    <a:pt x="179082" y="812685"/>
                  </a:lnTo>
                  <a:lnTo>
                    <a:pt x="0" y="1159344"/>
                  </a:lnTo>
                  <a:lnTo>
                    <a:pt x="0" y="3766159"/>
                  </a:lnTo>
                  <a:lnTo>
                    <a:pt x="547420" y="3766159"/>
                  </a:lnTo>
                  <a:lnTo>
                    <a:pt x="1287056" y="3766159"/>
                  </a:lnTo>
                  <a:lnTo>
                    <a:pt x="1493088" y="3766159"/>
                  </a:lnTo>
                  <a:lnTo>
                    <a:pt x="2025192" y="3766159"/>
                  </a:lnTo>
                  <a:lnTo>
                    <a:pt x="2068791" y="3742766"/>
                  </a:lnTo>
                  <a:lnTo>
                    <a:pt x="2198319" y="3665016"/>
                  </a:lnTo>
                  <a:lnTo>
                    <a:pt x="2231123" y="3645331"/>
                  </a:lnTo>
                  <a:lnTo>
                    <a:pt x="2403030" y="3517011"/>
                  </a:lnTo>
                  <a:lnTo>
                    <a:pt x="2503817" y="3385655"/>
                  </a:lnTo>
                  <a:lnTo>
                    <a:pt x="2486152" y="3374352"/>
                  </a:lnTo>
                  <a:lnTo>
                    <a:pt x="2431237" y="3347948"/>
                  </a:lnTo>
                  <a:lnTo>
                    <a:pt x="2336228" y="3317697"/>
                  </a:lnTo>
                  <a:lnTo>
                    <a:pt x="2198319" y="3294824"/>
                  </a:lnTo>
                  <a:lnTo>
                    <a:pt x="2222347" y="3291344"/>
                  </a:lnTo>
                  <a:lnTo>
                    <a:pt x="2293035" y="3289300"/>
                  </a:lnTo>
                  <a:lnTo>
                    <a:pt x="2408263" y="3301225"/>
                  </a:lnTo>
                  <a:lnTo>
                    <a:pt x="2480805" y="3318929"/>
                  </a:lnTo>
                  <a:lnTo>
                    <a:pt x="2565908" y="3339693"/>
                  </a:lnTo>
                  <a:lnTo>
                    <a:pt x="2613088" y="3292627"/>
                  </a:lnTo>
                  <a:lnTo>
                    <a:pt x="2718168" y="3162389"/>
                  </a:lnTo>
                  <a:lnTo>
                    <a:pt x="2826423" y="2965412"/>
                  </a:lnTo>
                  <a:lnTo>
                    <a:pt x="2883154" y="2718168"/>
                  </a:lnTo>
                  <a:close/>
                </a:path>
              </a:pathLst>
            </a:custGeom>
            <a:solidFill>
              <a:srgbClr val="5D7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57" y="7774865"/>
              <a:ext cx="4393565" cy="2512695"/>
            </a:xfrm>
            <a:custGeom>
              <a:avLst/>
              <a:gdLst/>
              <a:ahLst/>
              <a:cxnLst/>
              <a:rect l="l" t="t" r="r" b="b"/>
              <a:pathLst>
                <a:path w="4393565" h="2512695">
                  <a:moveTo>
                    <a:pt x="3129041" y="1459810"/>
                  </a:moveTo>
                  <a:lnTo>
                    <a:pt x="3343676" y="2041464"/>
                  </a:lnTo>
                  <a:lnTo>
                    <a:pt x="3412151" y="2239149"/>
                  </a:lnTo>
                  <a:lnTo>
                    <a:pt x="3445455" y="2344871"/>
                  </a:lnTo>
                  <a:lnTo>
                    <a:pt x="3463120" y="2410137"/>
                  </a:lnTo>
                  <a:lnTo>
                    <a:pt x="3471055" y="2461972"/>
                  </a:lnTo>
                  <a:lnTo>
                    <a:pt x="3474208" y="2512133"/>
                  </a:lnTo>
                  <a:lnTo>
                    <a:pt x="3300368" y="2512133"/>
                  </a:lnTo>
                  <a:lnTo>
                    <a:pt x="3241868" y="2214084"/>
                  </a:lnTo>
                  <a:lnTo>
                    <a:pt x="3194731" y="1960039"/>
                  </a:lnTo>
                  <a:lnTo>
                    <a:pt x="3163175" y="1763376"/>
                  </a:lnTo>
                  <a:lnTo>
                    <a:pt x="3141764" y="1588036"/>
                  </a:lnTo>
                  <a:lnTo>
                    <a:pt x="3129041" y="1459810"/>
                  </a:lnTo>
                  <a:close/>
                </a:path>
                <a:path w="4393565" h="2512695">
                  <a:moveTo>
                    <a:pt x="2733798" y="1525877"/>
                  </a:moveTo>
                  <a:lnTo>
                    <a:pt x="2800174" y="1617765"/>
                  </a:lnTo>
                  <a:lnTo>
                    <a:pt x="2951112" y="1854373"/>
                  </a:lnTo>
                  <a:lnTo>
                    <a:pt x="3114329" y="2177112"/>
                  </a:lnTo>
                  <a:lnTo>
                    <a:pt x="3213044" y="2512133"/>
                  </a:lnTo>
                  <a:lnTo>
                    <a:pt x="3069326" y="2512133"/>
                  </a:lnTo>
                  <a:lnTo>
                    <a:pt x="2733798" y="1525877"/>
                  </a:lnTo>
                  <a:close/>
                </a:path>
                <a:path w="4393565" h="2512695">
                  <a:moveTo>
                    <a:pt x="2355546" y="1635420"/>
                  </a:moveTo>
                  <a:lnTo>
                    <a:pt x="2412664" y="1695593"/>
                  </a:lnTo>
                  <a:lnTo>
                    <a:pt x="2557183" y="1870212"/>
                  </a:lnTo>
                  <a:lnTo>
                    <a:pt x="2748848" y="2150430"/>
                  </a:lnTo>
                  <a:lnTo>
                    <a:pt x="2939365" y="2512133"/>
                  </a:lnTo>
                  <a:lnTo>
                    <a:pt x="2774234" y="2512133"/>
                  </a:lnTo>
                  <a:lnTo>
                    <a:pt x="2355546" y="1635420"/>
                  </a:lnTo>
                  <a:close/>
                </a:path>
                <a:path w="4393565" h="2512695">
                  <a:moveTo>
                    <a:pt x="1963701" y="1626911"/>
                  </a:moveTo>
                  <a:lnTo>
                    <a:pt x="2010744" y="1698025"/>
                  </a:lnTo>
                  <a:lnTo>
                    <a:pt x="2129911" y="1864990"/>
                  </a:lnTo>
                  <a:lnTo>
                    <a:pt x="2288260" y="2058239"/>
                  </a:lnTo>
                  <a:lnTo>
                    <a:pt x="2452850" y="2208204"/>
                  </a:lnTo>
                  <a:lnTo>
                    <a:pt x="2573263" y="2292217"/>
                  </a:lnTo>
                  <a:lnTo>
                    <a:pt x="2634235" y="2353470"/>
                  </a:lnTo>
                  <a:lnTo>
                    <a:pt x="2654519" y="2421889"/>
                  </a:lnTo>
                  <a:lnTo>
                    <a:pt x="2653105" y="2512133"/>
                  </a:lnTo>
                  <a:lnTo>
                    <a:pt x="2481822" y="2512133"/>
                  </a:lnTo>
                  <a:lnTo>
                    <a:pt x="2471640" y="2497638"/>
                  </a:lnTo>
                  <a:lnTo>
                    <a:pt x="2417983" y="2423347"/>
                  </a:lnTo>
                  <a:lnTo>
                    <a:pt x="2345154" y="2327007"/>
                  </a:lnTo>
                  <a:lnTo>
                    <a:pt x="2266736" y="2231103"/>
                  </a:lnTo>
                  <a:lnTo>
                    <a:pt x="2243668" y="2203538"/>
                  </a:lnTo>
                  <a:lnTo>
                    <a:pt x="2218647" y="2171571"/>
                  </a:lnTo>
                  <a:lnTo>
                    <a:pt x="2192215" y="2135704"/>
                  </a:lnTo>
                  <a:lnTo>
                    <a:pt x="2164916" y="2096436"/>
                  </a:lnTo>
                  <a:lnTo>
                    <a:pt x="2137293" y="2054269"/>
                  </a:lnTo>
                  <a:lnTo>
                    <a:pt x="2109889" y="2009703"/>
                  </a:lnTo>
                  <a:lnTo>
                    <a:pt x="2083247" y="1963239"/>
                  </a:lnTo>
                  <a:lnTo>
                    <a:pt x="2057910" y="1915379"/>
                  </a:lnTo>
                  <a:lnTo>
                    <a:pt x="2034420" y="1866621"/>
                  </a:lnTo>
                  <a:lnTo>
                    <a:pt x="2013322" y="1817468"/>
                  </a:lnTo>
                  <a:lnTo>
                    <a:pt x="1995158" y="1768419"/>
                  </a:lnTo>
                  <a:lnTo>
                    <a:pt x="1980471" y="1719977"/>
                  </a:lnTo>
                  <a:lnTo>
                    <a:pt x="1969804" y="1672640"/>
                  </a:lnTo>
                  <a:lnTo>
                    <a:pt x="1963701" y="1626911"/>
                  </a:lnTo>
                  <a:close/>
                </a:path>
                <a:path w="4393565" h="2512695">
                  <a:moveTo>
                    <a:pt x="1577417" y="1755640"/>
                  </a:moveTo>
                  <a:lnTo>
                    <a:pt x="1614246" y="1797923"/>
                  </a:lnTo>
                  <a:lnTo>
                    <a:pt x="1708167" y="1904149"/>
                  </a:lnTo>
                  <a:lnTo>
                    <a:pt x="1790367" y="1995216"/>
                  </a:lnTo>
                  <a:lnTo>
                    <a:pt x="1834613" y="2043387"/>
                  </a:lnTo>
                  <a:lnTo>
                    <a:pt x="1879742" y="2091790"/>
                  </a:lnTo>
                  <a:lnTo>
                    <a:pt x="1924846" y="2139278"/>
                  </a:lnTo>
                  <a:lnTo>
                    <a:pt x="1969013" y="2184705"/>
                  </a:lnTo>
                  <a:lnTo>
                    <a:pt x="2011334" y="2226927"/>
                  </a:lnTo>
                  <a:lnTo>
                    <a:pt x="2050900" y="2264797"/>
                  </a:lnTo>
                  <a:lnTo>
                    <a:pt x="2086799" y="2297170"/>
                  </a:lnTo>
                  <a:lnTo>
                    <a:pt x="2197940" y="2394762"/>
                  </a:lnTo>
                  <a:lnTo>
                    <a:pt x="2278455" y="2467056"/>
                  </a:lnTo>
                  <a:lnTo>
                    <a:pt x="2327614" y="2512133"/>
                  </a:lnTo>
                  <a:lnTo>
                    <a:pt x="2096280" y="2512133"/>
                  </a:lnTo>
                  <a:lnTo>
                    <a:pt x="1864140" y="2290710"/>
                  </a:lnTo>
                  <a:lnTo>
                    <a:pt x="1725710" y="2131423"/>
                  </a:lnTo>
                  <a:lnTo>
                    <a:pt x="1646850" y="1977184"/>
                  </a:lnTo>
                  <a:lnTo>
                    <a:pt x="1577417" y="1755640"/>
                  </a:lnTo>
                  <a:close/>
                </a:path>
                <a:path w="4393565" h="2512695">
                  <a:moveTo>
                    <a:pt x="3494474" y="1468320"/>
                  </a:moveTo>
                  <a:lnTo>
                    <a:pt x="3523805" y="1586542"/>
                  </a:lnTo>
                  <a:lnTo>
                    <a:pt x="3589423" y="1871837"/>
                  </a:lnTo>
                  <a:lnTo>
                    <a:pt x="3657764" y="2220142"/>
                  </a:lnTo>
                  <a:lnTo>
                    <a:pt x="3693399" y="2512133"/>
                  </a:lnTo>
                  <a:lnTo>
                    <a:pt x="3525985" y="2512133"/>
                  </a:lnTo>
                  <a:lnTo>
                    <a:pt x="3494474" y="1468320"/>
                  </a:lnTo>
                  <a:close/>
                </a:path>
                <a:path w="4393565" h="2512695">
                  <a:moveTo>
                    <a:pt x="4137634" y="2512133"/>
                  </a:moveTo>
                  <a:lnTo>
                    <a:pt x="4183455" y="2366728"/>
                  </a:lnTo>
                  <a:lnTo>
                    <a:pt x="4227426" y="2263208"/>
                  </a:lnTo>
                  <a:lnTo>
                    <a:pt x="4289120" y="2171874"/>
                  </a:lnTo>
                  <a:lnTo>
                    <a:pt x="4392921" y="2047757"/>
                  </a:lnTo>
                  <a:lnTo>
                    <a:pt x="4393449" y="2096695"/>
                  </a:lnTo>
                  <a:lnTo>
                    <a:pt x="4392127" y="2145514"/>
                  </a:lnTo>
                  <a:lnTo>
                    <a:pt x="4388955" y="2194215"/>
                  </a:lnTo>
                  <a:lnTo>
                    <a:pt x="4383937" y="2242797"/>
                  </a:lnTo>
                  <a:lnTo>
                    <a:pt x="4377074" y="2291260"/>
                  </a:lnTo>
                  <a:lnTo>
                    <a:pt x="4368384" y="2339420"/>
                  </a:lnTo>
                  <a:lnTo>
                    <a:pt x="4357900" y="2387113"/>
                  </a:lnTo>
                  <a:lnTo>
                    <a:pt x="4345623" y="2434340"/>
                  </a:lnTo>
                  <a:lnTo>
                    <a:pt x="4331555" y="2481101"/>
                  </a:lnTo>
                  <a:lnTo>
                    <a:pt x="4320924" y="2512133"/>
                  </a:lnTo>
                  <a:lnTo>
                    <a:pt x="4137634" y="2512133"/>
                  </a:lnTo>
                  <a:close/>
                </a:path>
                <a:path w="4393565" h="2512695">
                  <a:moveTo>
                    <a:pt x="3768651" y="2512133"/>
                  </a:moveTo>
                  <a:lnTo>
                    <a:pt x="3882921" y="1583588"/>
                  </a:lnTo>
                  <a:lnTo>
                    <a:pt x="3898047" y="1673313"/>
                  </a:lnTo>
                  <a:lnTo>
                    <a:pt x="3933040" y="1901505"/>
                  </a:lnTo>
                  <a:lnTo>
                    <a:pt x="3972319" y="2206691"/>
                  </a:lnTo>
                  <a:lnTo>
                    <a:pt x="3998972" y="2512133"/>
                  </a:lnTo>
                  <a:lnTo>
                    <a:pt x="3768651" y="2512133"/>
                  </a:lnTo>
                  <a:close/>
                </a:path>
                <a:path w="4393565" h="2512695">
                  <a:moveTo>
                    <a:pt x="0" y="1603393"/>
                  </a:moveTo>
                  <a:lnTo>
                    <a:pt x="0" y="1458417"/>
                  </a:lnTo>
                  <a:lnTo>
                    <a:pt x="78816" y="1442619"/>
                  </a:lnTo>
                  <a:lnTo>
                    <a:pt x="263784" y="1406411"/>
                  </a:lnTo>
                  <a:lnTo>
                    <a:pt x="477683" y="1366577"/>
                  </a:lnTo>
                  <a:lnTo>
                    <a:pt x="643292" y="1339900"/>
                  </a:lnTo>
                  <a:lnTo>
                    <a:pt x="734078" y="1328571"/>
                  </a:lnTo>
                  <a:lnTo>
                    <a:pt x="790967" y="1321797"/>
                  </a:lnTo>
                  <a:lnTo>
                    <a:pt x="837923" y="1316880"/>
                  </a:lnTo>
                  <a:lnTo>
                    <a:pt x="898910" y="1311121"/>
                  </a:lnTo>
                  <a:lnTo>
                    <a:pt x="817719" y="1341662"/>
                  </a:lnTo>
                  <a:lnTo>
                    <a:pt x="627711" y="1412484"/>
                  </a:lnTo>
                  <a:lnTo>
                    <a:pt x="409237" y="1492386"/>
                  </a:lnTo>
                  <a:lnTo>
                    <a:pt x="242643" y="1550168"/>
                  </a:lnTo>
                  <a:lnTo>
                    <a:pt x="153450" y="1578241"/>
                  </a:lnTo>
                  <a:lnTo>
                    <a:pt x="98443" y="1593142"/>
                  </a:lnTo>
                  <a:lnTo>
                    <a:pt x="54876" y="1599863"/>
                  </a:lnTo>
                  <a:lnTo>
                    <a:pt x="0" y="1603393"/>
                  </a:lnTo>
                  <a:close/>
                </a:path>
                <a:path w="4393565" h="2512695">
                  <a:moveTo>
                    <a:pt x="0" y="1385698"/>
                  </a:moveTo>
                  <a:lnTo>
                    <a:pt x="0" y="1264859"/>
                  </a:lnTo>
                  <a:lnTo>
                    <a:pt x="843307" y="977693"/>
                  </a:lnTo>
                  <a:lnTo>
                    <a:pt x="765840" y="1033676"/>
                  </a:lnTo>
                  <a:lnTo>
                    <a:pt x="566452" y="1160982"/>
                  </a:lnTo>
                  <a:lnTo>
                    <a:pt x="294665" y="1298644"/>
                  </a:lnTo>
                  <a:lnTo>
                    <a:pt x="0" y="1385698"/>
                  </a:lnTo>
                  <a:close/>
                </a:path>
                <a:path w="4393565" h="2512695">
                  <a:moveTo>
                    <a:pt x="0" y="908687"/>
                  </a:moveTo>
                  <a:lnTo>
                    <a:pt x="0" y="773150"/>
                  </a:lnTo>
                  <a:lnTo>
                    <a:pt x="25052" y="755569"/>
                  </a:lnTo>
                  <a:lnTo>
                    <a:pt x="87593" y="710371"/>
                  </a:lnTo>
                  <a:lnTo>
                    <a:pt x="168697" y="648869"/>
                  </a:lnTo>
                  <a:lnTo>
                    <a:pt x="249439" y="582376"/>
                  </a:lnTo>
                  <a:lnTo>
                    <a:pt x="276888" y="559346"/>
                  </a:lnTo>
                  <a:lnTo>
                    <a:pt x="309285" y="534215"/>
                  </a:lnTo>
                  <a:lnTo>
                    <a:pt x="345962" y="507706"/>
                  </a:lnTo>
                  <a:lnTo>
                    <a:pt x="386249" y="480540"/>
                  </a:lnTo>
                  <a:lnTo>
                    <a:pt x="429478" y="453441"/>
                  </a:lnTo>
                  <a:lnTo>
                    <a:pt x="474978" y="427131"/>
                  </a:lnTo>
                  <a:lnTo>
                    <a:pt x="522080" y="402333"/>
                  </a:lnTo>
                  <a:lnTo>
                    <a:pt x="570116" y="379770"/>
                  </a:lnTo>
                  <a:lnTo>
                    <a:pt x="618415" y="360163"/>
                  </a:lnTo>
                  <a:lnTo>
                    <a:pt x="666309" y="344236"/>
                  </a:lnTo>
                  <a:lnTo>
                    <a:pt x="713129" y="332711"/>
                  </a:lnTo>
                  <a:lnTo>
                    <a:pt x="758204" y="326310"/>
                  </a:lnTo>
                  <a:lnTo>
                    <a:pt x="698233" y="365970"/>
                  </a:lnTo>
                  <a:lnTo>
                    <a:pt x="557494" y="466508"/>
                  </a:lnTo>
                  <a:lnTo>
                    <a:pt x="394745" y="600264"/>
                  </a:lnTo>
                  <a:lnTo>
                    <a:pt x="268746" y="739575"/>
                  </a:lnTo>
                  <a:lnTo>
                    <a:pt x="197997" y="841346"/>
                  </a:lnTo>
                  <a:lnTo>
                    <a:pt x="146420" y="892886"/>
                  </a:lnTo>
                  <a:lnTo>
                    <a:pt x="88819" y="910048"/>
                  </a:lnTo>
                  <a:lnTo>
                    <a:pt x="0" y="908687"/>
                  </a:lnTo>
                  <a:close/>
                </a:path>
                <a:path w="4393565" h="2512695">
                  <a:moveTo>
                    <a:pt x="0" y="1157636"/>
                  </a:moveTo>
                  <a:lnTo>
                    <a:pt x="0" y="1017302"/>
                  </a:lnTo>
                  <a:lnTo>
                    <a:pt x="751099" y="657417"/>
                  </a:lnTo>
                  <a:lnTo>
                    <a:pt x="700420" y="705681"/>
                  </a:lnTo>
                  <a:lnTo>
                    <a:pt x="553362" y="827806"/>
                  </a:lnTo>
                  <a:lnTo>
                    <a:pt x="317398" y="989791"/>
                  </a:lnTo>
                  <a:lnTo>
                    <a:pt x="0" y="1157636"/>
                  </a:lnTo>
                  <a:close/>
                </a:path>
                <a:path w="4393565" h="2512695">
                  <a:moveTo>
                    <a:pt x="0" y="647515"/>
                  </a:moveTo>
                  <a:lnTo>
                    <a:pt x="0" y="451945"/>
                  </a:lnTo>
                  <a:lnTo>
                    <a:pt x="57436" y="394231"/>
                  </a:lnTo>
                  <a:lnTo>
                    <a:pt x="207313" y="260379"/>
                  </a:lnTo>
                  <a:lnTo>
                    <a:pt x="415977" y="109323"/>
                  </a:lnTo>
                  <a:lnTo>
                    <a:pt x="649779" y="0"/>
                  </a:lnTo>
                  <a:lnTo>
                    <a:pt x="595827" y="47354"/>
                  </a:lnTo>
                  <a:lnTo>
                    <a:pt x="467912" y="162188"/>
                  </a:lnTo>
                  <a:lnTo>
                    <a:pt x="316944" y="303653"/>
                  </a:lnTo>
                  <a:lnTo>
                    <a:pt x="193837" y="430903"/>
                  </a:lnTo>
                  <a:lnTo>
                    <a:pt x="121652" y="514182"/>
                  </a:lnTo>
                  <a:lnTo>
                    <a:pt x="77399" y="564506"/>
                  </a:lnTo>
                  <a:lnTo>
                    <a:pt x="42906" y="602181"/>
                  </a:lnTo>
                  <a:lnTo>
                    <a:pt x="0" y="647515"/>
                  </a:lnTo>
                  <a:close/>
                </a:path>
                <a:path w="4393565" h="2512695">
                  <a:moveTo>
                    <a:pt x="0" y="2314035"/>
                  </a:moveTo>
                  <a:lnTo>
                    <a:pt x="0" y="2159312"/>
                  </a:lnTo>
                  <a:lnTo>
                    <a:pt x="49177" y="2176410"/>
                  </a:lnTo>
                  <a:lnTo>
                    <a:pt x="96891" y="2195183"/>
                  </a:lnTo>
                  <a:lnTo>
                    <a:pt x="143830" y="2215900"/>
                  </a:lnTo>
                  <a:lnTo>
                    <a:pt x="189763" y="2238473"/>
                  </a:lnTo>
                  <a:lnTo>
                    <a:pt x="234692" y="2262901"/>
                  </a:lnTo>
                  <a:lnTo>
                    <a:pt x="278616" y="2289185"/>
                  </a:lnTo>
                  <a:lnTo>
                    <a:pt x="321534" y="2317325"/>
                  </a:lnTo>
                  <a:lnTo>
                    <a:pt x="363447" y="2347321"/>
                  </a:lnTo>
                  <a:lnTo>
                    <a:pt x="404355" y="2379173"/>
                  </a:lnTo>
                  <a:lnTo>
                    <a:pt x="352441" y="2379557"/>
                  </a:lnTo>
                  <a:lnTo>
                    <a:pt x="300919" y="2377505"/>
                  </a:lnTo>
                  <a:lnTo>
                    <a:pt x="249788" y="2373017"/>
                  </a:lnTo>
                  <a:lnTo>
                    <a:pt x="199049" y="2366093"/>
                  </a:lnTo>
                  <a:lnTo>
                    <a:pt x="148701" y="2356733"/>
                  </a:lnTo>
                  <a:lnTo>
                    <a:pt x="98744" y="2344937"/>
                  </a:lnTo>
                  <a:lnTo>
                    <a:pt x="48948" y="2330627"/>
                  </a:lnTo>
                  <a:lnTo>
                    <a:pt x="0" y="2314035"/>
                  </a:lnTo>
                  <a:close/>
                </a:path>
                <a:path w="4393565" h="2512695">
                  <a:moveTo>
                    <a:pt x="0" y="2047757"/>
                  </a:moveTo>
                  <a:lnTo>
                    <a:pt x="0" y="1849866"/>
                  </a:lnTo>
                  <a:lnTo>
                    <a:pt x="795118" y="1948579"/>
                  </a:lnTo>
                  <a:lnTo>
                    <a:pt x="719490" y="1961356"/>
                  </a:lnTo>
                  <a:lnTo>
                    <a:pt x="527182" y="1990916"/>
                  </a:lnTo>
                  <a:lnTo>
                    <a:pt x="270064" y="2024101"/>
                  </a:lnTo>
                  <a:lnTo>
                    <a:pt x="0" y="2047757"/>
                  </a:lnTo>
                  <a:close/>
                </a:path>
                <a:path w="4393565" h="2512695">
                  <a:moveTo>
                    <a:pt x="0" y="1789524"/>
                  </a:moveTo>
                  <a:lnTo>
                    <a:pt x="0" y="1646870"/>
                  </a:lnTo>
                  <a:lnTo>
                    <a:pt x="891805" y="1620412"/>
                  </a:lnTo>
                  <a:lnTo>
                    <a:pt x="792251" y="1645117"/>
                  </a:lnTo>
                  <a:lnTo>
                    <a:pt x="552011" y="1700385"/>
                  </a:lnTo>
                  <a:lnTo>
                    <a:pt x="258716" y="1757944"/>
                  </a:lnTo>
                  <a:lnTo>
                    <a:pt x="0" y="1789524"/>
                  </a:lnTo>
                  <a:close/>
                </a:path>
              </a:pathLst>
            </a:custGeom>
            <a:solidFill>
              <a:srgbClr val="FAE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1726314" y="8161431"/>
            <a:ext cx="3093085" cy="2125980"/>
          </a:xfrm>
          <a:custGeom>
            <a:avLst/>
            <a:gdLst/>
            <a:ahLst/>
            <a:cxnLst/>
            <a:rect l="l" t="t" r="r" b="b"/>
            <a:pathLst>
              <a:path w="3093084" h="2125979">
                <a:moveTo>
                  <a:pt x="3093038" y="1504483"/>
                </a:moveTo>
                <a:lnTo>
                  <a:pt x="3027776" y="1307547"/>
                </a:lnTo>
                <a:lnTo>
                  <a:pt x="2861822" y="1054710"/>
                </a:lnTo>
                <a:lnTo>
                  <a:pt x="2646419" y="1411210"/>
                </a:lnTo>
                <a:lnTo>
                  <a:pt x="2531599" y="1604869"/>
                </a:lnTo>
                <a:lnTo>
                  <a:pt x="2478644" y="1703028"/>
                </a:lnTo>
                <a:lnTo>
                  <a:pt x="2448838" y="1773031"/>
                </a:lnTo>
                <a:lnTo>
                  <a:pt x="2426959" y="1807412"/>
                </a:lnTo>
                <a:lnTo>
                  <a:pt x="2399935" y="1822788"/>
                </a:lnTo>
                <a:lnTo>
                  <a:pt x="2372305" y="1821860"/>
                </a:lnTo>
                <a:lnTo>
                  <a:pt x="2348607" y="1807332"/>
                </a:lnTo>
                <a:lnTo>
                  <a:pt x="2333382" y="1781905"/>
                </a:lnTo>
                <a:lnTo>
                  <a:pt x="2331169" y="1748282"/>
                </a:lnTo>
                <a:lnTo>
                  <a:pt x="2346505" y="1709164"/>
                </a:lnTo>
                <a:lnTo>
                  <a:pt x="2392926" y="1636326"/>
                </a:lnTo>
                <a:lnTo>
                  <a:pt x="2414975" y="1601320"/>
                </a:lnTo>
                <a:lnTo>
                  <a:pt x="2439394" y="1561905"/>
                </a:lnTo>
                <a:lnTo>
                  <a:pt x="2465631" y="1518651"/>
                </a:lnTo>
                <a:lnTo>
                  <a:pt x="2493137" y="1472131"/>
                </a:lnTo>
                <a:lnTo>
                  <a:pt x="2521360" y="1422915"/>
                </a:lnTo>
                <a:lnTo>
                  <a:pt x="2549749" y="1371577"/>
                </a:lnTo>
                <a:lnTo>
                  <a:pt x="2577754" y="1318687"/>
                </a:lnTo>
                <a:lnTo>
                  <a:pt x="2604824" y="1264818"/>
                </a:lnTo>
                <a:lnTo>
                  <a:pt x="2630408" y="1210540"/>
                </a:lnTo>
                <a:lnTo>
                  <a:pt x="2653955" y="1156427"/>
                </a:lnTo>
                <a:lnTo>
                  <a:pt x="2674915" y="1103049"/>
                </a:lnTo>
                <a:lnTo>
                  <a:pt x="2692737" y="1050978"/>
                </a:lnTo>
                <a:lnTo>
                  <a:pt x="2706870" y="1000786"/>
                </a:lnTo>
                <a:lnTo>
                  <a:pt x="2716763" y="953044"/>
                </a:lnTo>
                <a:lnTo>
                  <a:pt x="2721865" y="908326"/>
                </a:lnTo>
                <a:lnTo>
                  <a:pt x="2721627" y="867201"/>
                </a:lnTo>
                <a:lnTo>
                  <a:pt x="2654932" y="701112"/>
                </a:lnTo>
                <a:lnTo>
                  <a:pt x="2527305" y="577388"/>
                </a:lnTo>
                <a:lnTo>
                  <a:pt x="2403350" y="500139"/>
                </a:lnTo>
                <a:lnTo>
                  <a:pt x="2347675" y="473476"/>
                </a:lnTo>
                <a:lnTo>
                  <a:pt x="2189907" y="887787"/>
                </a:lnTo>
                <a:lnTo>
                  <a:pt x="2098624" y="1107963"/>
                </a:lnTo>
                <a:lnTo>
                  <a:pt x="2038999" y="1207867"/>
                </a:lnTo>
                <a:lnTo>
                  <a:pt x="1976208" y="1261364"/>
                </a:lnTo>
                <a:lnTo>
                  <a:pt x="1924743" y="1289393"/>
                </a:lnTo>
                <a:lnTo>
                  <a:pt x="1890041" y="1290821"/>
                </a:lnTo>
                <a:lnTo>
                  <a:pt x="1869289" y="1273455"/>
                </a:lnTo>
                <a:lnTo>
                  <a:pt x="1859673" y="1245103"/>
                </a:lnTo>
                <a:lnTo>
                  <a:pt x="1858380" y="1213574"/>
                </a:lnTo>
                <a:lnTo>
                  <a:pt x="1862281" y="1201409"/>
                </a:lnTo>
                <a:lnTo>
                  <a:pt x="1872372" y="1182296"/>
                </a:lnTo>
                <a:lnTo>
                  <a:pt x="1887848" y="1156873"/>
                </a:lnTo>
                <a:lnTo>
                  <a:pt x="1907901" y="1125782"/>
                </a:lnTo>
                <a:lnTo>
                  <a:pt x="1958509" y="1049151"/>
                </a:lnTo>
                <a:lnTo>
                  <a:pt x="1987450" y="1004891"/>
                </a:lnTo>
                <a:lnTo>
                  <a:pt x="2017740" y="957522"/>
                </a:lnTo>
                <a:lnTo>
                  <a:pt x="2048572" y="907684"/>
                </a:lnTo>
                <a:lnTo>
                  <a:pt x="2079139" y="856016"/>
                </a:lnTo>
                <a:lnTo>
                  <a:pt x="2108633" y="803159"/>
                </a:lnTo>
                <a:lnTo>
                  <a:pt x="2136248" y="749751"/>
                </a:lnTo>
                <a:lnTo>
                  <a:pt x="2161176" y="696434"/>
                </a:lnTo>
                <a:lnTo>
                  <a:pt x="2182611" y="643847"/>
                </a:lnTo>
                <a:lnTo>
                  <a:pt x="2199745" y="592630"/>
                </a:lnTo>
                <a:lnTo>
                  <a:pt x="2211772" y="543424"/>
                </a:lnTo>
                <a:lnTo>
                  <a:pt x="2217884" y="496867"/>
                </a:lnTo>
                <a:lnTo>
                  <a:pt x="2217274" y="453600"/>
                </a:lnTo>
                <a:lnTo>
                  <a:pt x="2216651" y="375168"/>
                </a:lnTo>
                <a:lnTo>
                  <a:pt x="2198580" y="326523"/>
                </a:lnTo>
                <a:lnTo>
                  <a:pt x="2146987" y="287415"/>
                </a:lnTo>
                <a:lnTo>
                  <a:pt x="2045794" y="237592"/>
                </a:lnTo>
                <a:lnTo>
                  <a:pt x="1921906" y="178232"/>
                </a:lnTo>
                <a:lnTo>
                  <a:pt x="1866368" y="152048"/>
                </a:lnTo>
                <a:lnTo>
                  <a:pt x="1815821" y="129588"/>
                </a:lnTo>
                <a:lnTo>
                  <a:pt x="1770803" y="111895"/>
                </a:lnTo>
                <a:lnTo>
                  <a:pt x="1731856" y="100015"/>
                </a:lnTo>
                <a:lnTo>
                  <a:pt x="1699517" y="94993"/>
                </a:lnTo>
                <a:lnTo>
                  <a:pt x="1674328" y="97873"/>
                </a:lnTo>
                <a:lnTo>
                  <a:pt x="1621941" y="141926"/>
                </a:lnTo>
                <a:lnTo>
                  <a:pt x="1605606" y="179561"/>
                </a:lnTo>
                <a:lnTo>
                  <a:pt x="1593805" y="227424"/>
                </a:lnTo>
                <a:lnTo>
                  <a:pt x="1585006" y="285382"/>
                </a:lnTo>
                <a:lnTo>
                  <a:pt x="1579178" y="317121"/>
                </a:lnTo>
                <a:lnTo>
                  <a:pt x="1568664" y="358350"/>
                </a:lnTo>
                <a:lnTo>
                  <a:pt x="1554163" y="406786"/>
                </a:lnTo>
                <a:lnTo>
                  <a:pt x="1536374" y="460149"/>
                </a:lnTo>
                <a:lnTo>
                  <a:pt x="1515997" y="516157"/>
                </a:lnTo>
                <a:lnTo>
                  <a:pt x="1493730" y="572528"/>
                </a:lnTo>
                <a:lnTo>
                  <a:pt x="1470272" y="626981"/>
                </a:lnTo>
                <a:lnTo>
                  <a:pt x="1446322" y="677234"/>
                </a:lnTo>
                <a:lnTo>
                  <a:pt x="1422579" y="721006"/>
                </a:lnTo>
                <a:lnTo>
                  <a:pt x="1399742" y="756015"/>
                </a:lnTo>
                <a:lnTo>
                  <a:pt x="1359583" y="790619"/>
                </a:lnTo>
                <a:lnTo>
                  <a:pt x="1326872" y="784251"/>
                </a:lnTo>
                <a:lnTo>
                  <a:pt x="1310580" y="756025"/>
                </a:lnTo>
                <a:lnTo>
                  <a:pt x="1307165" y="715402"/>
                </a:lnTo>
                <a:lnTo>
                  <a:pt x="1313083" y="671848"/>
                </a:lnTo>
                <a:lnTo>
                  <a:pt x="1324790" y="634824"/>
                </a:lnTo>
                <a:lnTo>
                  <a:pt x="1333385" y="616886"/>
                </a:lnTo>
                <a:lnTo>
                  <a:pt x="1367117" y="549536"/>
                </a:lnTo>
                <a:lnTo>
                  <a:pt x="1389549" y="503815"/>
                </a:lnTo>
                <a:lnTo>
                  <a:pt x="1413886" y="452525"/>
                </a:lnTo>
                <a:lnTo>
                  <a:pt x="1438776" y="397509"/>
                </a:lnTo>
                <a:lnTo>
                  <a:pt x="1462866" y="340613"/>
                </a:lnTo>
                <a:lnTo>
                  <a:pt x="1484803" y="283682"/>
                </a:lnTo>
                <a:lnTo>
                  <a:pt x="1503234" y="228562"/>
                </a:lnTo>
                <a:lnTo>
                  <a:pt x="1516806" y="177097"/>
                </a:lnTo>
                <a:lnTo>
                  <a:pt x="1524165" y="131134"/>
                </a:lnTo>
                <a:lnTo>
                  <a:pt x="1523960" y="92516"/>
                </a:lnTo>
                <a:lnTo>
                  <a:pt x="1498935" y="50224"/>
                </a:lnTo>
                <a:lnTo>
                  <a:pt x="1464150" y="29514"/>
                </a:lnTo>
                <a:lnTo>
                  <a:pt x="1425726" y="15620"/>
                </a:lnTo>
                <a:lnTo>
                  <a:pt x="1385735" y="9295"/>
                </a:lnTo>
                <a:lnTo>
                  <a:pt x="1365284" y="9015"/>
                </a:lnTo>
                <a:lnTo>
                  <a:pt x="1303650" y="71891"/>
                </a:lnTo>
                <a:lnTo>
                  <a:pt x="1257707" y="207083"/>
                </a:lnTo>
                <a:lnTo>
                  <a:pt x="1229006" y="341672"/>
                </a:lnTo>
                <a:lnTo>
                  <a:pt x="1219095" y="402740"/>
                </a:lnTo>
                <a:lnTo>
                  <a:pt x="1211176" y="423703"/>
                </a:lnTo>
                <a:lnTo>
                  <a:pt x="1204531" y="432883"/>
                </a:lnTo>
                <a:lnTo>
                  <a:pt x="1195556" y="432253"/>
                </a:lnTo>
                <a:lnTo>
                  <a:pt x="1180647" y="423785"/>
                </a:lnTo>
                <a:lnTo>
                  <a:pt x="1168580" y="406309"/>
                </a:lnTo>
                <a:lnTo>
                  <a:pt x="1167436" y="381091"/>
                </a:lnTo>
                <a:lnTo>
                  <a:pt x="1172568" y="353764"/>
                </a:lnTo>
                <a:lnTo>
                  <a:pt x="1179332" y="329958"/>
                </a:lnTo>
                <a:lnTo>
                  <a:pt x="1184909" y="305547"/>
                </a:lnTo>
                <a:lnTo>
                  <a:pt x="1193212" y="260730"/>
                </a:lnTo>
                <a:lnTo>
                  <a:pt x="1201936" y="203555"/>
                </a:lnTo>
                <a:lnTo>
                  <a:pt x="1208779" y="142069"/>
                </a:lnTo>
                <a:lnTo>
                  <a:pt x="1211436" y="84321"/>
                </a:lnTo>
                <a:lnTo>
                  <a:pt x="1207602" y="38359"/>
                </a:lnTo>
                <a:lnTo>
                  <a:pt x="1172863" y="4231"/>
                </a:lnTo>
                <a:lnTo>
                  <a:pt x="1132413" y="0"/>
                </a:lnTo>
                <a:lnTo>
                  <a:pt x="1106322" y="106"/>
                </a:lnTo>
                <a:lnTo>
                  <a:pt x="1044432" y="6384"/>
                </a:lnTo>
                <a:lnTo>
                  <a:pt x="972294" y="22906"/>
                </a:lnTo>
                <a:lnTo>
                  <a:pt x="933394" y="35818"/>
                </a:lnTo>
                <a:lnTo>
                  <a:pt x="893147" y="52263"/>
                </a:lnTo>
                <a:lnTo>
                  <a:pt x="851956" y="72564"/>
                </a:lnTo>
                <a:lnTo>
                  <a:pt x="810226" y="97046"/>
                </a:lnTo>
                <a:lnTo>
                  <a:pt x="768362" y="126031"/>
                </a:lnTo>
                <a:lnTo>
                  <a:pt x="726768" y="159845"/>
                </a:lnTo>
                <a:lnTo>
                  <a:pt x="685850" y="198810"/>
                </a:lnTo>
                <a:lnTo>
                  <a:pt x="646011" y="243250"/>
                </a:lnTo>
                <a:lnTo>
                  <a:pt x="607657" y="293490"/>
                </a:lnTo>
                <a:lnTo>
                  <a:pt x="571192" y="349853"/>
                </a:lnTo>
                <a:lnTo>
                  <a:pt x="537020" y="412664"/>
                </a:lnTo>
                <a:lnTo>
                  <a:pt x="505546" y="482245"/>
                </a:lnTo>
                <a:lnTo>
                  <a:pt x="522824" y="564017"/>
                </a:lnTo>
                <a:lnTo>
                  <a:pt x="548380" y="612482"/>
                </a:lnTo>
                <a:lnTo>
                  <a:pt x="600030" y="646724"/>
                </a:lnTo>
                <a:lnTo>
                  <a:pt x="695592" y="685830"/>
                </a:lnTo>
                <a:lnTo>
                  <a:pt x="768054" y="717197"/>
                </a:lnTo>
                <a:lnTo>
                  <a:pt x="822051" y="747602"/>
                </a:lnTo>
                <a:lnTo>
                  <a:pt x="859415" y="777301"/>
                </a:lnTo>
                <a:lnTo>
                  <a:pt x="881978" y="806549"/>
                </a:lnTo>
                <a:lnTo>
                  <a:pt x="891570" y="835602"/>
                </a:lnTo>
                <a:lnTo>
                  <a:pt x="890024" y="864716"/>
                </a:lnTo>
                <a:lnTo>
                  <a:pt x="871833" y="881646"/>
                </a:lnTo>
                <a:lnTo>
                  <a:pt x="838212" y="870235"/>
                </a:lnTo>
                <a:lnTo>
                  <a:pt x="797167" y="842408"/>
                </a:lnTo>
                <a:lnTo>
                  <a:pt x="756704" y="810092"/>
                </a:lnTo>
                <a:lnTo>
                  <a:pt x="724830" y="785211"/>
                </a:lnTo>
                <a:lnTo>
                  <a:pt x="655334" y="738727"/>
                </a:lnTo>
                <a:lnTo>
                  <a:pt x="604131" y="705769"/>
                </a:lnTo>
                <a:lnTo>
                  <a:pt x="549935" y="672321"/>
                </a:lnTo>
                <a:lnTo>
                  <a:pt x="498731" y="642872"/>
                </a:lnTo>
                <a:lnTo>
                  <a:pt x="456503" y="621910"/>
                </a:lnTo>
                <a:lnTo>
                  <a:pt x="429236" y="613925"/>
                </a:lnTo>
                <a:lnTo>
                  <a:pt x="418387" y="617333"/>
                </a:lnTo>
                <a:lnTo>
                  <a:pt x="390371" y="644502"/>
                </a:lnTo>
                <a:lnTo>
                  <a:pt x="356787" y="698581"/>
                </a:lnTo>
                <a:lnTo>
                  <a:pt x="338980" y="735628"/>
                </a:lnTo>
                <a:lnTo>
                  <a:pt x="321067" y="779303"/>
                </a:lnTo>
                <a:lnTo>
                  <a:pt x="303478" y="829571"/>
                </a:lnTo>
                <a:lnTo>
                  <a:pt x="286640" y="886400"/>
                </a:lnTo>
                <a:lnTo>
                  <a:pt x="270984" y="949755"/>
                </a:lnTo>
                <a:lnTo>
                  <a:pt x="256937" y="1019603"/>
                </a:lnTo>
                <a:lnTo>
                  <a:pt x="244929" y="1095910"/>
                </a:lnTo>
                <a:lnTo>
                  <a:pt x="235389" y="1178644"/>
                </a:lnTo>
                <a:lnTo>
                  <a:pt x="268053" y="1272949"/>
                </a:lnTo>
                <a:lnTo>
                  <a:pt x="328950" y="1336795"/>
                </a:lnTo>
                <a:lnTo>
                  <a:pt x="463087" y="1399354"/>
                </a:lnTo>
                <a:lnTo>
                  <a:pt x="715474" y="1489795"/>
                </a:lnTo>
                <a:lnTo>
                  <a:pt x="742510" y="1515076"/>
                </a:lnTo>
                <a:lnTo>
                  <a:pt x="753044" y="1531466"/>
                </a:lnTo>
                <a:lnTo>
                  <a:pt x="748449" y="1546128"/>
                </a:lnTo>
                <a:lnTo>
                  <a:pt x="730093" y="1566231"/>
                </a:lnTo>
                <a:lnTo>
                  <a:pt x="715473" y="1570248"/>
                </a:lnTo>
                <a:lnTo>
                  <a:pt x="689406" y="1566133"/>
                </a:lnTo>
                <a:lnTo>
                  <a:pt x="610580" y="1537337"/>
                </a:lnTo>
                <a:lnTo>
                  <a:pt x="561644" y="1514573"/>
                </a:lnTo>
                <a:lnTo>
                  <a:pt x="508909" y="1487511"/>
                </a:lnTo>
                <a:lnTo>
                  <a:pt x="454284" y="1457109"/>
                </a:lnTo>
                <a:lnTo>
                  <a:pt x="399684" y="1424326"/>
                </a:lnTo>
                <a:lnTo>
                  <a:pt x="347018" y="1390119"/>
                </a:lnTo>
                <a:lnTo>
                  <a:pt x="298199" y="1355448"/>
                </a:lnTo>
                <a:lnTo>
                  <a:pt x="255138" y="1321272"/>
                </a:lnTo>
                <a:lnTo>
                  <a:pt x="219747" y="1288548"/>
                </a:lnTo>
                <a:lnTo>
                  <a:pt x="139292" y="1362344"/>
                </a:lnTo>
                <a:lnTo>
                  <a:pt x="100200" y="1425672"/>
                </a:lnTo>
                <a:lnTo>
                  <a:pt x="91425" y="1513389"/>
                </a:lnTo>
                <a:lnTo>
                  <a:pt x="101918" y="1660351"/>
                </a:lnTo>
                <a:lnTo>
                  <a:pt x="145316" y="1739250"/>
                </a:lnTo>
                <a:lnTo>
                  <a:pt x="198019" y="1786240"/>
                </a:lnTo>
                <a:lnTo>
                  <a:pt x="294442" y="1819938"/>
                </a:lnTo>
                <a:lnTo>
                  <a:pt x="468999" y="1858967"/>
                </a:lnTo>
                <a:lnTo>
                  <a:pt x="624921" y="1901257"/>
                </a:lnTo>
                <a:lnTo>
                  <a:pt x="675327" y="1932023"/>
                </a:lnTo>
                <a:lnTo>
                  <a:pt x="669458" y="1950815"/>
                </a:lnTo>
                <a:lnTo>
                  <a:pt x="656560" y="1957179"/>
                </a:lnTo>
                <a:lnTo>
                  <a:pt x="617491" y="1958305"/>
                </a:lnTo>
                <a:lnTo>
                  <a:pt x="579080" y="1954954"/>
                </a:lnTo>
                <a:lnTo>
                  <a:pt x="541326" y="1947125"/>
                </a:lnTo>
                <a:lnTo>
                  <a:pt x="504231" y="1934818"/>
                </a:lnTo>
                <a:lnTo>
                  <a:pt x="464150" y="1920713"/>
                </a:lnTo>
                <a:lnTo>
                  <a:pt x="411755" y="1903367"/>
                </a:lnTo>
                <a:lnTo>
                  <a:pt x="351941" y="1884550"/>
                </a:lnTo>
                <a:lnTo>
                  <a:pt x="289607" y="1866037"/>
                </a:lnTo>
                <a:lnTo>
                  <a:pt x="229651" y="1849599"/>
                </a:lnTo>
                <a:lnTo>
                  <a:pt x="176970" y="1837010"/>
                </a:lnTo>
                <a:lnTo>
                  <a:pt x="136464" y="1830042"/>
                </a:lnTo>
                <a:lnTo>
                  <a:pt x="79967" y="1883543"/>
                </a:lnTo>
                <a:lnTo>
                  <a:pt x="41725" y="1988053"/>
                </a:lnTo>
                <a:lnTo>
                  <a:pt x="10116" y="2090206"/>
                </a:lnTo>
                <a:lnTo>
                  <a:pt x="0" y="2125568"/>
                </a:lnTo>
                <a:lnTo>
                  <a:pt x="2960271" y="2125568"/>
                </a:lnTo>
                <a:lnTo>
                  <a:pt x="3066557" y="1746907"/>
                </a:lnTo>
                <a:lnTo>
                  <a:pt x="3093038" y="1504483"/>
                </a:lnTo>
                <a:close/>
              </a:path>
            </a:pathLst>
          </a:custGeom>
          <a:solidFill>
            <a:srgbClr val="5D7E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4125824" y="6725777"/>
            <a:ext cx="4158615" cy="3561715"/>
            <a:chOff x="14125824" y="6725777"/>
            <a:chExt cx="4158615" cy="3561715"/>
          </a:xfrm>
        </p:grpSpPr>
        <p:sp>
          <p:nvSpPr>
            <p:cNvPr id="8" name="object 8"/>
            <p:cNvSpPr/>
            <p:nvPr/>
          </p:nvSpPr>
          <p:spPr>
            <a:xfrm>
              <a:off x="15555315" y="6725779"/>
              <a:ext cx="2729230" cy="3561715"/>
            </a:xfrm>
            <a:custGeom>
              <a:avLst/>
              <a:gdLst/>
              <a:ahLst/>
              <a:cxnLst/>
              <a:rect l="l" t="t" r="r" b="b"/>
              <a:pathLst>
                <a:path w="2729230" h="3561715">
                  <a:moveTo>
                    <a:pt x="2728912" y="1095082"/>
                  </a:moveTo>
                  <a:lnTo>
                    <a:pt x="2559405" y="767638"/>
                  </a:lnTo>
                  <a:lnTo>
                    <a:pt x="2451760" y="593204"/>
                  </a:lnTo>
                  <a:lnTo>
                    <a:pt x="2359926" y="513041"/>
                  </a:lnTo>
                  <a:lnTo>
                    <a:pt x="2237867" y="468401"/>
                  </a:lnTo>
                  <a:lnTo>
                    <a:pt x="2187283" y="538365"/>
                  </a:lnTo>
                  <a:lnTo>
                    <a:pt x="2158796" y="601179"/>
                  </a:lnTo>
                  <a:lnTo>
                    <a:pt x="2141956" y="692378"/>
                  </a:lnTo>
                  <a:lnTo>
                    <a:pt x="2126323" y="847509"/>
                  </a:lnTo>
                  <a:lnTo>
                    <a:pt x="2106206" y="749947"/>
                  </a:lnTo>
                  <a:lnTo>
                    <a:pt x="2105164" y="669925"/>
                  </a:lnTo>
                  <a:lnTo>
                    <a:pt x="2128291" y="564654"/>
                  </a:lnTo>
                  <a:lnTo>
                    <a:pt x="2180704" y="391375"/>
                  </a:lnTo>
                  <a:lnTo>
                    <a:pt x="1983308" y="176288"/>
                  </a:lnTo>
                  <a:lnTo>
                    <a:pt x="1837220" y="63817"/>
                  </a:lnTo>
                  <a:lnTo>
                    <a:pt x="1670151" y="17284"/>
                  </a:lnTo>
                  <a:lnTo>
                    <a:pt x="1410030" y="0"/>
                  </a:lnTo>
                  <a:lnTo>
                    <a:pt x="1409852" y="0"/>
                  </a:lnTo>
                  <a:lnTo>
                    <a:pt x="1391488" y="78778"/>
                  </a:lnTo>
                  <a:lnTo>
                    <a:pt x="1383055" y="146850"/>
                  </a:lnTo>
                  <a:lnTo>
                    <a:pt x="1382471" y="241871"/>
                  </a:lnTo>
                  <a:lnTo>
                    <a:pt x="1387627" y="401459"/>
                  </a:lnTo>
                  <a:lnTo>
                    <a:pt x="1551355" y="497916"/>
                  </a:lnTo>
                  <a:lnTo>
                    <a:pt x="1394942" y="455828"/>
                  </a:lnTo>
                  <a:lnTo>
                    <a:pt x="1388033" y="878840"/>
                  </a:lnTo>
                  <a:lnTo>
                    <a:pt x="1394498" y="1135748"/>
                  </a:lnTo>
                  <a:lnTo>
                    <a:pt x="1422234" y="1330896"/>
                  </a:lnTo>
                  <a:lnTo>
                    <a:pt x="1479143" y="1568602"/>
                  </a:lnTo>
                  <a:lnTo>
                    <a:pt x="1531505" y="1612773"/>
                  </a:lnTo>
                  <a:lnTo>
                    <a:pt x="1551355" y="1623009"/>
                  </a:lnTo>
                  <a:lnTo>
                    <a:pt x="1591056" y="1643494"/>
                  </a:lnTo>
                  <a:lnTo>
                    <a:pt x="1695653" y="1675168"/>
                  </a:lnTo>
                  <a:lnTo>
                    <a:pt x="1883206" y="1722208"/>
                  </a:lnTo>
                  <a:lnTo>
                    <a:pt x="1514081" y="1692249"/>
                  </a:lnTo>
                  <a:lnTo>
                    <a:pt x="1512176" y="1768792"/>
                  </a:lnTo>
                  <a:lnTo>
                    <a:pt x="1517484" y="1811362"/>
                  </a:lnTo>
                  <a:lnTo>
                    <a:pt x="1571091" y="1855939"/>
                  </a:lnTo>
                  <a:lnTo>
                    <a:pt x="1661528" y="1888477"/>
                  </a:lnTo>
                  <a:lnTo>
                    <a:pt x="1800034" y="1928723"/>
                  </a:lnTo>
                  <a:lnTo>
                    <a:pt x="1883206" y="1951151"/>
                  </a:lnTo>
                  <a:lnTo>
                    <a:pt x="1926907" y="1962924"/>
                  </a:lnTo>
                  <a:lnTo>
                    <a:pt x="1982470" y="1977390"/>
                  </a:lnTo>
                  <a:lnTo>
                    <a:pt x="1590979" y="1942604"/>
                  </a:lnTo>
                  <a:lnTo>
                    <a:pt x="1715033" y="2532583"/>
                  </a:lnTo>
                  <a:lnTo>
                    <a:pt x="1787423" y="2780677"/>
                  </a:lnTo>
                  <a:lnTo>
                    <a:pt x="1610575" y="2731312"/>
                  </a:lnTo>
                  <a:lnTo>
                    <a:pt x="1483385" y="2702280"/>
                  </a:lnTo>
                  <a:lnTo>
                    <a:pt x="1510715" y="3000870"/>
                  </a:lnTo>
                  <a:lnTo>
                    <a:pt x="1470609" y="2846184"/>
                  </a:lnTo>
                  <a:lnTo>
                    <a:pt x="1447495" y="2761970"/>
                  </a:lnTo>
                  <a:lnTo>
                    <a:pt x="1432598" y="2718828"/>
                  </a:lnTo>
                  <a:lnTo>
                    <a:pt x="1387144" y="2660612"/>
                  </a:lnTo>
                  <a:lnTo>
                    <a:pt x="1345349" y="2647746"/>
                  </a:lnTo>
                  <a:lnTo>
                    <a:pt x="1292161" y="2643530"/>
                  </a:lnTo>
                  <a:lnTo>
                    <a:pt x="1315707" y="2925013"/>
                  </a:lnTo>
                  <a:lnTo>
                    <a:pt x="1271435" y="2773337"/>
                  </a:lnTo>
                  <a:lnTo>
                    <a:pt x="1233741" y="2679052"/>
                  </a:lnTo>
                  <a:lnTo>
                    <a:pt x="1207554" y="2630792"/>
                  </a:lnTo>
                  <a:lnTo>
                    <a:pt x="938834" y="2576042"/>
                  </a:lnTo>
                  <a:lnTo>
                    <a:pt x="660882" y="2558237"/>
                  </a:lnTo>
                  <a:lnTo>
                    <a:pt x="449491" y="2554617"/>
                  </a:lnTo>
                  <a:lnTo>
                    <a:pt x="427748" y="2554541"/>
                  </a:lnTo>
                  <a:lnTo>
                    <a:pt x="348373" y="2555252"/>
                  </a:lnTo>
                  <a:lnTo>
                    <a:pt x="380822" y="2674366"/>
                  </a:lnTo>
                  <a:lnTo>
                    <a:pt x="306997" y="2549702"/>
                  </a:lnTo>
                  <a:lnTo>
                    <a:pt x="171208" y="2549588"/>
                  </a:lnTo>
                  <a:lnTo>
                    <a:pt x="75438" y="2556040"/>
                  </a:lnTo>
                  <a:lnTo>
                    <a:pt x="18694" y="2563787"/>
                  </a:lnTo>
                  <a:lnTo>
                    <a:pt x="0" y="2567533"/>
                  </a:lnTo>
                  <a:lnTo>
                    <a:pt x="53708" y="2801074"/>
                  </a:lnTo>
                  <a:lnTo>
                    <a:pt x="156171" y="2987129"/>
                  </a:lnTo>
                  <a:lnTo>
                    <a:pt x="255612" y="3110153"/>
                  </a:lnTo>
                  <a:lnTo>
                    <a:pt x="300278" y="3154616"/>
                  </a:lnTo>
                  <a:lnTo>
                    <a:pt x="380822" y="3134995"/>
                  </a:lnTo>
                  <a:lnTo>
                    <a:pt x="449491" y="3118269"/>
                  </a:lnTo>
                  <a:lnTo>
                    <a:pt x="558558" y="3107004"/>
                  </a:lnTo>
                  <a:lnTo>
                    <a:pt x="625462" y="3108947"/>
                  </a:lnTo>
                  <a:lnTo>
                    <a:pt x="648208" y="3112236"/>
                  </a:lnTo>
                  <a:lnTo>
                    <a:pt x="517664" y="3133839"/>
                  </a:lnTo>
                  <a:lnTo>
                    <a:pt x="427748" y="3162414"/>
                  </a:lnTo>
                  <a:lnTo>
                    <a:pt x="375767" y="3187344"/>
                  </a:lnTo>
                  <a:lnTo>
                    <a:pt x="359041" y="3198025"/>
                  </a:lnTo>
                  <a:lnTo>
                    <a:pt x="454444" y="3322104"/>
                  </a:lnTo>
                  <a:lnTo>
                    <a:pt x="617156" y="3443313"/>
                  </a:lnTo>
                  <a:lnTo>
                    <a:pt x="648208" y="3461905"/>
                  </a:lnTo>
                  <a:lnTo>
                    <a:pt x="770801" y="3535349"/>
                  </a:lnTo>
                  <a:lnTo>
                    <a:pt x="819111" y="3561219"/>
                  </a:lnTo>
                  <a:lnTo>
                    <a:pt x="1315707" y="3561219"/>
                  </a:lnTo>
                  <a:lnTo>
                    <a:pt x="1510715" y="3561219"/>
                  </a:lnTo>
                  <a:lnTo>
                    <a:pt x="2213279" y="3561219"/>
                  </a:lnTo>
                  <a:lnTo>
                    <a:pt x="2728899" y="3561219"/>
                  </a:lnTo>
                  <a:lnTo>
                    <a:pt x="2728912" y="1095082"/>
                  </a:lnTo>
                  <a:close/>
                </a:path>
              </a:pathLst>
            </a:custGeom>
            <a:solidFill>
              <a:srgbClr val="5D7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125824" y="7910301"/>
              <a:ext cx="4158615" cy="2376805"/>
            </a:xfrm>
            <a:custGeom>
              <a:avLst/>
              <a:gdLst/>
              <a:ahLst/>
              <a:cxnLst/>
              <a:rect l="l" t="t" r="r" b="b"/>
              <a:pathLst>
                <a:path w="4158615" h="2376804">
                  <a:moveTo>
                    <a:pt x="1196765" y="1378914"/>
                  </a:moveTo>
                  <a:lnTo>
                    <a:pt x="993613" y="1928335"/>
                  </a:lnTo>
                  <a:lnTo>
                    <a:pt x="928801" y="2115066"/>
                  </a:lnTo>
                  <a:lnTo>
                    <a:pt x="897279" y="2214929"/>
                  </a:lnTo>
                  <a:lnTo>
                    <a:pt x="880558" y="2276579"/>
                  </a:lnTo>
                  <a:lnTo>
                    <a:pt x="873048" y="2325541"/>
                  </a:lnTo>
                  <a:lnTo>
                    <a:pt x="869826" y="2376697"/>
                  </a:lnTo>
                  <a:lnTo>
                    <a:pt x="1033848" y="2376697"/>
                  </a:lnTo>
                  <a:lnTo>
                    <a:pt x="1089974" y="2091390"/>
                  </a:lnTo>
                  <a:lnTo>
                    <a:pt x="1134589" y="1851422"/>
                  </a:lnTo>
                  <a:lnTo>
                    <a:pt x="1164457" y="1665658"/>
                  </a:lnTo>
                  <a:lnTo>
                    <a:pt x="1184723" y="1500035"/>
                  </a:lnTo>
                  <a:lnTo>
                    <a:pt x="1196765" y="1378914"/>
                  </a:lnTo>
                  <a:close/>
                </a:path>
                <a:path w="4158615" h="2376804">
                  <a:moveTo>
                    <a:pt x="1570863" y="1441320"/>
                  </a:moveTo>
                  <a:lnTo>
                    <a:pt x="1508038" y="1528116"/>
                  </a:lnTo>
                  <a:lnTo>
                    <a:pt x="1365175" y="1751612"/>
                  </a:lnTo>
                  <a:lnTo>
                    <a:pt x="1210690" y="2056467"/>
                  </a:lnTo>
                  <a:lnTo>
                    <a:pt x="1116141" y="2376697"/>
                  </a:lnTo>
                  <a:lnTo>
                    <a:pt x="1251998" y="2376697"/>
                  </a:lnTo>
                  <a:lnTo>
                    <a:pt x="1570863" y="1441320"/>
                  </a:lnTo>
                  <a:close/>
                </a:path>
                <a:path w="4158615" h="2376804">
                  <a:moveTo>
                    <a:pt x="1928880" y="1544793"/>
                  </a:moveTo>
                  <a:lnTo>
                    <a:pt x="1874818" y="1601631"/>
                  </a:lnTo>
                  <a:lnTo>
                    <a:pt x="1738030" y="1766574"/>
                  </a:lnTo>
                  <a:lnTo>
                    <a:pt x="1556619" y="2031263"/>
                  </a:lnTo>
                  <a:lnTo>
                    <a:pt x="1374301" y="2376697"/>
                  </a:lnTo>
                  <a:lnTo>
                    <a:pt x="1530784" y="2376697"/>
                  </a:lnTo>
                  <a:lnTo>
                    <a:pt x="1928880" y="1544793"/>
                  </a:lnTo>
                  <a:close/>
                </a:path>
                <a:path w="4158615" h="2376804">
                  <a:moveTo>
                    <a:pt x="2299762" y="1536755"/>
                  </a:moveTo>
                  <a:lnTo>
                    <a:pt x="2255236" y="1603928"/>
                  </a:lnTo>
                  <a:lnTo>
                    <a:pt x="2142444" y="1761641"/>
                  </a:lnTo>
                  <a:lnTo>
                    <a:pt x="1992566" y="1944181"/>
                  </a:lnTo>
                  <a:lnTo>
                    <a:pt x="1836781" y="2085836"/>
                  </a:lnTo>
                  <a:lnTo>
                    <a:pt x="1722811" y="2165193"/>
                  </a:lnTo>
                  <a:lnTo>
                    <a:pt x="1665100" y="2223051"/>
                  </a:lnTo>
                  <a:lnTo>
                    <a:pt x="1645901" y="2287679"/>
                  </a:lnTo>
                  <a:lnTo>
                    <a:pt x="1647299" y="2376697"/>
                  </a:lnTo>
                  <a:lnTo>
                    <a:pt x="1806702" y="2376697"/>
                  </a:lnTo>
                  <a:lnTo>
                    <a:pt x="1818996" y="2359230"/>
                  </a:lnTo>
                  <a:lnTo>
                    <a:pt x="1869783" y="2289056"/>
                  </a:lnTo>
                  <a:lnTo>
                    <a:pt x="1938716" y="2198055"/>
                  </a:lnTo>
                  <a:lnTo>
                    <a:pt x="2012939" y="2107466"/>
                  </a:lnTo>
                  <a:lnTo>
                    <a:pt x="2036535" y="2079247"/>
                  </a:lnTo>
                  <a:lnTo>
                    <a:pt x="2062230" y="2046248"/>
                  </a:lnTo>
                  <a:lnTo>
                    <a:pt x="2089381" y="2009061"/>
                  </a:lnTo>
                  <a:lnTo>
                    <a:pt x="2117347" y="1968275"/>
                  </a:lnTo>
                  <a:lnTo>
                    <a:pt x="2145485" y="1924482"/>
                  </a:lnTo>
                  <a:lnTo>
                    <a:pt x="2173154" y="1878272"/>
                  </a:lnTo>
                  <a:lnTo>
                    <a:pt x="2199711" y="1830237"/>
                  </a:lnTo>
                  <a:lnTo>
                    <a:pt x="2224515" y="1780965"/>
                  </a:lnTo>
                  <a:lnTo>
                    <a:pt x="2246923" y="1731050"/>
                  </a:lnTo>
                  <a:lnTo>
                    <a:pt x="2266294" y="1681080"/>
                  </a:lnTo>
                  <a:lnTo>
                    <a:pt x="2281985" y="1631647"/>
                  </a:lnTo>
                  <a:lnTo>
                    <a:pt x="2293355" y="1583342"/>
                  </a:lnTo>
                  <a:lnTo>
                    <a:pt x="2299762" y="1536755"/>
                  </a:lnTo>
                  <a:close/>
                </a:path>
                <a:path w="4158615" h="2376804">
                  <a:moveTo>
                    <a:pt x="2665381" y="1658351"/>
                  </a:moveTo>
                  <a:lnTo>
                    <a:pt x="2564058" y="1773508"/>
                  </a:lnTo>
                  <a:lnTo>
                    <a:pt x="2484179" y="1862320"/>
                  </a:lnTo>
                  <a:lnTo>
                    <a:pt x="2440045" y="1910562"/>
                  </a:lnTo>
                  <a:lnTo>
                    <a:pt x="2394526" y="1959587"/>
                  </a:lnTo>
                  <a:lnTo>
                    <a:pt x="2348683" y="2008064"/>
                  </a:lnTo>
                  <a:lnTo>
                    <a:pt x="2303574" y="2054662"/>
                  </a:lnTo>
                  <a:lnTo>
                    <a:pt x="2260260" y="2098050"/>
                  </a:lnTo>
                  <a:lnTo>
                    <a:pt x="2219798" y="2136897"/>
                  </a:lnTo>
                  <a:lnTo>
                    <a:pt x="2183249" y="2169872"/>
                  </a:lnTo>
                  <a:lnTo>
                    <a:pt x="2078055" y="2262055"/>
                  </a:lnTo>
                  <a:lnTo>
                    <a:pt x="2001847" y="2330343"/>
                  </a:lnTo>
                  <a:lnTo>
                    <a:pt x="1955489" y="2372763"/>
                  </a:lnTo>
                  <a:lnTo>
                    <a:pt x="1951266" y="2376697"/>
                  </a:lnTo>
                  <a:lnTo>
                    <a:pt x="2170310" y="2376697"/>
                  </a:lnTo>
                  <a:lnTo>
                    <a:pt x="2393997" y="2163770"/>
                  </a:lnTo>
                  <a:lnTo>
                    <a:pt x="2525021" y="2013310"/>
                  </a:lnTo>
                  <a:lnTo>
                    <a:pt x="2599662" y="1867617"/>
                  </a:lnTo>
                  <a:lnTo>
                    <a:pt x="2665381" y="1658351"/>
                  </a:lnTo>
                  <a:close/>
                </a:path>
                <a:path w="4158615" h="2376804">
                  <a:moveTo>
                    <a:pt x="850882" y="1386952"/>
                  </a:moveTo>
                  <a:lnTo>
                    <a:pt x="823120" y="1498624"/>
                  </a:lnTo>
                  <a:lnTo>
                    <a:pt x="761012" y="1768108"/>
                  </a:lnTo>
                  <a:lnTo>
                    <a:pt x="696328" y="2097112"/>
                  </a:lnTo>
                  <a:lnTo>
                    <a:pt x="662138" y="2376697"/>
                  </a:lnTo>
                  <a:lnTo>
                    <a:pt x="820943" y="2376697"/>
                  </a:lnTo>
                  <a:lnTo>
                    <a:pt x="850882" y="1386952"/>
                  </a:lnTo>
                  <a:close/>
                </a:path>
                <a:path w="4158615" h="2376804">
                  <a:moveTo>
                    <a:pt x="243321" y="2376697"/>
                  </a:moveTo>
                  <a:lnTo>
                    <a:pt x="198760" y="2235575"/>
                  </a:lnTo>
                  <a:lnTo>
                    <a:pt x="157141" y="2137792"/>
                  </a:lnTo>
                  <a:lnTo>
                    <a:pt x="98748" y="2051518"/>
                  </a:lnTo>
                  <a:lnTo>
                    <a:pt x="500" y="1934280"/>
                  </a:lnTo>
                  <a:lnTo>
                    <a:pt x="0" y="1980506"/>
                  </a:lnTo>
                  <a:lnTo>
                    <a:pt x="1251" y="2026620"/>
                  </a:lnTo>
                  <a:lnTo>
                    <a:pt x="4253" y="2072622"/>
                  </a:lnTo>
                  <a:lnTo>
                    <a:pt x="9003" y="2118511"/>
                  </a:lnTo>
                  <a:lnTo>
                    <a:pt x="15499" y="2164289"/>
                  </a:lnTo>
                  <a:lnTo>
                    <a:pt x="23724" y="2209780"/>
                  </a:lnTo>
                  <a:lnTo>
                    <a:pt x="33648" y="2254831"/>
                  </a:lnTo>
                  <a:lnTo>
                    <a:pt x="45267" y="2299440"/>
                  </a:lnTo>
                  <a:lnTo>
                    <a:pt x="58583" y="2343610"/>
                  </a:lnTo>
                  <a:lnTo>
                    <a:pt x="69941" y="2376697"/>
                  </a:lnTo>
                  <a:lnTo>
                    <a:pt x="243321" y="2376697"/>
                  </a:lnTo>
                  <a:close/>
                </a:path>
                <a:path w="4158615" h="2376804">
                  <a:moveTo>
                    <a:pt x="591838" y="2376697"/>
                  </a:moveTo>
                  <a:lnTo>
                    <a:pt x="483216" y="1495833"/>
                  </a:lnTo>
                  <a:lnTo>
                    <a:pt x="468899" y="1580586"/>
                  </a:lnTo>
                  <a:lnTo>
                    <a:pt x="435778" y="1796132"/>
                  </a:lnTo>
                  <a:lnTo>
                    <a:pt x="398600" y="2084406"/>
                  </a:lnTo>
                  <a:lnTo>
                    <a:pt x="373043" y="2376697"/>
                  </a:lnTo>
                  <a:lnTo>
                    <a:pt x="591838" y="2376697"/>
                  </a:lnTo>
                  <a:close/>
                </a:path>
                <a:path w="4158615" h="2376804">
                  <a:moveTo>
                    <a:pt x="4158410" y="1514540"/>
                  </a:moveTo>
                  <a:lnTo>
                    <a:pt x="4158410" y="1377599"/>
                  </a:lnTo>
                  <a:lnTo>
                    <a:pt x="4083810" y="1362675"/>
                  </a:lnTo>
                  <a:lnTo>
                    <a:pt x="3908737" y="1328474"/>
                  </a:lnTo>
                  <a:lnTo>
                    <a:pt x="3706281" y="1290848"/>
                  </a:lnTo>
                  <a:lnTo>
                    <a:pt x="3549532" y="1265649"/>
                  </a:lnTo>
                  <a:lnTo>
                    <a:pt x="3463603" y="1254948"/>
                  </a:lnTo>
                  <a:lnTo>
                    <a:pt x="3409757" y="1248549"/>
                  </a:lnTo>
                  <a:lnTo>
                    <a:pt x="3365314" y="1243904"/>
                  </a:lnTo>
                  <a:lnTo>
                    <a:pt x="3307589" y="1238465"/>
                  </a:lnTo>
                  <a:lnTo>
                    <a:pt x="3384437" y="1267313"/>
                  </a:lnTo>
                  <a:lnTo>
                    <a:pt x="3564279" y="1334211"/>
                  </a:lnTo>
                  <a:lnTo>
                    <a:pt x="3771066" y="1409685"/>
                  </a:lnTo>
                  <a:lnTo>
                    <a:pt x="3928747" y="1464265"/>
                  </a:lnTo>
                  <a:lnTo>
                    <a:pt x="4013169" y="1490782"/>
                  </a:lnTo>
                  <a:lnTo>
                    <a:pt x="4065233" y="1504858"/>
                  </a:lnTo>
                  <a:lnTo>
                    <a:pt x="4106469" y="1511206"/>
                  </a:lnTo>
                  <a:lnTo>
                    <a:pt x="4158410" y="1514540"/>
                  </a:lnTo>
                  <a:close/>
                </a:path>
                <a:path w="4158615" h="2376804">
                  <a:moveTo>
                    <a:pt x="4158410" y="1308909"/>
                  </a:moveTo>
                  <a:lnTo>
                    <a:pt x="4158410" y="1194766"/>
                  </a:lnTo>
                  <a:lnTo>
                    <a:pt x="3360217" y="923514"/>
                  </a:lnTo>
                  <a:lnTo>
                    <a:pt x="3433540" y="976395"/>
                  </a:lnTo>
                  <a:lnTo>
                    <a:pt x="3622261" y="1096646"/>
                  </a:lnTo>
                  <a:lnTo>
                    <a:pt x="3879508" y="1226679"/>
                  </a:lnTo>
                  <a:lnTo>
                    <a:pt x="4158410" y="1308909"/>
                  </a:lnTo>
                  <a:close/>
                </a:path>
                <a:path w="4158615" h="2376804">
                  <a:moveTo>
                    <a:pt x="4158410" y="858332"/>
                  </a:moveTo>
                  <a:lnTo>
                    <a:pt x="4158410" y="730305"/>
                  </a:lnTo>
                  <a:lnTo>
                    <a:pt x="4134698" y="713699"/>
                  </a:lnTo>
                  <a:lnTo>
                    <a:pt x="4075502" y="671005"/>
                  </a:lnTo>
                  <a:lnTo>
                    <a:pt x="3998737" y="612911"/>
                  </a:lnTo>
                  <a:lnTo>
                    <a:pt x="3922314" y="550104"/>
                  </a:lnTo>
                  <a:lnTo>
                    <a:pt x="3893731" y="526264"/>
                  </a:lnTo>
                  <a:lnTo>
                    <a:pt x="3859641" y="500136"/>
                  </a:lnTo>
                  <a:lnTo>
                    <a:pt x="3820868" y="472605"/>
                  </a:lnTo>
                  <a:lnTo>
                    <a:pt x="3778234" y="444560"/>
                  </a:lnTo>
                  <a:lnTo>
                    <a:pt x="3732561" y="416884"/>
                  </a:lnTo>
                  <a:lnTo>
                    <a:pt x="3684672" y="390464"/>
                  </a:lnTo>
                  <a:lnTo>
                    <a:pt x="3635389" y="366188"/>
                  </a:lnTo>
                  <a:lnTo>
                    <a:pt x="3585534" y="344939"/>
                  </a:lnTo>
                  <a:lnTo>
                    <a:pt x="3535931" y="327606"/>
                  </a:lnTo>
                  <a:lnTo>
                    <a:pt x="3487401" y="315073"/>
                  </a:lnTo>
                  <a:lnTo>
                    <a:pt x="3440768" y="308227"/>
                  </a:lnTo>
                  <a:lnTo>
                    <a:pt x="3497530" y="345689"/>
                  </a:lnTo>
                  <a:lnTo>
                    <a:pt x="3630740" y="440657"/>
                  </a:lnTo>
                  <a:lnTo>
                    <a:pt x="3784783" y="567000"/>
                  </a:lnTo>
                  <a:lnTo>
                    <a:pt x="3904041" y="698591"/>
                  </a:lnTo>
                  <a:lnTo>
                    <a:pt x="3971005" y="794723"/>
                  </a:lnTo>
                  <a:lnTo>
                    <a:pt x="4019823" y="843406"/>
                  </a:lnTo>
                  <a:lnTo>
                    <a:pt x="4074342" y="859617"/>
                  </a:lnTo>
                  <a:lnTo>
                    <a:pt x="4158410" y="858332"/>
                  </a:lnTo>
                  <a:close/>
                </a:path>
                <a:path w="4158615" h="2376804">
                  <a:moveTo>
                    <a:pt x="4158410" y="1093485"/>
                  </a:moveTo>
                  <a:lnTo>
                    <a:pt x="4158410" y="960928"/>
                  </a:lnTo>
                  <a:lnTo>
                    <a:pt x="3447492" y="620986"/>
                  </a:lnTo>
                  <a:lnTo>
                    <a:pt x="3495461" y="666575"/>
                  </a:lnTo>
                  <a:lnTo>
                    <a:pt x="3634651" y="781932"/>
                  </a:lnTo>
                  <a:lnTo>
                    <a:pt x="3857991" y="934941"/>
                  </a:lnTo>
                  <a:lnTo>
                    <a:pt x="4158410" y="1093485"/>
                  </a:lnTo>
                  <a:close/>
                </a:path>
                <a:path w="4158615" h="2376804">
                  <a:moveTo>
                    <a:pt x="4158410" y="611632"/>
                  </a:moveTo>
                  <a:lnTo>
                    <a:pt x="4158410" y="426900"/>
                  </a:lnTo>
                  <a:lnTo>
                    <a:pt x="4104046" y="372385"/>
                  </a:lnTo>
                  <a:lnTo>
                    <a:pt x="3962188" y="245950"/>
                  </a:lnTo>
                  <a:lnTo>
                    <a:pt x="3764686" y="103265"/>
                  </a:lnTo>
                  <a:lnTo>
                    <a:pt x="3543392" y="0"/>
                  </a:lnTo>
                  <a:lnTo>
                    <a:pt x="3594458" y="44730"/>
                  </a:lnTo>
                  <a:lnTo>
                    <a:pt x="3715530" y="153200"/>
                  </a:lnTo>
                  <a:lnTo>
                    <a:pt x="3858421" y="286826"/>
                  </a:lnTo>
                  <a:lnTo>
                    <a:pt x="3974943" y="407024"/>
                  </a:lnTo>
                  <a:lnTo>
                    <a:pt x="4043265" y="485689"/>
                  </a:lnTo>
                  <a:lnTo>
                    <a:pt x="4085151" y="533224"/>
                  </a:lnTo>
                  <a:lnTo>
                    <a:pt x="4117799" y="568811"/>
                  </a:lnTo>
                  <a:lnTo>
                    <a:pt x="4158410" y="611632"/>
                  </a:lnTo>
                  <a:close/>
                </a:path>
                <a:path w="4158615" h="2376804">
                  <a:moveTo>
                    <a:pt x="4158410" y="2185802"/>
                  </a:moveTo>
                  <a:lnTo>
                    <a:pt x="4158410" y="2039653"/>
                  </a:lnTo>
                  <a:lnTo>
                    <a:pt x="4111863" y="2055804"/>
                  </a:lnTo>
                  <a:lnTo>
                    <a:pt x="4066702" y="2073536"/>
                  </a:lnTo>
                  <a:lnTo>
                    <a:pt x="4022274" y="2093106"/>
                  </a:lnTo>
                  <a:lnTo>
                    <a:pt x="3978798" y="2114427"/>
                  </a:lnTo>
                  <a:lnTo>
                    <a:pt x="3936273" y="2137502"/>
                  </a:lnTo>
                  <a:lnTo>
                    <a:pt x="3894699" y="2162329"/>
                  </a:lnTo>
                  <a:lnTo>
                    <a:pt x="3854077" y="2188910"/>
                  </a:lnTo>
                  <a:lnTo>
                    <a:pt x="3814406" y="2217243"/>
                  </a:lnTo>
                  <a:lnTo>
                    <a:pt x="3775687" y="2247330"/>
                  </a:lnTo>
                  <a:lnTo>
                    <a:pt x="3824824" y="2247693"/>
                  </a:lnTo>
                  <a:lnTo>
                    <a:pt x="3873589" y="2245755"/>
                  </a:lnTo>
                  <a:lnTo>
                    <a:pt x="3921984" y="2241515"/>
                  </a:lnTo>
                  <a:lnTo>
                    <a:pt x="3970009" y="2234975"/>
                  </a:lnTo>
                  <a:lnTo>
                    <a:pt x="4017663" y="2226134"/>
                  </a:lnTo>
                  <a:lnTo>
                    <a:pt x="4064948" y="2214992"/>
                  </a:lnTo>
                  <a:lnTo>
                    <a:pt x="4112080" y="2201474"/>
                  </a:lnTo>
                  <a:lnTo>
                    <a:pt x="4158410" y="2185802"/>
                  </a:lnTo>
                  <a:close/>
                </a:path>
                <a:path w="4158615" h="2376804">
                  <a:moveTo>
                    <a:pt x="4158410" y="1934280"/>
                  </a:moveTo>
                  <a:lnTo>
                    <a:pt x="4158410" y="1747355"/>
                  </a:lnTo>
                  <a:lnTo>
                    <a:pt x="3405828" y="1840598"/>
                  </a:lnTo>
                  <a:lnTo>
                    <a:pt x="3477411" y="1852667"/>
                  </a:lnTo>
                  <a:lnTo>
                    <a:pt x="3659430" y="1880588"/>
                  </a:lnTo>
                  <a:lnTo>
                    <a:pt x="3902794" y="1911935"/>
                  </a:lnTo>
                  <a:lnTo>
                    <a:pt x="4158410" y="1934280"/>
                  </a:lnTo>
                  <a:close/>
                </a:path>
                <a:path w="4158615" h="2376804">
                  <a:moveTo>
                    <a:pt x="4158410" y="1690357"/>
                  </a:moveTo>
                  <a:lnTo>
                    <a:pt x="4158410" y="1555608"/>
                  </a:lnTo>
                  <a:lnTo>
                    <a:pt x="3314314" y="1530616"/>
                  </a:lnTo>
                  <a:lnTo>
                    <a:pt x="3408542" y="1553952"/>
                  </a:lnTo>
                  <a:lnTo>
                    <a:pt x="3635930" y="1606157"/>
                  </a:lnTo>
                  <a:lnTo>
                    <a:pt x="3913534" y="1660527"/>
                  </a:lnTo>
                  <a:lnTo>
                    <a:pt x="4158410" y="1690357"/>
                  </a:lnTo>
                  <a:close/>
                </a:path>
              </a:pathLst>
            </a:custGeom>
            <a:solidFill>
              <a:srgbClr val="FAE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8021" y="91425"/>
            <a:ext cx="18047970" cy="4359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95"/>
              </a:spcBef>
            </a:pPr>
            <a:r>
              <a:rPr sz="3500" spc="160" dirty="0">
                <a:solidFill>
                  <a:srgbClr val="000000"/>
                </a:solidFill>
              </a:rPr>
              <a:t>– </a:t>
            </a:r>
            <a:r>
              <a:rPr sz="3500" spc="350" dirty="0">
                <a:solidFill>
                  <a:srgbClr val="000000"/>
                </a:solidFill>
              </a:rPr>
              <a:t>Якщо </a:t>
            </a:r>
            <a:r>
              <a:rPr sz="3500" spc="300" dirty="0">
                <a:solidFill>
                  <a:srgbClr val="000000"/>
                </a:solidFill>
              </a:rPr>
              <a:t>вогонь </a:t>
            </a:r>
            <a:r>
              <a:rPr sz="3500" spc="250" dirty="0">
                <a:solidFill>
                  <a:srgbClr val="000000"/>
                </a:solidFill>
              </a:rPr>
              <a:t>артилерії, </a:t>
            </a:r>
            <a:r>
              <a:rPr sz="3500" spc="285" dirty="0">
                <a:solidFill>
                  <a:srgbClr val="000000"/>
                </a:solidFill>
              </a:rPr>
              <a:t>мінометний </a:t>
            </a:r>
            <a:r>
              <a:rPr sz="3500" spc="250" dirty="0">
                <a:solidFill>
                  <a:srgbClr val="000000"/>
                </a:solidFill>
              </a:rPr>
              <a:t>обстріл, </a:t>
            </a:r>
            <a:r>
              <a:rPr sz="3500" spc="295" dirty="0">
                <a:solidFill>
                  <a:srgbClr val="000000"/>
                </a:solidFill>
              </a:rPr>
              <a:t>авіаційне </a:t>
            </a:r>
            <a:r>
              <a:rPr sz="3500" spc="310" dirty="0">
                <a:solidFill>
                  <a:srgbClr val="000000"/>
                </a:solidFill>
              </a:rPr>
              <a:t>бомбардування  </a:t>
            </a:r>
            <a:r>
              <a:rPr sz="3500" spc="300" dirty="0">
                <a:solidFill>
                  <a:srgbClr val="000000"/>
                </a:solidFill>
              </a:rPr>
              <a:t>застали</a:t>
            </a:r>
            <a:r>
              <a:rPr sz="3500" spc="-70" dirty="0">
                <a:solidFill>
                  <a:srgbClr val="000000"/>
                </a:solidFill>
              </a:rPr>
              <a:t> </a:t>
            </a:r>
            <a:r>
              <a:rPr sz="3500" spc="315" dirty="0">
                <a:solidFill>
                  <a:srgbClr val="000000"/>
                </a:solidFill>
              </a:rPr>
              <a:t>вас</a:t>
            </a:r>
            <a:r>
              <a:rPr sz="3500" spc="-65" dirty="0">
                <a:solidFill>
                  <a:srgbClr val="000000"/>
                </a:solidFill>
              </a:rPr>
              <a:t> </a:t>
            </a:r>
            <a:r>
              <a:rPr sz="3500" spc="365" dirty="0">
                <a:solidFill>
                  <a:srgbClr val="000000"/>
                </a:solidFill>
              </a:rPr>
              <a:t>на</a:t>
            </a:r>
            <a:r>
              <a:rPr sz="3500" spc="-65" dirty="0">
                <a:solidFill>
                  <a:srgbClr val="000000"/>
                </a:solidFill>
              </a:rPr>
              <a:t> </a:t>
            </a:r>
            <a:r>
              <a:rPr sz="3500" spc="210" dirty="0">
                <a:solidFill>
                  <a:srgbClr val="000000"/>
                </a:solidFill>
              </a:rPr>
              <a:t>шляху,</a:t>
            </a:r>
            <a:r>
              <a:rPr sz="3500" spc="-65" dirty="0">
                <a:solidFill>
                  <a:srgbClr val="000000"/>
                </a:solidFill>
              </a:rPr>
              <a:t> </a:t>
            </a:r>
            <a:r>
              <a:rPr sz="3500" spc="315" dirty="0">
                <a:solidFill>
                  <a:srgbClr val="000000"/>
                </a:solidFill>
              </a:rPr>
              <a:t>негайно</a:t>
            </a:r>
            <a:r>
              <a:rPr sz="3500" spc="-70" dirty="0">
                <a:solidFill>
                  <a:srgbClr val="000000"/>
                </a:solidFill>
              </a:rPr>
              <a:t> </a:t>
            </a:r>
            <a:r>
              <a:rPr sz="3500" spc="265" dirty="0">
                <a:solidFill>
                  <a:srgbClr val="000000"/>
                </a:solidFill>
              </a:rPr>
              <a:t>лягайте</a:t>
            </a:r>
            <a:r>
              <a:rPr sz="3500" spc="-65" dirty="0">
                <a:solidFill>
                  <a:srgbClr val="000000"/>
                </a:solidFill>
              </a:rPr>
              <a:t> </a:t>
            </a:r>
            <a:r>
              <a:rPr sz="3500" spc="365" dirty="0">
                <a:solidFill>
                  <a:srgbClr val="000000"/>
                </a:solidFill>
              </a:rPr>
              <a:t>на</a:t>
            </a:r>
            <a:r>
              <a:rPr sz="3500" spc="-65" dirty="0">
                <a:solidFill>
                  <a:srgbClr val="000000"/>
                </a:solidFill>
              </a:rPr>
              <a:t> </a:t>
            </a:r>
            <a:r>
              <a:rPr sz="3500" spc="204" dirty="0">
                <a:solidFill>
                  <a:srgbClr val="000000"/>
                </a:solidFill>
              </a:rPr>
              <a:t>землю,</a:t>
            </a:r>
            <a:r>
              <a:rPr sz="3500" spc="-65" dirty="0">
                <a:solidFill>
                  <a:srgbClr val="000000"/>
                </a:solidFill>
              </a:rPr>
              <a:t> </a:t>
            </a:r>
            <a:r>
              <a:rPr sz="3500" spc="195" dirty="0">
                <a:solidFill>
                  <a:srgbClr val="000000"/>
                </a:solidFill>
              </a:rPr>
              <a:t>туди,</a:t>
            </a:r>
            <a:r>
              <a:rPr sz="3500" spc="-70" dirty="0">
                <a:solidFill>
                  <a:srgbClr val="000000"/>
                </a:solidFill>
              </a:rPr>
              <a:t> </a:t>
            </a:r>
            <a:r>
              <a:rPr sz="3500" spc="220" dirty="0">
                <a:solidFill>
                  <a:srgbClr val="000000"/>
                </a:solidFill>
              </a:rPr>
              <a:t>де</a:t>
            </a:r>
            <a:r>
              <a:rPr sz="3500" spc="-65" dirty="0">
                <a:solidFill>
                  <a:srgbClr val="000000"/>
                </a:solidFill>
              </a:rPr>
              <a:t> </a:t>
            </a:r>
            <a:r>
              <a:rPr sz="3500" spc="310" dirty="0">
                <a:solidFill>
                  <a:srgbClr val="000000"/>
                </a:solidFill>
              </a:rPr>
              <a:t>є</a:t>
            </a:r>
            <a:r>
              <a:rPr sz="3500" spc="-65" dirty="0">
                <a:solidFill>
                  <a:srgbClr val="000000"/>
                </a:solidFill>
              </a:rPr>
              <a:t> </a:t>
            </a:r>
            <a:r>
              <a:rPr sz="3500" spc="295" dirty="0">
                <a:solidFill>
                  <a:srgbClr val="000000"/>
                </a:solidFill>
              </a:rPr>
              <a:t>виступ</a:t>
            </a:r>
            <a:r>
              <a:rPr sz="3500" spc="-65" dirty="0">
                <a:solidFill>
                  <a:srgbClr val="000000"/>
                </a:solidFill>
              </a:rPr>
              <a:t> </a:t>
            </a:r>
            <a:r>
              <a:rPr sz="3500" spc="325" dirty="0">
                <a:solidFill>
                  <a:srgbClr val="000000"/>
                </a:solidFill>
              </a:rPr>
              <a:t>або</a:t>
            </a:r>
            <a:r>
              <a:rPr sz="3500" spc="-70" dirty="0">
                <a:solidFill>
                  <a:srgbClr val="000000"/>
                </a:solidFill>
              </a:rPr>
              <a:t> </a:t>
            </a:r>
            <a:r>
              <a:rPr sz="3500" spc="345" dirty="0">
                <a:solidFill>
                  <a:srgbClr val="000000"/>
                </a:solidFill>
              </a:rPr>
              <a:t>хоча  </a:t>
            </a:r>
            <a:r>
              <a:rPr sz="3500" spc="245" dirty="0">
                <a:solidFill>
                  <a:srgbClr val="000000"/>
                </a:solidFill>
              </a:rPr>
              <a:t>б </a:t>
            </a:r>
            <a:r>
              <a:rPr sz="3500" spc="325" dirty="0">
                <a:solidFill>
                  <a:srgbClr val="000000"/>
                </a:solidFill>
              </a:rPr>
              <a:t>у </a:t>
            </a:r>
            <a:r>
              <a:rPr sz="3500" spc="300" dirty="0">
                <a:solidFill>
                  <a:srgbClr val="000000"/>
                </a:solidFill>
              </a:rPr>
              <a:t>невелике </a:t>
            </a:r>
            <a:r>
              <a:rPr sz="3500" spc="235" dirty="0">
                <a:solidFill>
                  <a:srgbClr val="000000"/>
                </a:solidFill>
              </a:rPr>
              <a:t>заглиблення. </a:t>
            </a:r>
            <a:r>
              <a:rPr sz="3500" spc="275" dirty="0">
                <a:solidFill>
                  <a:srgbClr val="000000"/>
                </a:solidFill>
              </a:rPr>
              <a:t>Захист </a:t>
            </a:r>
            <a:r>
              <a:rPr sz="3500" spc="465" dirty="0">
                <a:solidFill>
                  <a:srgbClr val="000000"/>
                </a:solidFill>
              </a:rPr>
              <a:t>можуть </a:t>
            </a:r>
            <a:r>
              <a:rPr sz="3500" spc="325" dirty="0">
                <a:solidFill>
                  <a:srgbClr val="000000"/>
                </a:solidFill>
              </a:rPr>
              <a:t>надати </a:t>
            </a:r>
            <a:r>
              <a:rPr sz="3500" spc="260" dirty="0">
                <a:solidFill>
                  <a:srgbClr val="000000"/>
                </a:solidFill>
              </a:rPr>
              <a:t>бетонні </a:t>
            </a:r>
            <a:r>
              <a:rPr sz="3500" spc="395" dirty="0">
                <a:solidFill>
                  <a:srgbClr val="000000"/>
                </a:solidFill>
              </a:rPr>
              <a:t>конструкції  (окрім </a:t>
            </a:r>
            <a:r>
              <a:rPr sz="3500" spc="180" dirty="0">
                <a:solidFill>
                  <a:srgbClr val="000000"/>
                </a:solidFill>
              </a:rPr>
              <a:t>тих, </a:t>
            </a:r>
            <a:r>
              <a:rPr sz="3500" spc="415" dirty="0">
                <a:solidFill>
                  <a:srgbClr val="000000"/>
                </a:solidFill>
              </a:rPr>
              <a:t>які </a:t>
            </a:r>
            <a:r>
              <a:rPr sz="3500" spc="465" dirty="0">
                <a:solidFill>
                  <a:srgbClr val="000000"/>
                </a:solidFill>
              </a:rPr>
              <a:t>можуть </a:t>
            </a:r>
            <a:r>
              <a:rPr sz="3500" spc="285" dirty="0">
                <a:solidFill>
                  <a:srgbClr val="000000"/>
                </a:solidFill>
              </a:rPr>
              <a:t>обвалитися </a:t>
            </a:r>
            <a:r>
              <a:rPr sz="3500" spc="325" dirty="0">
                <a:solidFill>
                  <a:srgbClr val="000000"/>
                </a:solidFill>
              </a:rPr>
              <a:t>або </a:t>
            </a:r>
            <a:r>
              <a:rPr sz="3500" spc="245" dirty="0">
                <a:solidFill>
                  <a:srgbClr val="000000"/>
                </a:solidFill>
              </a:rPr>
              <a:t>загорітися), </a:t>
            </a:r>
            <a:r>
              <a:rPr sz="3500" spc="210" dirty="0">
                <a:solidFill>
                  <a:srgbClr val="000000"/>
                </a:solidFill>
              </a:rPr>
              <a:t>траншеї, </a:t>
            </a:r>
            <a:r>
              <a:rPr sz="3500" spc="345" dirty="0">
                <a:solidFill>
                  <a:srgbClr val="000000"/>
                </a:solidFill>
              </a:rPr>
              <a:t>неглибокі  </a:t>
            </a:r>
            <a:r>
              <a:rPr sz="3500" spc="260" dirty="0">
                <a:solidFill>
                  <a:srgbClr val="000000"/>
                </a:solidFill>
              </a:rPr>
              <a:t>підземні</a:t>
            </a:r>
            <a:r>
              <a:rPr sz="3500" spc="-70" dirty="0">
                <a:solidFill>
                  <a:srgbClr val="000000"/>
                </a:solidFill>
              </a:rPr>
              <a:t> </a:t>
            </a:r>
            <a:r>
              <a:rPr sz="3500" spc="280" dirty="0">
                <a:solidFill>
                  <a:srgbClr val="000000"/>
                </a:solidFill>
              </a:rPr>
              <a:t>колодязі,</a:t>
            </a:r>
            <a:r>
              <a:rPr sz="3500" spc="-70" dirty="0">
                <a:solidFill>
                  <a:srgbClr val="000000"/>
                </a:solidFill>
              </a:rPr>
              <a:t> </a:t>
            </a:r>
            <a:r>
              <a:rPr sz="3500" spc="415" dirty="0">
                <a:solidFill>
                  <a:srgbClr val="000000"/>
                </a:solidFill>
              </a:rPr>
              <a:t>широкі</a:t>
            </a:r>
            <a:r>
              <a:rPr sz="3500" spc="-70" dirty="0">
                <a:solidFill>
                  <a:srgbClr val="000000"/>
                </a:solidFill>
              </a:rPr>
              <a:t> </a:t>
            </a:r>
            <a:r>
              <a:rPr sz="3500" spc="315" dirty="0">
                <a:solidFill>
                  <a:srgbClr val="000000"/>
                </a:solidFill>
              </a:rPr>
              <a:t>труби</a:t>
            </a:r>
            <a:r>
              <a:rPr sz="3500" spc="-70" dirty="0">
                <a:solidFill>
                  <a:srgbClr val="000000"/>
                </a:solidFill>
              </a:rPr>
              <a:t> </a:t>
            </a:r>
            <a:r>
              <a:rPr sz="3500" spc="360" dirty="0">
                <a:solidFill>
                  <a:srgbClr val="000000"/>
                </a:solidFill>
              </a:rPr>
              <a:t>водостоку</a:t>
            </a:r>
            <a:r>
              <a:rPr sz="3500" spc="-70" dirty="0">
                <a:solidFill>
                  <a:srgbClr val="000000"/>
                </a:solidFill>
              </a:rPr>
              <a:t> </a:t>
            </a:r>
            <a:r>
              <a:rPr sz="3500" spc="250" dirty="0">
                <a:solidFill>
                  <a:srgbClr val="000000"/>
                </a:solidFill>
              </a:rPr>
              <a:t>і</a:t>
            </a:r>
            <a:r>
              <a:rPr sz="3500" spc="-70" dirty="0">
                <a:solidFill>
                  <a:srgbClr val="000000"/>
                </a:solidFill>
              </a:rPr>
              <a:t> </a:t>
            </a:r>
            <a:r>
              <a:rPr sz="3500" spc="340" dirty="0">
                <a:solidFill>
                  <a:srgbClr val="000000"/>
                </a:solidFill>
              </a:rPr>
              <a:t>канави;</a:t>
            </a:r>
            <a:endParaRPr sz="3500"/>
          </a:p>
          <a:p>
            <a:pPr marL="426084" marR="418465" algn="ctr">
              <a:lnSpc>
                <a:spcPts val="4870"/>
              </a:lnSpc>
              <a:spcBef>
                <a:spcPts val="280"/>
              </a:spcBef>
            </a:pPr>
            <a:r>
              <a:rPr sz="3500" spc="160" dirty="0">
                <a:solidFill>
                  <a:srgbClr val="000000"/>
                </a:solidFill>
              </a:rPr>
              <a:t>–</a:t>
            </a:r>
            <a:r>
              <a:rPr sz="3500" spc="-70" dirty="0">
                <a:solidFill>
                  <a:srgbClr val="000000"/>
                </a:solidFill>
              </a:rPr>
              <a:t> </a:t>
            </a:r>
            <a:r>
              <a:rPr sz="3500" spc="335" dirty="0">
                <a:solidFill>
                  <a:srgbClr val="000000"/>
                </a:solidFill>
              </a:rPr>
              <a:t>Закривайте</a:t>
            </a:r>
            <a:r>
              <a:rPr sz="3500" spc="-70" dirty="0">
                <a:solidFill>
                  <a:srgbClr val="000000"/>
                </a:solidFill>
              </a:rPr>
              <a:t> </a:t>
            </a:r>
            <a:r>
              <a:rPr sz="3500" spc="300" dirty="0">
                <a:solidFill>
                  <a:srgbClr val="000000"/>
                </a:solidFill>
              </a:rPr>
              <a:t>долонями</a:t>
            </a:r>
            <a:r>
              <a:rPr sz="3500" spc="-70" dirty="0">
                <a:solidFill>
                  <a:srgbClr val="000000"/>
                </a:solidFill>
              </a:rPr>
              <a:t> </a:t>
            </a:r>
            <a:r>
              <a:rPr sz="3500" spc="325" dirty="0">
                <a:solidFill>
                  <a:srgbClr val="000000"/>
                </a:solidFill>
              </a:rPr>
              <a:t>вуха</a:t>
            </a:r>
            <a:r>
              <a:rPr sz="3500" spc="-70" dirty="0">
                <a:solidFill>
                  <a:srgbClr val="000000"/>
                </a:solidFill>
              </a:rPr>
              <a:t> </a:t>
            </a:r>
            <a:r>
              <a:rPr sz="3500" spc="290" dirty="0">
                <a:solidFill>
                  <a:srgbClr val="000000"/>
                </a:solidFill>
              </a:rPr>
              <a:t>та</a:t>
            </a:r>
            <a:r>
              <a:rPr sz="3500" spc="-70" dirty="0">
                <a:solidFill>
                  <a:srgbClr val="000000"/>
                </a:solidFill>
              </a:rPr>
              <a:t> </a:t>
            </a:r>
            <a:r>
              <a:rPr sz="3500" spc="335" dirty="0">
                <a:solidFill>
                  <a:srgbClr val="000000"/>
                </a:solidFill>
              </a:rPr>
              <a:t>відкривайте</a:t>
            </a:r>
            <a:r>
              <a:rPr sz="3500" spc="-70" dirty="0">
                <a:solidFill>
                  <a:srgbClr val="000000"/>
                </a:solidFill>
              </a:rPr>
              <a:t> </a:t>
            </a:r>
            <a:r>
              <a:rPr sz="3500" spc="340" dirty="0">
                <a:solidFill>
                  <a:srgbClr val="000000"/>
                </a:solidFill>
              </a:rPr>
              <a:t>рот</a:t>
            </a:r>
            <a:r>
              <a:rPr sz="3500" spc="-70" dirty="0">
                <a:solidFill>
                  <a:srgbClr val="000000"/>
                </a:solidFill>
              </a:rPr>
              <a:t> </a:t>
            </a:r>
            <a:r>
              <a:rPr sz="3500" spc="160" dirty="0">
                <a:solidFill>
                  <a:srgbClr val="000000"/>
                </a:solidFill>
              </a:rPr>
              <a:t>–</a:t>
            </a:r>
            <a:r>
              <a:rPr sz="3500" spc="-70" dirty="0">
                <a:solidFill>
                  <a:srgbClr val="000000"/>
                </a:solidFill>
              </a:rPr>
              <a:t> </a:t>
            </a:r>
            <a:r>
              <a:rPr sz="3500" spc="250" dirty="0">
                <a:solidFill>
                  <a:srgbClr val="000000"/>
                </a:solidFill>
              </a:rPr>
              <a:t>це</a:t>
            </a:r>
            <a:r>
              <a:rPr sz="3500" spc="-65" dirty="0">
                <a:solidFill>
                  <a:srgbClr val="000000"/>
                </a:solidFill>
              </a:rPr>
              <a:t> </a:t>
            </a:r>
            <a:r>
              <a:rPr sz="3500" spc="280" dirty="0">
                <a:solidFill>
                  <a:srgbClr val="000000"/>
                </a:solidFill>
              </a:rPr>
              <a:t>врятує</a:t>
            </a:r>
            <a:r>
              <a:rPr sz="3500" spc="-70" dirty="0">
                <a:solidFill>
                  <a:srgbClr val="000000"/>
                </a:solidFill>
              </a:rPr>
              <a:t> </a:t>
            </a:r>
            <a:r>
              <a:rPr sz="3500" spc="254" dirty="0">
                <a:solidFill>
                  <a:srgbClr val="000000"/>
                </a:solidFill>
              </a:rPr>
              <a:t>від</a:t>
            </a:r>
            <a:r>
              <a:rPr sz="3500" spc="-70" dirty="0">
                <a:solidFill>
                  <a:srgbClr val="000000"/>
                </a:solidFill>
              </a:rPr>
              <a:t> </a:t>
            </a:r>
            <a:r>
              <a:rPr sz="3500" spc="254" dirty="0">
                <a:solidFill>
                  <a:srgbClr val="000000"/>
                </a:solidFill>
              </a:rPr>
              <a:t>контузії,  </a:t>
            </a:r>
            <a:r>
              <a:rPr sz="3500" spc="409" dirty="0">
                <a:solidFill>
                  <a:srgbClr val="000000"/>
                </a:solidFill>
              </a:rPr>
              <a:t>убереже </a:t>
            </a:r>
            <a:r>
              <a:rPr sz="3500" spc="254" dirty="0">
                <a:solidFill>
                  <a:srgbClr val="000000"/>
                </a:solidFill>
              </a:rPr>
              <a:t>від</a:t>
            </a:r>
            <a:r>
              <a:rPr sz="3500" spc="-555" dirty="0">
                <a:solidFill>
                  <a:srgbClr val="000000"/>
                </a:solidFill>
              </a:rPr>
              <a:t> </a:t>
            </a:r>
            <a:r>
              <a:rPr sz="3500" spc="300" dirty="0">
                <a:solidFill>
                  <a:srgbClr val="000000"/>
                </a:solidFill>
              </a:rPr>
              <a:t>баротравми;</a:t>
            </a:r>
            <a:endParaRPr sz="3500"/>
          </a:p>
        </p:txBody>
      </p:sp>
      <p:sp>
        <p:nvSpPr>
          <p:cNvPr id="11" name="object 11"/>
          <p:cNvSpPr/>
          <p:nvPr/>
        </p:nvSpPr>
        <p:spPr>
          <a:xfrm>
            <a:off x="1292995" y="4478700"/>
            <a:ext cx="15706709" cy="5808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5D7E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65415" y="0"/>
            <a:ext cx="17417415" cy="10286365"/>
            <a:chOff x="865415" y="0"/>
            <a:chExt cx="17417415" cy="10286365"/>
          </a:xfrm>
        </p:grpSpPr>
        <p:sp>
          <p:nvSpPr>
            <p:cNvPr id="4" name="object 4"/>
            <p:cNvSpPr/>
            <p:nvPr/>
          </p:nvSpPr>
          <p:spPr>
            <a:xfrm>
              <a:off x="16272144" y="0"/>
              <a:ext cx="2011045" cy="5335905"/>
            </a:xfrm>
            <a:custGeom>
              <a:avLst/>
              <a:gdLst/>
              <a:ahLst/>
              <a:cxnLst/>
              <a:rect l="l" t="t" r="r" b="b"/>
              <a:pathLst>
                <a:path w="2011044" h="5335905">
                  <a:moveTo>
                    <a:pt x="0" y="4974225"/>
                  </a:moveTo>
                  <a:lnTo>
                    <a:pt x="7780" y="4735745"/>
                  </a:lnTo>
                  <a:lnTo>
                    <a:pt x="252201" y="4591577"/>
                  </a:lnTo>
                  <a:lnTo>
                    <a:pt x="18673" y="4654466"/>
                  </a:lnTo>
                  <a:lnTo>
                    <a:pt x="7872" y="4022383"/>
                  </a:lnTo>
                  <a:lnTo>
                    <a:pt x="17368" y="3638480"/>
                  </a:lnTo>
                  <a:lnTo>
                    <a:pt x="58949" y="3346866"/>
                  </a:lnTo>
                  <a:lnTo>
                    <a:pt x="144401" y="2991654"/>
                  </a:lnTo>
                  <a:lnTo>
                    <a:pt x="222638" y="2925750"/>
                  </a:lnTo>
                  <a:lnTo>
                    <a:pt x="311576" y="2879895"/>
                  </a:lnTo>
                  <a:lnTo>
                    <a:pt x="467789" y="2832594"/>
                  </a:lnTo>
                  <a:lnTo>
                    <a:pt x="747852" y="2762347"/>
                  </a:lnTo>
                  <a:lnTo>
                    <a:pt x="196372" y="2807755"/>
                  </a:lnTo>
                  <a:lnTo>
                    <a:pt x="193620" y="2693208"/>
                  </a:lnTo>
                  <a:lnTo>
                    <a:pt x="201592" y="2629531"/>
                  </a:lnTo>
                  <a:lnTo>
                    <a:pt x="228286" y="2593780"/>
                  </a:lnTo>
                  <a:lnTo>
                    <a:pt x="281704" y="2563010"/>
                  </a:lnTo>
                  <a:lnTo>
                    <a:pt x="416758" y="2514420"/>
                  </a:lnTo>
                  <a:lnTo>
                    <a:pt x="623599" y="2454231"/>
                  </a:lnTo>
                  <a:lnTo>
                    <a:pt x="813078" y="2403024"/>
                  </a:lnTo>
                  <a:lnTo>
                    <a:pt x="896048" y="2381381"/>
                  </a:lnTo>
                  <a:lnTo>
                    <a:pt x="311434" y="2433372"/>
                  </a:lnTo>
                  <a:lnTo>
                    <a:pt x="496668" y="1552479"/>
                  </a:lnTo>
                  <a:lnTo>
                    <a:pt x="656307" y="1005372"/>
                  </a:lnTo>
                  <a:lnTo>
                    <a:pt x="878456" y="563922"/>
                  </a:lnTo>
                  <a:lnTo>
                    <a:pt x="1251219" y="0"/>
                  </a:lnTo>
                  <a:lnTo>
                    <a:pt x="2010582" y="0"/>
                  </a:lnTo>
                  <a:lnTo>
                    <a:pt x="2010582" y="3700688"/>
                  </a:lnTo>
                  <a:lnTo>
                    <a:pt x="1757469" y="4190011"/>
                  </a:lnTo>
                  <a:lnTo>
                    <a:pt x="1596717" y="4450673"/>
                  </a:lnTo>
                  <a:lnTo>
                    <a:pt x="1459581" y="4570473"/>
                  </a:lnTo>
                  <a:lnTo>
                    <a:pt x="1277318" y="4637211"/>
                  </a:lnTo>
                  <a:lnTo>
                    <a:pt x="1201823" y="4532690"/>
                  </a:lnTo>
                  <a:lnTo>
                    <a:pt x="1159306" y="4438725"/>
                  </a:lnTo>
                  <a:lnTo>
                    <a:pt x="1134150" y="4302106"/>
                  </a:lnTo>
                  <a:lnTo>
                    <a:pt x="1110739" y="4069621"/>
                  </a:lnTo>
                  <a:lnTo>
                    <a:pt x="1080733" y="4215761"/>
                  </a:lnTo>
                  <a:lnTo>
                    <a:pt x="1079194" y="4335424"/>
                  </a:lnTo>
                  <a:lnTo>
                    <a:pt x="1113739" y="4492462"/>
                  </a:lnTo>
                  <a:lnTo>
                    <a:pt x="1191986" y="4750729"/>
                  </a:lnTo>
                  <a:lnTo>
                    <a:pt x="897239" y="5072241"/>
                  </a:lnTo>
                  <a:lnTo>
                    <a:pt x="679087" y="5240333"/>
                  </a:lnTo>
                  <a:lnTo>
                    <a:pt x="429616" y="5309834"/>
                  </a:lnTo>
                  <a:lnTo>
                    <a:pt x="40914" y="5335574"/>
                  </a:lnTo>
                  <a:lnTo>
                    <a:pt x="13460" y="5217906"/>
                  </a:lnTo>
                  <a:lnTo>
                    <a:pt x="858" y="5116201"/>
                  </a:lnTo>
                  <a:lnTo>
                    <a:pt x="0" y="4974225"/>
                  </a:lnTo>
                  <a:close/>
                </a:path>
              </a:pathLst>
            </a:custGeom>
            <a:solidFill>
              <a:srgbClr val="F4A3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769688" y="248091"/>
              <a:ext cx="4513580" cy="10038715"/>
            </a:xfrm>
            <a:custGeom>
              <a:avLst/>
              <a:gdLst/>
              <a:ahLst/>
              <a:cxnLst/>
              <a:rect l="l" t="t" r="r" b="b"/>
              <a:pathLst>
                <a:path w="4513580" h="10038715">
                  <a:moveTo>
                    <a:pt x="3703066" y="0"/>
                  </a:moveTo>
                  <a:lnTo>
                    <a:pt x="4513038" y="715390"/>
                  </a:lnTo>
                  <a:lnTo>
                    <a:pt x="4513038" y="1165603"/>
                  </a:lnTo>
                  <a:lnTo>
                    <a:pt x="4226685" y="861357"/>
                  </a:lnTo>
                  <a:lnTo>
                    <a:pt x="3966012" y="474249"/>
                  </a:lnTo>
                  <a:lnTo>
                    <a:pt x="3776360" y="141418"/>
                  </a:lnTo>
                  <a:lnTo>
                    <a:pt x="3703066" y="0"/>
                  </a:lnTo>
                  <a:close/>
                </a:path>
                <a:path w="4513580" h="10038715">
                  <a:moveTo>
                    <a:pt x="2020031" y="813924"/>
                  </a:moveTo>
                  <a:lnTo>
                    <a:pt x="2551083" y="923086"/>
                  </a:lnTo>
                  <a:lnTo>
                    <a:pt x="2987646" y="1078478"/>
                  </a:lnTo>
                  <a:lnTo>
                    <a:pt x="3563314" y="1387204"/>
                  </a:lnTo>
                  <a:lnTo>
                    <a:pt x="4511677" y="1956369"/>
                  </a:lnTo>
                  <a:lnTo>
                    <a:pt x="4510996" y="2551204"/>
                  </a:lnTo>
                  <a:lnTo>
                    <a:pt x="3657110" y="2197893"/>
                  </a:lnTo>
                  <a:lnTo>
                    <a:pt x="3113006" y="1899156"/>
                  </a:lnTo>
                  <a:lnTo>
                    <a:pt x="2645156" y="1492123"/>
                  </a:lnTo>
                  <a:lnTo>
                    <a:pt x="2020031" y="813924"/>
                  </a:lnTo>
                  <a:close/>
                </a:path>
                <a:path w="4513580" h="10038715">
                  <a:moveTo>
                    <a:pt x="906405" y="1925946"/>
                  </a:moveTo>
                  <a:lnTo>
                    <a:pt x="1297062" y="1999662"/>
                  </a:lnTo>
                  <a:lnTo>
                    <a:pt x="1802759" y="2128292"/>
                  </a:lnTo>
                  <a:lnTo>
                    <a:pt x="2761427" y="2405489"/>
                  </a:lnTo>
                  <a:lnTo>
                    <a:pt x="4510996" y="2924905"/>
                  </a:lnTo>
                  <a:lnTo>
                    <a:pt x="4510996" y="3197348"/>
                  </a:lnTo>
                  <a:lnTo>
                    <a:pt x="4421048" y="3194820"/>
                  </a:lnTo>
                  <a:lnTo>
                    <a:pt x="4332920" y="3191254"/>
                  </a:lnTo>
                  <a:lnTo>
                    <a:pt x="4245931" y="3186678"/>
                  </a:lnTo>
                  <a:lnTo>
                    <a:pt x="4160080" y="3181119"/>
                  </a:lnTo>
                  <a:lnTo>
                    <a:pt x="4075366" y="3174604"/>
                  </a:lnTo>
                  <a:lnTo>
                    <a:pt x="3991789" y="3167159"/>
                  </a:lnTo>
                  <a:lnTo>
                    <a:pt x="3909347" y="3158811"/>
                  </a:lnTo>
                  <a:lnTo>
                    <a:pt x="3828040" y="3149588"/>
                  </a:lnTo>
                  <a:lnTo>
                    <a:pt x="3747867" y="3139516"/>
                  </a:lnTo>
                  <a:lnTo>
                    <a:pt x="3668828" y="3128622"/>
                  </a:lnTo>
                  <a:lnTo>
                    <a:pt x="3590921" y="3116933"/>
                  </a:lnTo>
                  <a:lnTo>
                    <a:pt x="3514146" y="3104476"/>
                  </a:lnTo>
                  <a:lnTo>
                    <a:pt x="3438362" y="3091251"/>
                  </a:lnTo>
                  <a:lnTo>
                    <a:pt x="3363988" y="3077364"/>
                  </a:lnTo>
                  <a:lnTo>
                    <a:pt x="3290604" y="3062764"/>
                  </a:lnTo>
                  <a:lnTo>
                    <a:pt x="3218349" y="3047502"/>
                  </a:lnTo>
                  <a:lnTo>
                    <a:pt x="3147221" y="3031607"/>
                  </a:lnTo>
                  <a:lnTo>
                    <a:pt x="3077221" y="3015105"/>
                  </a:lnTo>
                  <a:lnTo>
                    <a:pt x="3008348" y="2998023"/>
                  </a:lnTo>
                  <a:lnTo>
                    <a:pt x="2940600" y="2980388"/>
                  </a:lnTo>
                  <a:lnTo>
                    <a:pt x="2873977" y="2962227"/>
                  </a:lnTo>
                  <a:lnTo>
                    <a:pt x="2808478" y="2943566"/>
                  </a:lnTo>
                  <a:lnTo>
                    <a:pt x="2744103" y="2924432"/>
                  </a:lnTo>
                  <a:lnTo>
                    <a:pt x="2680850" y="2904853"/>
                  </a:lnTo>
                  <a:lnTo>
                    <a:pt x="2618720" y="2884855"/>
                  </a:lnTo>
                  <a:lnTo>
                    <a:pt x="2557710" y="2864465"/>
                  </a:lnTo>
                  <a:lnTo>
                    <a:pt x="2497821" y="2843710"/>
                  </a:lnTo>
                  <a:lnTo>
                    <a:pt x="2439051" y="2822617"/>
                  </a:lnTo>
                  <a:lnTo>
                    <a:pt x="2381401" y="2801213"/>
                  </a:lnTo>
                  <a:lnTo>
                    <a:pt x="2324868" y="2779524"/>
                  </a:lnTo>
                  <a:lnTo>
                    <a:pt x="2269453" y="2757578"/>
                  </a:lnTo>
                  <a:lnTo>
                    <a:pt x="2215154" y="2735401"/>
                  </a:lnTo>
                  <a:lnTo>
                    <a:pt x="2161971" y="2713021"/>
                  </a:lnTo>
                  <a:lnTo>
                    <a:pt x="2109903" y="2690463"/>
                  </a:lnTo>
                  <a:lnTo>
                    <a:pt x="2058950" y="2667756"/>
                  </a:lnTo>
                  <a:lnTo>
                    <a:pt x="2009110" y="2644925"/>
                  </a:lnTo>
                  <a:lnTo>
                    <a:pt x="1960382" y="2621998"/>
                  </a:lnTo>
                  <a:lnTo>
                    <a:pt x="1912767" y="2599002"/>
                  </a:lnTo>
                  <a:lnTo>
                    <a:pt x="1866263" y="2575963"/>
                  </a:lnTo>
                  <a:lnTo>
                    <a:pt x="1820869" y="2552909"/>
                  </a:lnTo>
                  <a:lnTo>
                    <a:pt x="1776585" y="2529866"/>
                  </a:lnTo>
                  <a:lnTo>
                    <a:pt x="1733410" y="2506861"/>
                  </a:lnTo>
                  <a:lnTo>
                    <a:pt x="1691343" y="2483921"/>
                  </a:lnTo>
                  <a:lnTo>
                    <a:pt x="1650384" y="2461073"/>
                  </a:lnTo>
                  <a:lnTo>
                    <a:pt x="1610531" y="2438344"/>
                  </a:lnTo>
                  <a:lnTo>
                    <a:pt x="1571784" y="2415761"/>
                  </a:lnTo>
                  <a:lnTo>
                    <a:pt x="1534142" y="2393350"/>
                  </a:lnTo>
                  <a:lnTo>
                    <a:pt x="1497604" y="2371138"/>
                  </a:lnTo>
                  <a:lnTo>
                    <a:pt x="1462170" y="2349153"/>
                  </a:lnTo>
                  <a:lnTo>
                    <a:pt x="1427839" y="2327421"/>
                  </a:lnTo>
                  <a:lnTo>
                    <a:pt x="1394610" y="2305969"/>
                  </a:lnTo>
                  <a:lnTo>
                    <a:pt x="1362482" y="2284823"/>
                  </a:lnTo>
                  <a:lnTo>
                    <a:pt x="1301527" y="2243561"/>
                  </a:lnTo>
                  <a:lnTo>
                    <a:pt x="1244969" y="2203850"/>
                  </a:lnTo>
                  <a:lnTo>
                    <a:pt x="1192800" y="2165903"/>
                  </a:lnTo>
                  <a:lnTo>
                    <a:pt x="1145015" y="2129937"/>
                  </a:lnTo>
                  <a:lnTo>
                    <a:pt x="1101607" y="2096166"/>
                  </a:lnTo>
                  <a:lnTo>
                    <a:pt x="1062571" y="2064806"/>
                  </a:lnTo>
                  <a:lnTo>
                    <a:pt x="1027901" y="2036071"/>
                  </a:lnTo>
                  <a:lnTo>
                    <a:pt x="997590" y="2010176"/>
                  </a:lnTo>
                  <a:lnTo>
                    <a:pt x="960284" y="1977131"/>
                  </a:lnTo>
                  <a:lnTo>
                    <a:pt x="925743" y="1945018"/>
                  </a:lnTo>
                  <a:lnTo>
                    <a:pt x="906405" y="1925946"/>
                  </a:lnTo>
                  <a:close/>
                </a:path>
                <a:path w="4513580" h="10038715">
                  <a:moveTo>
                    <a:pt x="964503" y="3125151"/>
                  </a:moveTo>
                  <a:lnTo>
                    <a:pt x="2138707" y="3174616"/>
                  </a:lnTo>
                  <a:lnTo>
                    <a:pt x="2899534" y="3255243"/>
                  </a:lnTo>
                  <a:lnTo>
                    <a:pt x="3579469" y="3424753"/>
                  </a:lnTo>
                  <a:lnTo>
                    <a:pt x="4510996" y="3740873"/>
                  </a:lnTo>
                  <a:lnTo>
                    <a:pt x="4510996" y="3953378"/>
                  </a:lnTo>
                  <a:lnTo>
                    <a:pt x="4509407" y="3953378"/>
                  </a:lnTo>
                  <a:lnTo>
                    <a:pt x="4390750" y="3950984"/>
                  </a:lnTo>
                  <a:lnTo>
                    <a:pt x="4274739" y="3947934"/>
                  </a:lnTo>
                  <a:lnTo>
                    <a:pt x="4160080" y="3944196"/>
                  </a:lnTo>
                  <a:lnTo>
                    <a:pt x="4050535" y="3939936"/>
                  </a:lnTo>
                  <a:lnTo>
                    <a:pt x="3942284" y="3935023"/>
                  </a:lnTo>
                  <a:lnTo>
                    <a:pt x="3836561" y="3929524"/>
                  </a:lnTo>
                  <a:lnTo>
                    <a:pt x="3733337" y="3923456"/>
                  </a:lnTo>
                  <a:lnTo>
                    <a:pt x="3632582" y="3916837"/>
                  </a:lnTo>
                  <a:lnTo>
                    <a:pt x="3534267" y="3909685"/>
                  </a:lnTo>
                  <a:lnTo>
                    <a:pt x="3438362" y="3902016"/>
                  </a:lnTo>
                  <a:lnTo>
                    <a:pt x="3344839" y="3893849"/>
                  </a:lnTo>
                  <a:lnTo>
                    <a:pt x="3253668" y="3885200"/>
                  </a:lnTo>
                  <a:lnTo>
                    <a:pt x="3164819" y="3876088"/>
                  </a:lnTo>
                  <a:lnTo>
                    <a:pt x="3077221" y="3866407"/>
                  </a:lnTo>
                  <a:lnTo>
                    <a:pt x="2993972" y="3856543"/>
                  </a:lnTo>
                  <a:lnTo>
                    <a:pt x="2911915" y="3846145"/>
                  </a:lnTo>
                  <a:lnTo>
                    <a:pt x="2832063" y="3835353"/>
                  </a:lnTo>
                  <a:lnTo>
                    <a:pt x="2754386" y="3824184"/>
                  </a:lnTo>
                  <a:lnTo>
                    <a:pt x="2678856" y="3812657"/>
                  </a:lnTo>
                  <a:lnTo>
                    <a:pt x="2605443" y="3800789"/>
                  </a:lnTo>
                  <a:lnTo>
                    <a:pt x="2534118" y="3788597"/>
                  </a:lnTo>
                  <a:lnTo>
                    <a:pt x="2464851" y="3776098"/>
                  </a:lnTo>
                  <a:lnTo>
                    <a:pt x="2397613" y="3763311"/>
                  </a:lnTo>
                  <a:lnTo>
                    <a:pt x="2332375" y="3750252"/>
                  </a:lnTo>
                  <a:lnTo>
                    <a:pt x="2269107" y="3736939"/>
                  </a:lnTo>
                  <a:lnTo>
                    <a:pt x="2207780" y="3723389"/>
                  </a:lnTo>
                  <a:lnTo>
                    <a:pt x="2148364" y="3709621"/>
                  </a:lnTo>
                  <a:lnTo>
                    <a:pt x="2090830" y="3695651"/>
                  </a:lnTo>
                  <a:lnTo>
                    <a:pt x="2035150" y="3681498"/>
                  </a:lnTo>
                  <a:lnTo>
                    <a:pt x="1981292" y="3667177"/>
                  </a:lnTo>
                  <a:lnTo>
                    <a:pt x="1929229" y="3652708"/>
                  </a:lnTo>
                  <a:lnTo>
                    <a:pt x="1878931" y="3638107"/>
                  </a:lnTo>
                  <a:lnTo>
                    <a:pt x="1830368" y="3623392"/>
                  </a:lnTo>
                  <a:lnTo>
                    <a:pt x="1783511" y="3608581"/>
                  </a:lnTo>
                  <a:lnTo>
                    <a:pt x="1738330" y="3593690"/>
                  </a:lnTo>
                  <a:lnTo>
                    <a:pt x="1694797" y="3578737"/>
                  </a:lnTo>
                  <a:lnTo>
                    <a:pt x="1652882" y="3563741"/>
                  </a:lnTo>
                  <a:lnTo>
                    <a:pt x="1612555" y="3548718"/>
                  </a:lnTo>
                  <a:lnTo>
                    <a:pt x="1573788" y="3533685"/>
                  </a:lnTo>
                  <a:lnTo>
                    <a:pt x="1536550" y="3518661"/>
                  </a:lnTo>
                  <a:lnTo>
                    <a:pt x="1500813" y="3503663"/>
                  </a:lnTo>
                  <a:lnTo>
                    <a:pt x="1433724" y="3473813"/>
                  </a:lnTo>
                  <a:lnTo>
                    <a:pt x="1372283" y="3444276"/>
                  </a:lnTo>
                  <a:lnTo>
                    <a:pt x="1316258" y="3415192"/>
                  </a:lnTo>
                  <a:lnTo>
                    <a:pt x="1265413" y="3386700"/>
                  </a:lnTo>
                  <a:lnTo>
                    <a:pt x="1219512" y="3358941"/>
                  </a:lnTo>
                  <a:lnTo>
                    <a:pt x="1178322" y="3332054"/>
                  </a:lnTo>
                  <a:lnTo>
                    <a:pt x="1141608" y="3306178"/>
                  </a:lnTo>
                  <a:lnTo>
                    <a:pt x="1109134" y="3281455"/>
                  </a:lnTo>
                  <a:lnTo>
                    <a:pt x="1067860" y="3246835"/>
                  </a:lnTo>
                  <a:lnTo>
                    <a:pt x="1034806" y="3215594"/>
                  </a:lnTo>
                  <a:lnTo>
                    <a:pt x="1002151" y="3180009"/>
                  </a:lnTo>
                  <a:lnTo>
                    <a:pt x="977038" y="3146858"/>
                  </a:lnTo>
                  <a:lnTo>
                    <a:pt x="964503" y="3125151"/>
                  </a:lnTo>
                  <a:close/>
                </a:path>
                <a:path w="4513580" h="10038715">
                  <a:moveTo>
                    <a:pt x="152399" y="4237401"/>
                  </a:moveTo>
                  <a:lnTo>
                    <a:pt x="177799" y="4227417"/>
                  </a:lnTo>
                  <a:lnTo>
                    <a:pt x="203199" y="4218176"/>
                  </a:lnTo>
                  <a:lnTo>
                    <a:pt x="241299" y="4209661"/>
                  </a:lnTo>
                  <a:lnTo>
                    <a:pt x="266699" y="4201856"/>
                  </a:lnTo>
                  <a:lnTo>
                    <a:pt x="304799" y="4194743"/>
                  </a:lnTo>
                  <a:lnTo>
                    <a:pt x="330199" y="4188307"/>
                  </a:lnTo>
                  <a:lnTo>
                    <a:pt x="368299" y="4182531"/>
                  </a:lnTo>
                  <a:lnTo>
                    <a:pt x="431799" y="4172893"/>
                  </a:lnTo>
                  <a:lnTo>
                    <a:pt x="469899" y="4168997"/>
                  </a:lnTo>
                  <a:lnTo>
                    <a:pt x="507999" y="4165695"/>
                  </a:lnTo>
                  <a:lnTo>
                    <a:pt x="546099" y="4162971"/>
                  </a:lnTo>
                  <a:lnTo>
                    <a:pt x="584199" y="4160807"/>
                  </a:lnTo>
                  <a:lnTo>
                    <a:pt x="622299" y="4159187"/>
                  </a:lnTo>
                  <a:lnTo>
                    <a:pt x="660399" y="4158095"/>
                  </a:lnTo>
                  <a:lnTo>
                    <a:pt x="698499" y="4157513"/>
                  </a:lnTo>
                  <a:lnTo>
                    <a:pt x="736599" y="4157427"/>
                  </a:lnTo>
                  <a:lnTo>
                    <a:pt x="774699" y="4157818"/>
                  </a:lnTo>
                  <a:lnTo>
                    <a:pt x="825499" y="4158671"/>
                  </a:lnTo>
                  <a:lnTo>
                    <a:pt x="863599" y="4159969"/>
                  </a:lnTo>
                  <a:lnTo>
                    <a:pt x="901699" y="4161695"/>
                  </a:lnTo>
                  <a:lnTo>
                    <a:pt x="952499" y="4163832"/>
                  </a:lnTo>
                  <a:lnTo>
                    <a:pt x="990599" y="4166366"/>
                  </a:lnTo>
                  <a:lnTo>
                    <a:pt x="1041399" y="4169277"/>
                  </a:lnTo>
                  <a:lnTo>
                    <a:pt x="1079499" y="4172551"/>
                  </a:lnTo>
                  <a:lnTo>
                    <a:pt x="1130299" y="4176171"/>
                  </a:lnTo>
                  <a:lnTo>
                    <a:pt x="1181099" y="4180120"/>
                  </a:lnTo>
                  <a:lnTo>
                    <a:pt x="1219199" y="4184382"/>
                  </a:lnTo>
                  <a:lnTo>
                    <a:pt x="1269999" y="4188939"/>
                  </a:lnTo>
                  <a:lnTo>
                    <a:pt x="1320799" y="4193776"/>
                  </a:lnTo>
                  <a:lnTo>
                    <a:pt x="1371599" y="4198876"/>
                  </a:lnTo>
                  <a:lnTo>
                    <a:pt x="1422399" y="4204222"/>
                  </a:lnTo>
                  <a:lnTo>
                    <a:pt x="1473199" y="4209799"/>
                  </a:lnTo>
                  <a:lnTo>
                    <a:pt x="1523999" y="4215588"/>
                  </a:lnTo>
                  <a:lnTo>
                    <a:pt x="1562099" y="4221575"/>
                  </a:lnTo>
                  <a:lnTo>
                    <a:pt x="1612899" y="4227742"/>
                  </a:lnTo>
                  <a:lnTo>
                    <a:pt x="1676399" y="4234072"/>
                  </a:lnTo>
                  <a:lnTo>
                    <a:pt x="1727199" y="4240550"/>
                  </a:lnTo>
                  <a:lnTo>
                    <a:pt x="1777999" y="4247158"/>
                  </a:lnTo>
                  <a:lnTo>
                    <a:pt x="1828799" y="4253880"/>
                  </a:lnTo>
                  <a:lnTo>
                    <a:pt x="1879599" y="4260701"/>
                  </a:lnTo>
                  <a:lnTo>
                    <a:pt x="1930399" y="4267602"/>
                  </a:lnTo>
                  <a:lnTo>
                    <a:pt x="2146299" y="4295685"/>
                  </a:lnTo>
                  <a:lnTo>
                    <a:pt x="2247899" y="4309784"/>
                  </a:lnTo>
                  <a:lnTo>
                    <a:pt x="2311399" y="4316789"/>
                  </a:lnTo>
                  <a:lnTo>
                    <a:pt x="2362199" y="4323743"/>
                  </a:lnTo>
                  <a:lnTo>
                    <a:pt x="2412999" y="4330629"/>
                  </a:lnTo>
                  <a:lnTo>
                    <a:pt x="2476499" y="4337431"/>
                  </a:lnTo>
                  <a:lnTo>
                    <a:pt x="2527299" y="4344132"/>
                  </a:lnTo>
                  <a:lnTo>
                    <a:pt x="2578099" y="4350715"/>
                  </a:lnTo>
                  <a:lnTo>
                    <a:pt x="2641599" y="4357165"/>
                  </a:lnTo>
                  <a:lnTo>
                    <a:pt x="2692399" y="4363464"/>
                  </a:lnTo>
                  <a:lnTo>
                    <a:pt x="2743199" y="4369596"/>
                  </a:lnTo>
                  <a:lnTo>
                    <a:pt x="2806699" y="4375544"/>
                  </a:lnTo>
                  <a:lnTo>
                    <a:pt x="2857499" y="4381292"/>
                  </a:lnTo>
                  <a:lnTo>
                    <a:pt x="2920999" y="4386824"/>
                  </a:lnTo>
                  <a:lnTo>
                    <a:pt x="2971799" y="4392122"/>
                  </a:lnTo>
                  <a:lnTo>
                    <a:pt x="3022599" y="4397171"/>
                  </a:lnTo>
                  <a:lnTo>
                    <a:pt x="3086099" y="4401953"/>
                  </a:lnTo>
                  <a:lnTo>
                    <a:pt x="3136899" y="4406453"/>
                  </a:lnTo>
                  <a:lnTo>
                    <a:pt x="3187699" y="4410653"/>
                  </a:lnTo>
                  <a:lnTo>
                    <a:pt x="3251199" y="4414537"/>
                  </a:lnTo>
                  <a:lnTo>
                    <a:pt x="3301999" y="4418089"/>
                  </a:lnTo>
                  <a:lnTo>
                    <a:pt x="3365499" y="4421292"/>
                  </a:lnTo>
                  <a:lnTo>
                    <a:pt x="3416299" y="4424130"/>
                  </a:lnTo>
                  <a:lnTo>
                    <a:pt x="3467099" y="4426585"/>
                  </a:lnTo>
                  <a:lnTo>
                    <a:pt x="3581399" y="4430283"/>
                  </a:lnTo>
                  <a:lnTo>
                    <a:pt x="3632199" y="4431493"/>
                  </a:lnTo>
                  <a:lnTo>
                    <a:pt x="3682999" y="4432255"/>
                  </a:lnTo>
                  <a:lnTo>
                    <a:pt x="3721099" y="4432433"/>
                  </a:lnTo>
                  <a:lnTo>
                    <a:pt x="3771899" y="4432460"/>
                  </a:lnTo>
                  <a:lnTo>
                    <a:pt x="3797299" y="4432367"/>
                  </a:lnTo>
                  <a:lnTo>
                    <a:pt x="3848099" y="4431685"/>
                  </a:lnTo>
                  <a:lnTo>
                    <a:pt x="3898899" y="4430489"/>
                  </a:lnTo>
                  <a:lnTo>
                    <a:pt x="3949699" y="4428761"/>
                  </a:lnTo>
                  <a:lnTo>
                    <a:pt x="4013199" y="4426486"/>
                  </a:lnTo>
                  <a:lnTo>
                    <a:pt x="4063999" y="4423648"/>
                  </a:lnTo>
                  <a:lnTo>
                    <a:pt x="4114799" y="4420228"/>
                  </a:lnTo>
                  <a:lnTo>
                    <a:pt x="4165599" y="4416212"/>
                  </a:lnTo>
                  <a:lnTo>
                    <a:pt x="4216399" y="4411582"/>
                  </a:lnTo>
                  <a:lnTo>
                    <a:pt x="4267199" y="4406322"/>
                  </a:lnTo>
                  <a:lnTo>
                    <a:pt x="4317999" y="4400415"/>
                  </a:lnTo>
                  <a:lnTo>
                    <a:pt x="4368799" y="4393845"/>
                  </a:lnTo>
                  <a:lnTo>
                    <a:pt x="4419599" y="4386595"/>
                  </a:lnTo>
                  <a:lnTo>
                    <a:pt x="4470399" y="4378649"/>
                  </a:lnTo>
                  <a:lnTo>
                    <a:pt x="4508499" y="4369990"/>
                  </a:lnTo>
                  <a:lnTo>
                    <a:pt x="4508499" y="4820429"/>
                  </a:lnTo>
                  <a:lnTo>
                    <a:pt x="4381499" y="4956651"/>
                  </a:lnTo>
                  <a:lnTo>
                    <a:pt x="4330699" y="4989945"/>
                  </a:lnTo>
                  <a:lnTo>
                    <a:pt x="4330699" y="4743918"/>
                  </a:lnTo>
                  <a:lnTo>
                    <a:pt x="4267199" y="4752921"/>
                  </a:lnTo>
                  <a:lnTo>
                    <a:pt x="4203699" y="4761269"/>
                  </a:lnTo>
                  <a:lnTo>
                    <a:pt x="4140199" y="4768973"/>
                  </a:lnTo>
                  <a:lnTo>
                    <a:pt x="4076699" y="4776043"/>
                  </a:lnTo>
                  <a:lnTo>
                    <a:pt x="4013199" y="4782492"/>
                  </a:lnTo>
                  <a:lnTo>
                    <a:pt x="3949699" y="4788330"/>
                  </a:lnTo>
                  <a:lnTo>
                    <a:pt x="3886199" y="4793567"/>
                  </a:lnTo>
                  <a:lnTo>
                    <a:pt x="3835399" y="4798215"/>
                  </a:lnTo>
                  <a:lnTo>
                    <a:pt x="3771899" y="4802286"/>
                  </a:lnTo>
                  <a:lnTo>
                    <a:pt x="3721099" y="4805789"/>
                  </a:lnTo>
                  <a:lnTo>
                    <a:pt x="3657599" y="4808737"/>
                  </a:lnTo>
                  <a:lnTo>
                    <a:pt x="3606799" y="4811139"/>
                  </a:lnTo>
                  <a:lnTo>
                    <a:pt x="3555999" y="4813008"/>
                  </a:lnTo>
                  <a:lnTo>
                    <a:pt x="3492499" y="4814354"/>
                  </a:lnTo>
                  <a:lnTo>
                    <a:pt x="3441699" y="4815187"/>
                  </a:lnTo>
                  <a:lnTo>
                    <a:pt x="3390899" y="4815520"/>
                  </a:lnTo>
                  <a:lnTo>
                    <a:pt x="3340099" y="4815363"/>
                  </a:lnTo>
                  <a:lnTo>
                    <a:pt x="3289299" y="4814727"/>
                  </a:lnTo>
                  <a:lnTo>
                    <a:pt x="3238499" y="4813624"/>
                  </a:lnTo>
                  <a:lnTo>
                    <a:pt x="3187699" y="4812063"/>
                  </a:lnTo>
                  <a:lnTo>
                    <a:pt x="3149599" y="4810057"/>
                  </a:lnTo>
                  <a:lnTo>
                    <a:pt x="3098799" y="4807616"/>
                  </a:lnTo>
                  <a:lnTo>
                    <a:pt x="3047999" y="4804751"/>
                  </a:lnTo>
                  <a:lnTo>
                    <a:pt x="2997199" y="4801473"/>
                  </a:lnTo>
                  <a:lnTo>
                    <a:pt x="2959099" y="4797794"/>
                  </a:lnTo>
                  <a:lnTo>
                    <a:pt x="2908299" y="4793724"/>
                  </a:lnTo>
                  <a:lnTo>
                    <a:pt x="2870199" y="4789275"/>
                  </a:lnTo>
                  <a:lnTo>
                    <a:pt x="2819399" y="4784456"/>
                  </a:lnTo>
                  <a:lnTo>
                    <a:pt x="2781299" y="4779280"/>
                  </a:lnTo>
                  <a:lnTo>
                    <a:pt x="2730499" y="4773758"/>
                  </a:lnTo>
                  <a:lnTo>
                    <a:pt x="2692399" y="4767899"/>
                  </a:lnTo>
                  <a:lnTo>
                    <a:pt x="2654299" y="4761717"/>
                  </a:lnTo>
                  <a:lnTo>
                    <a:pt x="2603499" y="4755220"/>
                  </a:lnTo>
                  <a:lnTo>
                    <a:pt x="2565399" y="4748421"/>
                  </a:lnTo>
                  <a:lnTo>
                    <a:pt x="2527299" y="4741331"/>
                  </a:lnTo>
                  <a:lnTo>
                    <a:pt x="2476499" y="4733960"/>
                  </a:lnTo>
                  <a:lnTo>
                    <a:pt x="2438399" y="4726319"/>
                  </a:lnTo>
                  <a:lnTo>
                    <a:pt x="2400299" y="4718420"/>
                  </a:lnTo>
                  <a:lnTo>
                    <a:pt x="2362199" y="4710274"/>
                  </a:lnTo>
                  <a:lnTo>
                    <a:pt x="2324099" y="4701891"/>
                  </a:lnTo>
                  <a:lnTo>
                    <a:pt x="2273299" y="4693282"/>
                  </a:lnTo>
                  <a:lnTo>
                    <a:pt x="2235199" y="4684460"/>
                  </a:lnTo>
                  <a:lnTo>
                    <a:pt x="2197099" y="4675434"/>
                  </a:lnTo>
                  <a:lnTo>
                    <a:pt x="2158999" y="4666215"/>
                  </a:lnTo>
                  <a:lnTo>
                    <a:pt x="2120899" y="4656815"/>
                  </a:lnTo>
                  <a:lnTo>
                    <a:pt x="2082799" y="4647245"/>
                  </a:lnTo>
                  <a:lnTo>
                    <a:pt x="2044699" y="4637515"/>
                  </a:lnTo>
                  <a:lnTo>
                    <a:pt x="1993899" y="4627637"/>
                  </a:lnTo>
                  <a:lnTo>
                    <a:pt x="1955799" y="4617622"/>
                  </a:lnTo>
                  <a:lnTo>
                    <a:pt x="1917699" y="4607481"/>
                  </a:lnTo>
                  <a:lnTo>
                    <a:pt x="1879599" y="4597224"/>
                  </a:lnTo>
                  <a:lnTo>
                    <a:pt x="1841499" y="4586863"/>
                  </a:lnTo>
                  <a:lnTo>
                    <a:pt x="1803399" y="4576409"/>
                  </a:lnTo>
                  <a:lnTo>
                    <a:pt x="1765299" y="4565873"/>
                  </a:lnTo>
                  <a:lnTo>
                    <a:pt x="1600199" y="4523126"/>
                  </a:lnTo>
                  <a:lnTo>
                    <a:pt x="1562099" y="4512344"/>
                  </a:lnTo>
                  <a:lnTo>
                    <a:pt x="1511299" y="4501546"/>
                  </a:lnTo>
                  <a:lnTo>
                    <a:pt x="1435099" y="4479945"/>
                  </a:lnTo>
                  <a:lnTo>
                    <a:pt x="1384299" y="4469165"/>
                  </a:lnTo>
                  <a:lnTo>
                    <a:pt x="1346199" y="4458413"/>
                  </a:lnTo>
                  <a:lnTo>
                    <a:pt x="1308099" y="4447700"/>
                  </a:lnTo>
                  <a:lnTo>
                    <a:pt x="1257299" y="4437036"/>
                  </a:lnTo>
                  <a:lnTo>
                    <a:pt x="1219199" y="4426434"/>
                  </a:lnTo>
                  <a:lnTo>
                    <a:pt x="1168399" y="4415904"/>
                  </a:lnTo>
                  <a:lnTo>
                    <a:pt x="1130299" y="4405457"/>
                  </a:lnTo>
                  <a:lnTo>
                    <a:pt x="1079499" y="4395104"/>
                  </a:lnTo>
                  <a:lnTo>
                    <a:pt x="1041399" y="4384856"/>
                  </a:lnTo>
                  <a:lnTo>
                    <a:pt x="990599" y="4374724"/>
                  </a:lnTo>
                  <a:lnTo>
                    <a:pt x="939799" y="4364720"/>
                  </a:lnTo>
                  <a:lnTo>
                    <a:pt x="901699" y="4354853"/>
                  </a:lnTo>
                  <a:lnTo>
                    <a:pt x="850899" y="4345136"/>
                  </a:lnTo>
                  <a:lnTo>
                    <a:pt x="800099" y="4335579"/>
                  </a:lnTo>
                  <a:lnTo>
                    <a:pt x="749299" y="4326193"/>
                  </a:lnTo>
                  <a:lnTo>
                    <a:pt x="698499" y="4316989"/>
                  </a:lnTo>
                  <a:lnTo>
                    <a:pt x="647699" y="4307979"/>
                  </a:lnTo>
                  <a:lnTo>
                    <a:pt x="596899" y="4299173"/>
                  </a:lnTo>
                  <a:lnTo>
                    <a:pt x="546099" y="4290582"/>
                  </a:lnTo>
                  <a:lnTo>
                    <a:pt x="495299" y="4282218"/>
                  </a:lnTo>
                  <a:lnTo>
                    <a:pt x="431799" y="4274091"/>
                  </a:lnTo>
                  <a:lnTo>
                    <a:pt x="380999" y="4266212"/>
                  </a:lnTo>
                  <a:lnTo>
                    <a:pt x="330199" y="4258592"/>
                  </a:lnTo>
                  <a:lnTo>
                    <a:pt x="266699" y="4251243"/>
                  </a:lnTo>
                  <a:lnTo>
                    <a:pt x="215899" y="4244176"/>
                  </a:lnTo>
                  <a:lnTo>
                    <a:pt x="152399" y="4237401"/>
                  </a:lnTo>
                  <a:close/>
                </a:path>
                <a:path w="4513580" h="10038715">
                  <a:moveTo>
                    <a:pt x="4241799" y="7305310"/>
                  </a:moveTo>
                  <a:lnTo>
                    <a:pt x="4241799" y="5406636"/>
                  </a:lnTo>
                  <a:lnTo>
                    <a:pt x="4368799" y="5823680"/>
                  </a:lnTo>
                  <a:lnTo>
                    <a:pt x="4432299" y="6130087"/>
                  </a:lnTo>
                  <a:lnTo>
                    <a:pt x="4483099" y="6476508"/>
                  </a:lnTo>
                  <a:lnTo>
                    <a:pt x="4508499" y="7013598"/>
                  </a:lnTo>
                  <a:lnTo>
                    <a:pt x="4508499" y="8450509"/>
                  </a:lnTo>
                  <a:lnTo>
                    <a:pt x="4495799" y="8414558"/>
                  </a:lnTo>
                  <a:lnTo>
                    <a:pt x="4483099" y="8376340"/>
                  </a:lnTo>
                  <a:lnTo>
                    <a:pt x="4470399" y="8335964"/>
                  </a:lnTo>
                  <a:lnTo>
                    <a:pt x="4457699" y="8293540"/>
                  </a:lnTo>
                  <a:lnTo>
                    <a:pt x="4444999" y="8249179"/>
                  </a:lnTo>
                  <a:lnTo>
                    <a:pt x="4419599" y="8202991"/>
                  </a:lnTo>
                  <a:lnTo>
                    <a:pt x="4394199" y="8105573"/>
                  </a:lnTo>
                  <a:lnTo>
                    <a:pt x="4356099" y="7948494"/>
                  </a:lnTo>
                  <a:lnTo>
                    <a:pt x="4356099" y="7893654"/>
                  </a:lnTo>
                  <a:lnTo>
                    <a:pt x="4279899" y="7546279"/>
                  </a:lnTo>
                  <a:lnTo>
                    <a:pt x="4279899" y="7486356"/>
                  </a:lnTo>
                  <a:lnTo>
                    <a:pt x="4241799" y="7305310"/>
                  </a:lnTo>
                  <a:close/>
                </a:path>
                <a:path w="4513580" h="10038715">
                  <a:moveTo>
                    <a:pt x="190499" y="5443870"/>
                  </a:moveTo>
                  <a:lnTo>
                    <a:pt x="253999" y="5430486"/>
                  </a:lnTo>
                  <a:lnTo>
                    <a:pt x="292099" y="5424056"/>
                  </a:lnTo>
                  <a:lnTo>
                    <a:pt x="330199" y="5417797"/>
                  </a:lnTo>
                  <a:lnTo>
                    <a:pt x="368299" y="5411707"/>
                  </a:lnTo>
                  <a:lnTo>
                    <a:pt x="406399" y="5405783"/>
                  </a:lnTo>
                  <a:lnTo>
                    <a:pt x="457199" y="5400022"/>
                  </a:lnTo>
                  <a:lnTo>
                    <a:pt x="495299" y="5394422"/>
                  </a:lnTo>
                  <a:lnTo>
                    <a:pt x="546099" y="5388980"/>
                  </a:lnTo>
                  <a:lnTo>
                    <a:pt x="596899" y="5383694"/>
                  </a:lnTo>
                  <a:lnTo>
                    <a:pt x="647699" y="5378562"/>
                  </a:lnTo>
                  <a:lnTo>
                    <a:pt x="698499" y="5373579"/>
                  </a:lnTo>
                  <a:lnTo>
                    <a:pt x="749299" y="5368745"/>
                  </a:lnTo>
                  <a:lnTo>
                    <a:pt x="800099" y="5364055"/>
                  </a:lnTo>
                  <a:lnTo>
                    <a:pt x="863599" y="5359509"/>
                  </a:lnTo>
                  <a:lnTo>
                    <a:pt x="914399" y="5355102"/>
                  </a:lnTo>
                  <a:lnTo>
                    <a:pt x="977899" y="5350833"/>
                  </a:lnTo>
                  <a:lnTo>
                    <a:pt x="1028699" y="5346699"/>
                  </a:lnTo>
                  <a:lnTo>
                    <a:pt x="1092199" y="5342697"/>
                  </a:lnTo>
                  <a:lnTo>
                    <a:pt x="1155699" y="5338825"/>
                  </a:lnTo>
                  <a:lnTo>
                    <a:pt x="1219199" y="5335080"/>
                  </a:lnTo>
                  <a:lnTo>
                    <a:pt x="1269999" y="5331459"/>
                  </a:lnTo>
                  <a:lnTo>
                    <a:pt x="1333499" y="5327960"/>
                  </a:lnTo>
                  <a:lnTo>
                    <a:pt x="1396999" y="5324581"/>
                  </a:lnTo>
                  <a:lnTo>
                    <a:pt x="1460499" y="5321318"/>
                  </a:lnTo>
                  <a:lnTo>
                    <a:pt x="1523999" y="5318169"/>
                  </a:lnTo>
                  <a:lnTo>
                    <a:pt x="1587499" y="5315132"/>
                  </a:lnTo>
                  <a:lnTo>
                    <a:pt x="1663699" y="5312204"/>
                  </a:lnTo>
                  <a:lnTo>
                    <a:pt x="1727199" y="5309382"/>
                  </a:lnTo>
                  <a:lnTo>
                    <a:pt x="1790699" y="5306664"/>
                  </a:lnTo>
                  <a:lnTo>
                    <a:pt x="1854199" y="5304047"/>
                  </a:lnTo>
                  <a:lnTo>
                    <a:pt x="1917699" y="5301528"/>
                  </a:lnTo>
                  <a:lnTo>
                    <a:pt x="1981199" y="5299105"/>
                  </a:lnTo>
                  <a:lnTo>
                    <a:pt x="2044699" y="5296776"/>
                  </a:lnTo>
                  <a:lnTo>
                    <a:pt x="2120899" y="5294537"/>
                  </a:lnTo>
                  <a:lnTo>
                    <a:pt x="2184399" y="5292387"/>
                  </a:lnTo>
                  <a:lnTo>
                    <a:pt x="2247899" y="5290322"/>
                  </a:lnTo>
                  <a:lnTo>
                    <a:pt x="2311399" y="5288340"/>
                  </a:lnTo>
                  <a:lnTo>
                    <a:pt x="2374899" y="5286438"/>
                  </a:lnTo>
                  <a:lnTo>
                    <a:pt x="2438399" y="5284614"/>
                  </a:lnTo>
                  <a:lnTo>
                    <a:pt x="2501899" y="5282865"/>
                  </a:lnTo>
                  <a:lnTo>
                    <a:pt x="2565399" y="5281189"/>
                  </a:lnTo>
                  <a:lnTo>
                    <a:pt x="2616199" y="5279583"/>
                  </a:lnTo>
                  <a:lnTo>
                    <a:pt x="2679699" y="5278044"/>
                  </a:lnTo>
                  <a:lnTo>
                    <a:pt x="2743199" y="5276569"/>
                  </a:lnTo>
                  <a:lnTo>
                    <a:pt x="2806699" y="5275157"/>
                  </a:lnTo>
                  <a:lnTo>
                    <a:pt x="2857499" y="5273805"/>
                  </a:lnTo>
                  <a:lnTo>
                    <a:pt x="2920999" y="5272509"/>
                  </a:lnTo>
                  <a:lnTo>
                    <a:pt x="3022599" y="5270078"/>
                  </a:lnTo>
                  <a:lnTo>
                    <a:pt x="3124199" y="5267844"/>
                  </a:lnTo>
                  <a:lnTo>
                    <a:pt x="3479799" y="5260460"/>
                  </a:lnTo>
                  <a:lnTo>
                    <a:pt x="3555999" y="5258897"/>
                  </a:lnTo>
                  <a:lnTo>
                    <a:pt x="3594099" y="5258144"/>
                  </a:lnTo>
                  <a:lnTo>
                    <a:pt x="3644899" y="5256682"/>
                  </a:lnTo>
                  <a:lnTo>
                    <a:pt x="3721099" y="5254559"/>
                  </a:lnTo>
                  <a:lnTo>
                    <a:pt x="3949699" y="5236008"/>
                  </a:lnTo>
                  <a:lnTo>
                    <a:pt x="4076699" y="5177245"/>
                  </a:lnTo>
                  <a:lnTo>
                    <a:pt x="4178299" y="5029129"/>
                  </a:lnTo>
                  <a:lnTo>
                    <a:pt x="4330699" y="4743918"/>
                  </a:lnTo>
                  <a:lnTo>
                    <a:pt x="4330699" y="4989945"/>
                  </a:lnTo>
                  <a:lnTo>
                    <a:pt x="4305299" y="5006592"/>
                  </a:lnTo>
                  <a:lnTo>
                    <a:pt x="4267199" y="5070112"/>
                  </a:lnTo>
                  <a:lnTo>
                    <a:pt x="4241799" y="5189398"/>
                  </a:lnTo>
                  <a:lnTo>
                    <a:pt x="4241799" y="7244904"/>
                  </a:lnTo>
                  <a:lnTo>
                    <a:pt x="4216399" y="7124665"/>
                  </a:lnTo>
                  <a:lnTo>
                    <a:pt x="4216399" y="7065053"/>
                  </a:lnTo>
                  <a:lnTo>
                    <a:pt x="4203699" y="7005925"/>
                  </a:lnTo>
                  <a:lnTo>
                    <a:pt x="4203699" y="6947393"/>
                  </a:lnTo>
                  <a:lnTo>
                    <a:pt x="4190999" y="6889566"/>
                  </a:lnTo>
                  <a:lnTo>
                    <a:pt x="4190999" y="6832554"/>
                  </a:lnTo>
                  <a:lnTo>
                    <a:pt x="4178299" y="6776468"/>
                  </a:lnTo>
                  <a:lnTo>
                    <a:pt x="4178299" y="6721417"/>
                  </a:lnTo>
                  <a:lnTo>
                    <a:pt x="4165599" y="6667511"/>
                  </a:lnTo>
                  <a:lnTo>
                    <a:pt x="4165599" y="6563578"/>
                  </a:lnTo>
                  <a:lnTo>
                    <a:pt x="4152899" y="6513770"/>
                  </a:lnTo>
                  <a:lnTo>
                    <a:pt x="4152899" y="6419022"/>
                  </a:lnTo>
                  <a:lnTo>
                    <a:pt x="4140199" y="6374302"/>
                  </a:lnTo>
                  <a:lnTo>
                    <a:pt x="4140199" y="6252082"/>
                  </a:lnTo>
                  <a:lnTo>
                    <a:pt x="4127499" y="6215688"/>
                  </a:lnTo>
                  <a:lnTo>
                    <a:pt x="4127499" y="5866090"/>
                  </a:lnTo>
                  <a:lnTo>
                    <a:pt x="4102099" y="5729624"/>
                  </a:lnTo>
                  <a:lnTo>
                    <a:pt x="4063999" y="5631171"/>
                  </a:lnTo>
                  <a:lnTo>
                    <a:pt x="3987799" y="5516522"/>
                  </a:lnTo>
                  <a:lnTo>
                    <a:pt x="3987799" y="7191140"/>
                  </a:lnTo>
                  <a:lnTo>
                    <a:pt x="3975099" y="7766378"/>
                  </a:lnTo>
                  <a:lnTo>
                    <a:pt x="3924299" y="8254690"/>
                  </a:lnTo>
                  <a:lnTo>
                    <a:pt x="3886199" y="8436952"/>
                  </a:lnTo>
                  <a:lnTo>
                    <a:pt x="3886199" y="5422983"/>
                  </a:lnTo>
                  <a:lnTo>
                    <a:pt x="3060699" y="5566697"/>
                  </a:lnTo>
                  <a:lnTo>
                    <a:pt x="2070099" y="5707427"/>
                  </a:lnTo>
                  <a:lnTo>
                    <a:pt x="1435099" y="5741543"/>
                  </a:lnTo>
                  <a:lnTo>
                    <a:pt x="901699" y="5657529"/>
                  </a:lnTo>
                  <a:lnTo>
                    <a:pt x="190499" y="5443870"/>
                  </a:lnTo>
                  <a:close/>
                </a:path>
                <a:path w="4513580" h="10038715">
                  <a:moveTo>
                    <a:pt x="0" y="6948892"/>
                  </a:moveTo>
                  <a:lnTo>
                    <a:pt x="457199" y="6775894"/>
                  </a:lnTo>
                  <a:lnTo>
                    <a:pt x="1473199" y="6385133"/>
                  </a:lnTo>
                  <a:lnTo>
                    <a:pt x="2578099" y="5968959"/>
                  </a:lnTo>
                  <a:lnTo>
                    <a:pt x="3251199" y="5719719"/>
                  </a:lnTo>
                  <a:lnTo>
                    <a:pt x="3505199" y="5638841"/>
                  </a:lnTo>
                  <a:lnTo>
                    <a:pt x="3644899" y="5580972"/>
                  </a:lnTo>
                  <a:lnTo>
                    <a:pt x="3759199" y="5518292"/>
                  </a:lnTo>
                  <a:lnTo>
                    <a:pt x="3886199" y="5422983"/>
                  </a:lnTo>
                  <a:lnTo>
                    <a:pt x="3886199" y="8436952"/>
                  </a:lnTo>
                  <a:lnTo>
                    <a:pt x="3670299" y="9451232"/>
                  </a:lnTo>
                  <a:lnTo>
                    <a:pt x="3670299" y="6230550"/>
                  </a:lnTo>
                  <a:lnTo>
                    <a:pt x="3543299" y="6438416"/>
                  </a:lnTo>
                  <a:lnTo>
                    <a:pt x="3543299" y="5873195"/>
                  </a:lnTo>
                  <a:lnTo>
                    <a:pt x="2235199" y="6520624"/>
                  </a:lnTo>
                  <a:lnTo>
                    <a:pt x="1435099" y="6848486"/>
                  </a:lnTo>
                  <a:lnTo>
                    <a:pt x="800099" y="6957626"/>
                  </a:lnTo>
                  <a:lnTo>
                    <a:pt x="0" y="6948892"/>
                  </a:lnTo>
                  <a:close/>
                </a:path>
                <a:path w="4513580" h="10038715">
                  <a:moveTo>
                    <a:pt x="3390899" y="8669797"/>
                  </a:moveTo>
                  <a:lnTo>
                    <a:pt x="3479799" y="7762515"/>
                  </a:lnTo>
                  <a:lnTo>
                    <a:pt x="3670299" y="6230550"/>
                  </a:lnTo>
                  <a:lnTo>
                    <a:pt x="3670299" y="9451232"/>
                  </a:lnTo>
                  <a:lnTo>
                    <a:pt x="3543299" y="10038172"/>
                  </a:lnTo>
                  <a:lnTo>
                    <a:pt x="3416299" y="9309361"/>
                  </a:lnTo>
                  <a:lnTo>
                    <a:pt x="3390899" y="8669797"/>
                  </a:lnTo>
                  <a:close/>
                </a:path>
                <a:path w="4513580" h="10038715">
                  <a:moveTo>
                    <a:pt x="901699" y="7926964"/>
                  </a:moveTo>
                  <a:lnTo>
                    <a:pt x="1219199" y="7455814"/>
                  </a:lnTo>
                  <a:lnTo>
                    <a:pt x="1600199" y="7084830"/>
                  </a:lnTo>
                  <a:lnTo>
                    <a:pt x="2285999" y="6621471"/>
                  </a:lnTo>
                  <a:lnTo>
                    <a:pt x="3543299" y="5873195"/>
                  </a:lnTo>
                  <a:lnTo>
                    <a:pt x="3543299" y="6438416"/>
                  </a:lnTo>
                  <a:lnTo>
                    <a:pt x="3086099" y="7219652"/>
                  </a:lnTo>
                  <a:lnTo>
                    <a:pt x="3086099" y="6502085"/>
                  </a:lnTo>
                  <a:lnTo>
                    <a:pt x="2514599" y="7088179"/>
                  </a:lnTo>
                  <a:lnTo>
                    <a:pt x="2095499" y="7431968"/>
                  </a:lnTo>
                  <a:lnTo>
                    <a:pt x="1625599" y="7667036"/>
                  </a:lnTo>
                  <a:lnTo>
                    <a:pt x="901699" y="7926964"/>
                  </a:lnTo>
                  <a:close/>
                </a:path>
                <a:path w="4513580" h="10038715">
                  <a:moveTo>
                    <a:pt x="1308099" y="9236508"/>
                  </a:moveTo>
                  <a:lnTo>
                    <a:pt x="1384299" y="8888178"/>
                  </a:lnTo>
                  <a:lnTo>
                    <a:pt x="1587499" y="8487232"/>
                  </a:lnTo>
                  <a:lnTo>
                    <a:pt x="2095499" y="7777319"/>
                  </a:lnTo>
                  <a:lnTo>
                    <a:pt x="3086099" y="6502085"/>
                  </a:lnTo>
                  <a:lnTo>
                    <a:pt x="3086099" y="7219652"/>
                  </a:lnTo>
                  <a:lnTo>
                    <a:pt x="2946399" y="7456162"/>
                  </a:lnTo>
                  <a:lnTo>
                    <a:pt x="2730499" y="7835922"/>
                  </a:lnTo>
                  <a:lnTo>
                    <a:pt x="2616199" y="8029701"/>
                  </a:lnTo>
                  <a:lnTo>
                    <a:pt x="2425699" y="8240188"/>
                  </a:lnTo>
                  <a:lnTo>
                    <a:pt x="2031999" y="8598689"/>
                  </a:lnTo>
                  <a:lnTo>
                    <a:pt x="1308099" y="9236508"/>
                  </a:lnTo>
                  <a:close/>
                </a:path>
              </a:pathLst>
            </a:custGeom>
            <a:solidFill>
              <a:srgbClr val="FAE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5415" y="1586297"/>
              <a:ext cx="15706709" cy="86963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3526" y="165093"/>
            <a:ext cx="17167860" cy="1435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80390">
              <a:lnSpc>
                <a:spcPct val="115599"/>
              </a:lnSpc>
              <a:spcBef>
                <a:spcPts val="100"/>
              </a:spcBef>
            </a:pPr>
            <a:r>
              <a:rPr sz="4000" spc="180" dirty="0">
                <a:solidFill>
                  <a:srgbClr val="000000"/>
                </a:solidFill>
              </a:rPr>
              <a:t>– </a:t>
            </a:r>
            <a:r>
              <a:rPr sz="4000" spc="185" dirty="0">
                <a:solidFill>
                  <a:srgbClr val="000000"/>
                </a:solidFill>
              </a:rPr>
              <a:t>Не </a:t>
            </a:r>
            <a:r>
              <a:rPr sz="4000" spc="355" dirty="0">
                <a:solidFill>
                  <a:srgbClr val="000000"/>
                </a:solidFill>
              </a:rPr>
              <a:t>розбирайте </a:t>
            </a:r>
            <a:r>
              <a:rPr sz="4000" spc="310" dirty="0">
                <a:solidFill>
                  <a:srgbClr val="000000"/>
                </a:solidFill>
              </a:rPr>
              <a:t>завалів </a:t>
            </a:r>
            <a:r>
              <a:rPr sz="4000" spc="315" dirty="0">
                <a:solidFill>
                  <a:srgbClr val="000000"/>
                </a:solidFill>
              </a:rPr>
              <a:t>самостійно, </a:t>
            </a:r>
            <a:r>
              <a:rPr sz="4000" spc="375" dirty="0">
                <a:solidFill>
                  <a:srgbClr val="000000"/>
                </a:solidFill>
              </a:rPr>
              <a:t>чекайте </a:t>
            </a:r>
            <a:r>
              <a:rPr sz="4000" spc="420" dirty="0">
                <a:solidFill>
                  <a:srgbClr val="000000"/>
                </a:solidFill>
              </a:rPr>
              <a:t>на </a:t>
            </a:r>
            <a:r>
              <a:rPr sz="4000" spc="365" dirty="0">
                <a:solidFill>
                  <a:srgbClr val="000000"/>
                </a:solidFill>
              </a:rPr>
              <a:t>фахівців </a:t>
            </a:r>
            <a:r>
              <a:rPr sz="4000" spc="145" dirty="0">
                <a:solidFill>
                  <a:srgbClr val="000000"/>
                </a:solidFill>
              </a:rPr>
              <a:t>з  </a:t>
            </a:r>
            <a:r>
              <a:rPr sz="4000" spc="340" dirty="0">
                <a:solidFill>
                  <a:srgbClr val="000000"/>
                </a:solidFill>
              </a:rPr>
              <a:t>розмінування</a:t>
            </a:r>
            <a:r>
              <a:rPr sz="4000" spc="-60" dirty="0">
                <a:solidFill>
                  <a:srgbClr val="000000"/>
                </a:solidFill>
              </a:rPr>
              <a:t> </a:t>
            </a:r>
            <a:r>
              <a:rPr sz="4000" spc="335" dirty="0">
                <a:solidFill>
                  <a:srgbClr val="000000"/>
                </a:solidFill>
              </a:rPr>
              <a:t>та</a:t>
            </a:r>
            <a:r>
              <a:rPr sz="4000" spc="-55" dirty="0">
                <a:solidFill>
                  <a:srgbClr val="000000"/>
                </a:solidFill>
              </a:rPr>
              <a:t> </a:t>
            </a:r>
            <a:r>
              <a:rPr sz="4000" spc="390" dirty="0">
                <a:solidFill>
                  <a:srgbClr val="000000"/>
                </a:solidFill>
              </a:rPr>
              <a:t>представників</a:t>
            </a:r>
            <a:r>
              <a:rPr sz="4000" spc="-55" dirty="0">
                <a:solidFill>
                  <a:srgbClr val="000000"/>
                </a:solidFill>
              </a:rPr>
              <a:t> </a:t>
            </a:r>
            <a:r>
              <a:rPr sz="4000" spc="355" dirty="0">
                <a:solidFill>
                  <a:srgbClr val="000000"/>
                </a:solidFill>
              </a:rPr>
              <a:t>аварійно-рятувальної</a:t>
            </a:r>
            <a:r>
              <a:rPr sz="4000" spc="-55" dirty="0">
                <a:solidFill>
                  <a:srgbClr val="000000"/>
                </a:solidFill>
              </a:rPr>
              <a:t> </a:t>
            </a:r>
            <a:r>
              <a:rPr sz="4000" spc="455" dirty="0">
                <a:solidFill>
                  <a:srgbClr val="000000"/>
                </a:solidFill>
              </a:rPr>
              <a:t>служби.</a:t>
            </a:r>
            <a:endParaRPr sz="4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40149" y="8361757"/>
            <a:ext cx="4762500" cy="1925320"/>
            <a:chOff x="6940149" y="8361757"/>
            <a:chExt cx="4762500" cy="1925320"/>
          </a:xfrm>
        </p:grpSpPr>
        <p:sp>
          <p:nvSpPr>
            <p:cNvPr id="3" name="object 3"/>
            <p:cNvSpPr/>
            <p:nvPr/>
          </p:nvSpPr>
          <p:spPr>
            <a:xfrm>
              <a:off x="9232163" y="9521355"/>
              <a:ext cx="2470785" cy="765810"/>
            </a:xfrm>
            <a:custGeom>
              <a:avLst/>
              <a:gdLst/>
              <a:ahLst/>
              <a:cxnLst/>
              <a:rect l="l" t="t" r="r" b="b"/>
              <a:pathLst>
                <a:path w="2470784" h="765809">
                  <a:moveTo>
                    <a:pt x="1343612" y="144247"/>
                  </a:moveTo>
                  <a:lnTo>
                    <a:pt x="1751434" y="230042"/>
                  </a:lnTo>
                  <a:lnTo>
                    <a:pt x="2004724" y="303982"/>
                  </a:lnTo>
                  <a:lnTo>
                    <a:pt x="2209099" y="406874"/>
                  </a:lnTo>
                  <a:lnTo>
                    <a:pt x="2470175" y="579527"/>
                  </a:lnTo>
                  <a:lnTo>
                    <a:pt x="2470175" y="765644"/>
                  </a:lnTo>
                  <a:lnTo>
                    <a:pt x="451966" y="765644"/>
                  </a:lnTo>
                  <a:lnTo>
                    <a:pt x="409676" y="739551"/>
                  </a:lnTo>
                  <a:lnTo>
                    <a:pt x="354213" y="676034"/>
                  </a:lnTo>
                  <a:lnTo>
                    <a:pt x="323316" y="591615"/>
                  </a:lnTo>
                  <a:lnTo>
                    <a:pt x="371706" y="556648"/>
                  </a:lnTo>
                  <a:lnTo>
                    <a:pt x="415208" y="536956"/>
                  </a:lnTo>
                  <a:lnTo>
                    <a:pt x="478457" y="525304"/>
                  </a:lnTo>
                  <a:lnTo>
                    <a:pt x="586089" y="514461"/>
                  </a:lnTo>
                  <a:lnTo>
                    <a:pt x="518432" y="500563"/>
                  </a:lnTo>
                  <a:lnTo>
                    <a:pt x="463033" y="499850"/>
                  </a:lnTo>
                  <a:lnTo>
                    <a:pt x="213801" y="499850"/>
                  </a:lnTo>
                  <a:lnTo>
                    <a:pt x="121913" y="415574"/>
                  </a:lnTo>
                  <a:lnTo>
                    <a:pt x="121488" y="415022"/>
                  </a:lnTo>
                  <a:lnTo>
                    <a:pt x="1367683" y="415022"/>
                  </a:lnTo>
                  <a:lnTo>
                    <a:pt x="1343612" y="144247"/>
                  </a:lnTo>
                  <a:close/>
                </a:path>
                <a:path w="2470784" h="765809">
                  <a:moveTo>
                    <a:pt x="213801" y="499850"/>
                  </a:moveTo>
                  <a:lnTo>
                    <a:pt x="463033" y="499850"/>
                  </a:lnTo>
                  <a:lnTo>
                    <a:pt x="390330" y="515851"/>
                  </a:lnTo>
                  <a:lnTo>
                    <a:pt x="270761" y="552092"/>
                  </a:lnTo>
                  <a:lnTo>
                    <a:pt x="213801" y="499850"/>
                  </a:lnTo>
                  <a:close/>
                </a:path>
                <a:path w="2470784" h="765809">
                  <a:moveTo>
                    <a:pt x="1223318" y="89679"/>
                  </a:moveTo>
                  <a:lnTo>
                    <a:pt x="1269349" y="105735"/>
                  </a:lnTo>
                  <a:lnTo>
                    <a:pt x="1306090" y="193030"/>
                  </a:lnTo>
                  <a:lnTo>
                    <a:pt x="1333956" y="288832"/>
                  </a:lnTo>
                  <a:lnTo>
                    <a:pt x="1357663" y="376593"/>
                  </a:lnTo>
                  <a:lnTo>
                    <a:pt x="1367683" y="415022"/>
                  </a:lnTo>
                  <a:lnTo>
                    <a:pt x="121488" y="415022"/>
                  </a:lnTo>
                  <a:lnTo>
                    <a:pt x="68623" y="346382"/>
                  </a:lnTo>
                  <a:lnTo>
                    <a:pt x="1191309" y="346382"/>
                  </a:lnTo>
                  <a:lnTo>
                    <a:pt x="1170287" y="90953"/>
                  </a:lnTo>
                  <a:lnTo>
                    <a:pt x="1223318" y="89679"/>
                  </a:lnTo>
                  <a:close/>
                </a:path>
                <a:path w="2470784" h="765809">
                  <a:moveTo>
                    <a:pt x="607959" y="3646"/>
                  </a:moveTo>
                  <a:lnTo>
                    <a:pt x="785692" y="8044"/>
                  </a:lnTo>
                  <a:lnTo>
                    <a:pt x="920698" y="27303"/>
                  </a:lnTo>
                  <a:lnTo>
                    <a:pt x="1085149" y="66882"/>
                  </a:lnTo>
                  <a:lnTo>
                    <a:pt x="1115660" y="103119"/>
                  </a:lnTo>
                  <a:lnTo>
                    <a:pt x="1136889" y="144312"/>
                  </a:lnTo>
                  <a:lnTo>
                    <a:pt x="1158788" y="216666"/>
                  </a:lnTo>
                  <a:lnTo>
                    <a:pt x="1191309" y="346382"/>
                  </a:lnTo>
                  <a:lnTo>
                    <a:pt x="68623" y="346382"/>
                  </a:lnTo>
                  <a:lnTo>
                    <a:pt x="44093" y="314533"/>
                  </a:lnTo>
                  <a:lnTo>
                    <a:pt x="11916" y="198985"/>
                  </a:lnTo>
                  <a:lnTo>
                    <a:pt x="6477" y="116812"/>
                  </a:lnTo>
                  <a:lnTo>
                    <a:pt x="344443" y="116812"/>
                  </a:lnTo>
                  <a:lnTo>
                    <a:pt x="315328" y="8648"/>
                  </a:lnTo>
                  <a:lnTo>
                    <a:pt x="607959" y="3646"/>
                  </a:lnTo>
                  <a:close/>
                </a:path>
                <a:path w="2470784" h="765809">
                  <a:moveTo>
                    <a:pt x="167291" y="0"/>
                  </a:moveTo>
                  <a:lnTo>
                    <a:pt x="277698" y="3603"/>
                  </a:lnTo>
                  <a:lnTo>
                    <a:pt x="344443" y="116812"/>
                  </a:lnTo>
                  <a:lnTo>
                    <a:pt x="6477" y="116812"/>
                  </a:lnTo>
                  <a:lnTo>
                    <a:pt x="0" y="18950"/>
                  </a:lnTo>
                  <a:lnTo>
                    <a:pt x="54476" y="6234"/>
                  </a:lnTo>
                  <a:lnTo>
                    <a:pt x="101561" y="397"/>
                  </a:lnTo>
                  <a:lnTo>
                    <a:pt x="167291" y="0"/>
                  </a:lnTo>
                  <a:close/>
                </a:path>
              </a:pathLst>
            </a:custGeom>
            <a:solidFill>
              <a:srgbClr val="FAE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40149" y="8361757"/>
              <a:ext cx="4647565" cy="1925320"/>
            </a:xfrm>
            <a:custGeom>
              <a:avLst/>
              <a:gdLst/>
              <a:ahLst/>
              <a:cxnLst/>
              <a:rect l="l" t="t" r="r" b="b"/>
              <a:pathLst>
                <a:path w="4647565" h="1925320">
                  <a:moveTo>
                    <a:pt x="4647305" y="1715684"/>
                  </a:moveTo>
                  <a:lnTo>
                    <a:pt x="4462301" y="1925241"/>
                  </a:lnTo>
                  <a:lnTo>
                    <a:pt x="4297464" y="1925241"/>
                  </a:lnTo>
                  <a:lnTo>
                    <a:pt x="4427744" y="1837473"/>
                  </a:lnTo>
                  <a:lnTo>
                    <a:pt x="4581833" y="1749631"/>
                  </a:lnTo>
                  <a:lnTo>
                    <a:pt x="4647305" y="1715684"/>
                  </a:lnTo>
                  <a:close/>
                </a:path>
                <a:path w="4647565" h="1925320">
                  <a:moveTo>
                    <a:pt x="4270488" y="936152"/>
                  </a:moveTo>
                  <a:lnTo>
                    <a:pt x="4219950" y="1182119"/>
                  </a:lnTo>
                  <a:lnTo>
                    <a:pt x="4148009" y="1384323"/>
                  </a:lnTo>
                  <a:lnTo>
                    <a:pt x="4005080" y="1650955"/>
                  </a:lnTo>
                  <a:lnTo>
                    <a:pt x="3840539" y="1925241"/>
                  </a:lnTo>
                  <a:lnTo>
                    <a:pt x="3534288" y="1925241"/>
                  </a:lnTo>
                  <a:lnTo>
                    <a:pt x="3629761" y="1694398"/>
                  </a:lnTo>
                  <a:lnTo>
                    <a:pt x="3768065" y="1442385"/>
                  </a:lnTo>
                  <a:lnTo>
                    <a:pt x="3956506" y="1225691"/>
                  </a:lnTo>
                  <a:lnTo>
                    <a:pt x="4270488" y="936152"/>
                  </a:lnTo>
                  <a:close/>
                </a:path>
                <a:path w="4647565" h="1925320">
                  <a:moveTo>
                    <a:pt x="3755662" y="420354"/>
                  </a:moveTo>
                  <a:lnTo>
                    <a:pt x="3721534" y="601294"/>
                  </a:lnTo>
                  <a:lnTo>
                    <a:pt x="3661983" y="835518"/>
                  </a:lnTo>
                  <a:lnTo>
                    <a:pt x="3533651" y="1279545"/>
                  </a:lnTo>
                  <a:lnTo>
                    <a:pt x="3342041" y="1925241"/>
                  </a:lnTo>
                  <a:lnTo>
                    <a:pt x="3174811" y="1925241"/>
                  </a:lnTo>
                  <a:lnTo>
                    <a:pt x="3182503" y="1834276"/>
                  </a:lnTo>
                  <a:lnTo>
                    <a:pt x="3191567" y="1753959"/>
                  </a:lnTo>
                  <a:lnTo>
                    <a:pt x="3202387" y="1676027"/>
                  </a:lnTo>
                  <a:lnTo>
                    <a:pt x="3214842" y="1600478"/>
                  </a:lnTo>
                  <a:lnTo>
                    <a:pt x="3228812" y="1527308"/>
                  </a:lnTo>
                  <a:lnTo>
                    <a:pt x="3244177" y="1456514"/>
                  </a:lnTo>
                  <a:lnTo>
                    <a:pt x="3260815" y="1388092"/>
                  </a:lnTo>
                  <a:lnTo>
                    <a:pt x="3278606" y="1322038"/>
                  </a:lnTo>
                  <a:lnTo>
                    <a:pt x="3297430" y="1258350"/>
                  </a:lnTo>
                  <a:lnTo>
                    <a:pt x="3317166" y="1197024"/>
                  </a:lnTo>
                  <a:lnTo>
                    <a:pt x="3337694" y="1138056"/>
                  </a:lnTo>
                  <a:lnTo>
                    <a:pt x="3358893" y="1081444"/>
                  </a:lnTo>
                  <a:lnTo>
                    <a:pt x="3380643" y="1027183"/>
                  </a:lnTo>
                  <a:lnTo>
                    <a:pt x="3402822" y="975270"/>
                  </a:lnTo>
                  <a:lnTo>
                    <a:pt x="3425312" y="925702"/>
                  </a:lnTo>
                  <a:lnTo>
                    <a:pt x="3447990" y="878475"/>
                  </a:lnTo>
                  <a:lnTo>
                    <a:pt x="3470737" y="833587"/>
                  </a:lnTo>
                  <a:lnTo>
                    <a:pt x="3493432" y="791032"/>
                  </a:lnTo>
                  <a:lnTo>
                    <a:pt x="3515954" y="750809"/>
                  </a:lnTo>
                  <a:lnTo>
                    <a:pt x="3538184" y="712914"/>
                  </a:lnTo>
                  <a:lnTo>
                    <a:pt x="3559999" y="677343"/>
                  </a:lnTo>
                  <a:lnTo>
                    <a:pt x="3581281" y="644092"/>
                  </a:lnTo>
                  <a:lnTo>
                    <a:pt x="3621761" y="584540"/>
                  </a:lnTo>
                  <a:lnTo>
                    <a:pt x="3658658" y="534230"/>
                  </a:lnTo>
                  <a:lnTo>
                    <a:pt x="3691008" y="493135"/>
                  </a:lnTo>
                  <a:lnTo>
                    <a:pt x="3717848" y="461227"/>
                  </a:lnTo>
                  <a:lnTo>
                    <a:pt x="3745666" y="430532"/>
                  </a:lnTo>
                  <a:lnTo>
                    <a:pt x="3755662" y="420354"/>
                  </a:lnTo>
                  <a:close/>
                </a:path>
                <a:path w="4647565" h="1925320">
                  <a:moveTo>
                    <a:pt x="3200474" y="447263"/>
                  </a:moveTo>
                  <a:lnTo>
                    <a:pt x="3177574" y="991119"/>
                  </a:lnTo>
                  <a:lnTo>
                    <a:pt x="3140247" y="1343512"/>
                  </a:lnTo>
                  <a:lnTo>
                    <a:pt x="3061770" y="1658438"/>
                  </a:lnTo>
                  <a:lnTo>
                    <a:pt x="2971269" y="1925241"/>
                  </a:lnTo>
                  <a:lnTo>
                    <a:pt x="2821548" y="1925241"/>
                  </a:lnTo>
                  <a:lnTo>
                    <a:pt x="2823966" y="1860231"/>
                  </a:lnTo>
                  <a:lnTo>
                    <a:pt x="2829424" y="1753959"/>
                  </a:lnTo>
                  <a:lnTo>
                    <a:pt x="2836073" y="1653372"/>
                  </a:lnTo>
                  <a:lnTo>
                    <a:pt x="2843863" y="1557875"/>
                  </a:lnTo>
                  <a:lnTo>
                    <a:pt x="2852701" y="1467482"/>
                  </a:lnTo>
                  <a:lnTo>
                    <a:pt x="2862506" y="1382056"/>
                  </a:lnTo>
                  <a:lnTo>
                    <a:pt x="2873196" y="1301460"/>
                  </a:lnTo>
                  <a:lnTo>
                    <a:pt x="2884690" y="1225557"/>
                  </a:lnTo>
                  <a:lnTo>
                    <a:pt x="2896904" y="1154208"/>
                  </a:lnTo>
                  <a:lnTo>
                    <a:pt x="2909758" y="1087276"/>
                  </a:lnTo>
                  <a:lnTo>
                    <a:pt x="2923170" y="1024624"/>
                  </a:lnTo>
                  <a:lnTo>
                    <a:pt x="2937058" y="966115"/>
                  </a:lnTo>
                  <a:lnTo>
                    <a:pt x="2951340" y="911611"/>
                  </a:lnTo>
                  <a:lnTo>
                    <a:pt x="2965934" y="860974"/>
                  </a:lnTo>
                  <a:lnTo>
                    <a:pt x="2980759" y="814068"/>
                  </a:lnTo>
                  <a:lnTo>
                    <a:pt x="2995733" y="770754"/>
                  </a:lnTo>
                  <a:lnTo>
                    <a:pt x="3010774" y="730895"/>
                  </a:lnTo>
                  <a:lnTo>
                    <a:pt x="3025800" y="694354"/>
                  </a:lnTo>
                  <a:lnTo>
                    <a:pt x="3055479" y="630676"/>
                  </a:lnTo>
                  <a:lnTo>
                    <a:pt x="3084118" y="578619"/>
                  </a:lnTo>
                  <a:lnTo>
                    <a:pt x="3111062" y="537084"/>
                  </a:lnTo>
                  <a:lnTo>
                    <a:pt x="3135656" y="504972"/>
                  </a:lnTo>
                  <a:lnTo>
                    <a:pt x="3166709" y="472066"/>
                  </a:lnTo>
                  <a:lnTo>
                    <a:pt x="3197535" y="448710"/>
                  </a:lnTo>
                  <a:lnTo>
                    <a:pt x="3200474" y="447263"/>
                  </a:lnTo>
                  <a:close/>
                </a:path>
                <a:path w="4647565" h="1925320">
                  <a:moveTo>
                    <a:pt x="2685544" y="68114"/>
                  </a:moveTo>
                  <a:lnTo>
                    <a:pt x="2702973" y="125860"/>
                  </a:lnTo>
                  <a:lnTo>
                    <a:pt x="2714550" y="191077"/>
                  </a:lnTo>
                  <a:lnTo>
                    <a:pt x="2720876" y="263195"/>
                  </a:lnTo>
                  <a:lnTo>
                    <a:pt x="2722259" y="301663"/>
                  </a:lnTo>
                  <a:lnTo>
                    <a:pt x="2722556" y="341640"/>
                  </a:lnTo>
                  <a:lnTo>
                    <a:pt x="2721842" y="383057"/>
                  </a:lnTo>
                  <a:lnTo>
                    <a:pt x="2720192" y="425841"/>
                  </a:lnTo>
                  <a:lnTo>
                    <a:pt x="2717681" y="469920"/>
                  </a:lnTo>
                  <a:lnTo>
                    <a:pt x="2714385" y="515224"/>
                  </a:lnTo>
                  <a:lnTo>
                    <a:pt x="2710380" y="561680"/>
                  </a:lnTo>
                  <a:lnTo>
                    <a:pt x="2705740" y="609218"/>
                  </a:lnTo>
                  <a:lnTo>
                    <a:pt x="2700541" y="657765"/>
                  </a:lnTo>
                  <a:lnTo>
                    <a:pt x="2694859" y="707250"/>
                  </a:lnTo>
                  <a:lnTo>
                    <a:pt x="2688768" y="757602"/>
                  </a:lnTo>
                  <a:lnTo>
                    <a:pt x="2682344" y="808748"/>
                  </a:lnTo>
                  <a:lnTo>
                    <a:pt x="2675663" y="860618"/>
                  </a:lnTo>
                  <a:lnTo>
                    <a:pt x="2668799" y="913139"/>
                  </a:lnTo>
                  <a:lnTo>
                    <a:pt x="2661828" y="966241"/>
                  </a:lnTo>
                  <a:lnTo>
                    <a:pt x="2654826" y="1019852"/>
                  </a:lnTo>
                  <a:lnTo>
                    <a:pt x="2647867" y="1073900"/>
                  </a:lnTo>
                  <a:lnTo>
                    <a:pt x="2641028" y="1128314"/>
                  </a:lnTo>
                  <a:lnTo>
                    <a:pt x="2634382" y="1183022"/>
                  </a:lnTo>
                  <a:lnTo>
                    <a:pt x="2628007" y="1237952"/>
                  </a:lnTo>
                  <a:lnTo>
                    <a:pt x="2621976" y="1293034"/>
                  </a:lnTo>
                  <a:lnTo>
                    <a:pt x="2616366" y="1348195"/>
                  </a:lnTo>
                  <a:lnTo>
                    <a:pt x="2611252" y="1403364"/>
                  </a:lnTo>
                  <a:lnTo>
                    <a:pt x="2606709" y="1458469"/>
                  </a:lnTo>
                  <a:lnTo>
                    <a:pt x="2602812" y="1513440"/>
                  </a:lnTo>
                  <a:lnTo>
                    <a:pt x="2599637" y="1568203"/>
                  </a:lnTo>
                  <a:lnTo>
                    <a:pt x="2597259" y="1622689"/>
                  </a:lnTo>
                  <a:lnTo>
                    <a:pt x="2595753" y="1676825"/>
                  </a:lnTo>
                  <a:lnTo>
                    <a:pt x="2595332" y="1717430"/>
                  </a:lnTo>
                  <a:lnTo>
                    <a:pt x="2595248" y="1736464"/>
                  </a:lnTo>
                  <a:lnTo>
                    <a:pt x="2595661" y="1783761"/>
                  </a:lnTo>
                  <a:lnTo>
                    <a:pt x="2597225" y="1836419"/>
                  </a:lnTo>
                  <a:lnTo>
                    <a:pt x="2599963" y="1888440"/>
                  </a:lnTo>
                  <a:lnTo>
                    <a:pt x="2602823" y="1925241"/>
                  </a:lnTo>
                  <a:lnTo>
                    <a:pt x="2440846" y="1925241"/>
                  </a:lnTo>
                  <a:lnTo>
                    <a:pt x="2435268" y="1876547"/>
                  </a:lnTo>
                  <a:lnTo>
                    <a:pt x="2429385" y="1815872"/>
                  </a:lnTo>
                  <a:lnTo>
                    <a:pt x="2424772" y="1757299"/>
                  </a:lnTo>
                  <a:lnTo>
                    <a:pt x="2421377" y="1700720"/>
                  </a:lnTo>
                  <a:lnTo>
                    <a:pt x="2419151" y="1646025"/>
                  </a:lnTo>
                  <a:lnTo>
                    <a:pt x="2418043" y="1593104"/>
                  </a:lnTo>
                  <a:lnTo>
                    <a:pt x="2418003" y="1541848"/>
                  </a:lnTo>
                  <a:lnTo>
                    <a:pt x="2418980" y="1492148"/>
                  </a:lnTo>
                  <a:lnTo>
                    <a:pt x="2420924" y="1443894"/>
                  </a:lnTo>
                  <a:lnTo>
                    <a:pt x="2423784" y="1396976"/>
                  </a:lnTo>
                  <a:lnTo>
                    <a:pt x="2427510" y="1351286"/>
                  </a:lnTo>
                  <a:lnTo>
                    <a:pt x="2432052" y="1306713"/>
                  </a:lnTo>
                  <a:lnTo>
                    <a:pt x="2437359" y="1263149"/>
                  </a:lnTo>
                  <a:lnTo>
                    <a:pt x="2443380" y="1220484"/>
                  </a:lnTo>
                  <a:lnTo>
                    <a:pt x="2450066" y="1178608"/>
                  </a:lnTo>
                  <a:lnTo>
                    <a:pt x="2457365" y="1137412"/>
                  </a:lnTo>
                  <a:lnTo>
                    <a:pt x="2465228" y="1096787"/>
                  </a:lnTo>
                  <a:lnTo>
                    <a:pt x="2473604" y="1056622"/>
                  </a:lnTo>
                  <a:lnTo>
                    <a:pt x="2482442" y="1016809"/>
                  </a:lnTo>
                  <a:lnTo>
                    <a:pt x="2491692" y="977239"/>
                  </a:lnTo>
                  <a:lnTo>
                    <a:pt x="2501303" y="937801"/>
                  </a:lnTo>
                  <a:lnTo>
                    <a:pt x="2511226" y="898386"/>
                  </a:lnTo>
                  <a:lnTo>
                    <a:pt x="2521410" y="858885"/>
                  </a:lnTo>
                  <a:lnTo>
                    <a:pt x="2531804" y="819188"/>
                  </a:lnTo>
                  <a:lnTo>
                    <a:pt x="2553020" y="738770"/>
                  </a:lnTo>
                  <a:lnTo>
                    <a:pt x="2563742" y="697830"/>
                  </a:lnTo>
                  <a:lnTo>
                    <a:pt x="2574473" y="656256"/>
                  </a:lnTo>
                  <a:lnTo>
                    <a:pt x="2585161" y="613939"/>
                  </a:lnTo>
                  <a:lnTo>
                    <a:pt x="2595757" y="570769"/>
                  </a:lnTo>
                  <a:lnTo>
                    <a:pt x="2606211" y="526638"/>
                  </a:lnTo>
                  <a:lnTo>
                    <a:pt x="2616471" y="481436"/>
                  </a:lnTo>
                  <a:lnTo>
                    <a:pt x="2626487" y="435052"/>
                  </a:lnTo>
                  <a:lnTo>
                    <a:pt x="2636210" y="387379"/>
                  </a:lnTo>
                  <a:lnTo>
                    <a:pt x="2645588" y="338306"/>
                  </a:lnTo>
                  <a:lnTo>
                    <a:pt x="2654605" y="287512"/>
                  </a:lnTo>
                  <a:lnTo>
                    <a:pt x="2663108" y="235523"/>
                  </a:lnTo>
                  <a:lnTo>
                    <a:pt x="2671150" y="181594"/>
                  </a:lnTo>
                  <a:lnTo>
                    <a:pt x="2678645" y="125827"/>
                  </a:lnTo>
                  <a:lnTo>
                    <a:pt x="2685544" y="68114"/>
                  </a:lnTo>
                  <a:close/>
                </a:path>
                <a:path w="4647565" h="1925320">
                  <a:moveTo>
                    <a:pt x="2126993" y="84827"/>
                  </a:moveTo>
                  <a:lnTo>
                    <a:pt x="2139754" y="154381"/>
                  </a:lnTo>
                  <a:lnTo>
                    <a:pt x="2145604" y="195224"/>
                  </a:lnTo>
                  <a:lnTo>
                    <a:pt x="2151116" y="239703"/>
                  </a:lnTo>
                  <a:lnTo>
                    <a:pt x="2156321" y="287723"/>
                  </a:lnTo>
                  <a:lnTo>
                    <a:pt x="2161169" y="338343"/>
                  </a:lnTo>
                  <a:lnTo>
                    <a:pt x="2165734" y="391892"/>
                  </a:lnTo>
                  <a:lnTo>
                    <a:pt x="2170006" y="447851"/>
                  </a:lnTo>
                  <a:lnTo>
                    <a:pt x="2173998" y="505914"/>
                  </a:lnTo>
                  <a:lnTo>
                    <a:pt x="2177719" y="565774"/>
                  </a:lnTo>
                  <a:lnTo>
                    <a:pt x="2181182" y="627126"/>
                  </a:lnTo>
                  <a:lnTo>
                    <a:pt x="2184399" y="689663"/>
                  </a:lnTo>
                  <a:lnTo>
                    <a:pt x="2187380" y="753079"/>
                  </a:lnTo>
                  <a:lnTo>
                    <a:pt x="2190222" y="819188"/>
                  </a:lnTo>
                  <a:lnTo>
                    <a:pt x="2192683" y="881320"/>
                  </a:lnTo>
                  <a:lnTo>
                    <a:pt x="2195028" y="945533"/>
                  </a:lnTo>
                  <a:lnTo>
                    <a:pt x="2197183" y="1009399"/>
                  </a:lnTo>
                  <a:lnTo>
                    <a:pt x="2199198" y="1073900"/>
                  </a:lnTo>
                  <a:lnTo>
                    <a:pt x="2201040" y="1137412"/>
                  </a:lnTo>
                  <a:lnTo>
                    <a:pt x="2202627" y="1195852"/>
                  </a:lnTo>
                  <a:lnTo>
                    <a:pt x="2204332" y="1263270"/>
                  </a:lnTo>
                  <a:lnTo>
                    <a:pt x="2205521" y="1312802"/>
                  </a:lnTo>
                  <a:lnTo>
                    <a:pt x="2206781" y="1368153"/>
                  </a:lnTo>
                  <a:lnTo>
                    <a:pt x="2208011" y="1424726"/>
                  </a:lnTo>
                  <a:lnTo>
                    <a:pt x="2212522" y="1640013"/>
                  </a:lnTo>
                  <a:lnTo>
                    <a:pt x="2213195" y="1668691"/>
                  </a:lnTo>
                  <a:lnTo>
                    <a:pt x="2214597" y="1717430"/>
                  </a:lnTo>
                  <a:lnTo>
                    <a:pt x="2223225" y="1824473"/>
                  </a:lnTo>
                  <a:lnTo>
                    <a:pt x="2250430" y="1882909"/>
                  </a:lnTo>
                  <a:lnTo>
                    <a:pt x="2306306" y="1925241"/>
                  </a:lnTo>
                  <a:lnTo>
                    <a:pt x="1596247" y="1925241"/>
                  </a:lnTo>
                  <a:lnTo>
                    <a:pt x="1685050" y="1917499"/>
                  </a:lnTo>
                  <a:lnTo>
                    <a:pt x="1727325" y="1914388"/>
                  </a:lnTo>
                  <a:lnTo>
                    <a:pt x="1798119" y="1910386"/>
                  </a:lnTo>
                  <a:lnTo>
                    <a:pt x="1931520" y="1906464"/>
                  </a:lnTo>
                  <a:lnTo>
                    <a:pt x="1994699" y="1898505"/>
                  </a:lnTo>
                  <a:lnTo>
                    <a:pt x="2040279" y="1879391"/>
                  </a:lnTo>
                  <a:lnTo>
                    <a:pt x="2093358" y="1842873"/>
                  </a:lnTo>
                  <a:lnTo>
                    <a:pt x="1446884" y="1842873"/>
                  </a:lnTo>
                  <a:lnTo>
                    <a:pt x="1318071" y="1842032"/>
                  </a:lnTo>
                  <a:lnTo>
                    <a:pt x="1051757" y="1836328"/>
                  </a:lnTo>
                  <a:lnTo>
                    <a:pt x="825686" y="1812955"/>
                  </a:lnTo>
                  <a:lnTo>
                    <a:pt x="740902" y="1796412"/>
                  </a:lnTo>
                  <a:lnTo>
                    <a:pt x="2136663" y="1796412"/>
                  </a:lnTo>
                  <a:lnTo>
                    <a:pt x="2070128" y="1414845"/>
                  </a:lnTo>
                  <a:lnTo>
                    <a:pt x="2004975" y="955636"/>
                  </a:lnTo>
                  <a:lnTo>
                    <a:pt x="1989181" y="664023"/>
                  </a:lnTo>
                  <a:lnTo>
                    <a:pt x="2028076" y="415316"/>
                  </a:lnTo>
                  <a:lnTo>
                    <a:pt x="2126993" y="84827"/>
                  </a:lnTo>
                  <a:close/>
                </a:path>
                <a:path w="4647565" h="1925320">
                  <a:moveTo>
                    <a:pt x="1446884" y="1842873"/>
                  </a:moveTo>
                  <a:lnTo>
                    <a:pt x="2093358" y="1842873"/>
                  </a:lnTo>
                  <a:lnTo>
                    <a:pt x="1869527" y="1844108"/>
                  </a:lnTo>
                  <a:lnTo>
                    <a:pt x="1446884" y="1842873"/>
                  </a:lnTo>
                  <a:close/>
                </a:path>
                <a:path w="4647565" h="1925320">
                  <a:moveTo>
                    <a:pt x="1430223" y="0"/>
                  </a:moveTo>
                  <a:lnTo>
                    <a:pt x="1510314" y="208161"/>
                  </a:lnTo>
                  <a:lnTo>
                    <a:pt x="1691222" y="680552"/>
                  </a:lnTo>
                  <a:lnTo>
                    <a:pt x="1883896" y="1189031"/>
                  </a:lnTo>
                  <a:lnTo>
                    <a:pt x="1999285" y="1505454"/>
                  </a:lnTo>
                  <a:lnTo>
                    <a:pt x="2036728" y="1618262"/>
                  </a:lnTo>
                  <a:lnTo>
                    <a:pt x="2063520" y="1686173"/>
                  </a:lnTo>
                  <a:lnTo>
                    <a:pt x="2092538" y="1736464"/>
                  </a:lnTo>
                  <a:lnTo>
                    <a:pt x="2136663" y="1796412"/>
                  </a:lnTo>
                  <a:lnTo>
                    <a:pt x="740902" y="1796412"/>
                  </a:lnTo>
                  <a:lnTo>
                    <a:pt x="516290" y="1752588"/>
                  </a:lnTo>
                  <a:lnTo>
                    <a:pt x="268359" y="1696553"/>
                  </a:lnTo>
                  <a:lnTo>
                    <a:pt x="1762789" y="1696553"/>
                  </a:lnTo>
                  <a:lnTo>
                    <a:pt x="1663128" y="1638004"/>
                  </a:lnTo>
                  <a:lnTo>
                    <a:pt x="1928231" y="1638004"/>
                  </a:lnTo>
                  <a:lnTo>
                    <a:pt x="1628495" y="1033970"/>
                  </a:lnTo>
                  <a:lnTo>
                    <a:pt x="1476707" y="662000"/>
                  </a:lnTo>
                  <a:lnTo>
                    <a:pt x="1426179" y="368531"/>
                  </a:lnTo>
                  <a:lnTo>
                    <a:pt x="1430223" y="0"/>
                  </a:lnTo>
                  <a:close/>
                </a:path>
                <a:path w="4647565" h="1925320">
                  <a:moveTo>
                    <a:pt x="633507" y="1570166"/>
                  </a:moveTo>
                  <a:lnTo>
                    <a:pt x="1053545" y="1606501"/>
                  </a:lnTo>
                  <a:lnTo>
                    <a:pt x="1762789" y="1696553"/>
                  </a:lnTo>
                  <a:lnTo>
                    <a:pt x="268359" y="1696553"/>
                  </a:lnTo>
                  <a:lnTo>
                    <a:pt x="0" y="1635902"/>
                  </a:lnTo>
                  <a:lnTo>
                    <a:pt x="337412" y="1581861"/>
                  </a:lnTo>
                  <a:lnTo>
                    <a:pt x="633507" y="1570166"/>
                  </a:lnTo>
                  <a:close/>
                </a:path>
                <a:path w="4647565" h="1925320">
                  <a:moveTo>
                    <a:pt x="977411" y="412575"/>
                  </a:moveTo>
                  <a:lnTo>
                    <a:pt x="1195536" y="560383"/>
                  </a:lnTo>
                  <a:lnTo>
                    <a:pt x="1367288" y="737301"/>
                  </a:lnTo>
                  <a:lnTo>
                    <a:pt x="1581807" y="1058214"/>
                  </a:lnTo>
                  <a:lnTo>
                    <a:pt x="1928231" y="1638004"/>
                  </a:lnTo>
                  <a:lnTo>
                    <a:pt x="1663128" y="1638004"/>
                  </a:lnTo>
                  <a:lnTo>
                    <a:pt x="1298664" y="1424726"/>
                  </a:lnTo>
                  <a:lnTo>
                    <a:pt x="1637078" y="1424726"/>
                  </a:lnTo>
                  <a:lnTo>
                    <a:pt x="1365738" y="1160696"/>
                  </a:lnTo>
                  <a:lnTo>
                    <a:pt x="1206576" y="967253"/>
                  </a:lnTo>
                  <a:lnTo>
                    <a:pt x="1097749" y="749509"/>
                  </a:lnTo>
                  <a:lnTo>
                    <a:pt x="977411" y="412575"/>
                  </a:lnTo>
                  <a:close/>
                </a:path>
                <a:path w="4647565" h="1925320">
                  <a:moveTo>
                    <a:pt x="371141" y="601046"/>
                  </a:moveTo>
                  <a:lnTo>
                    <a:pt x="532405" y="636148"/>
                  </a:lnTo>
                  <a:lnTo>
                    <a:pt x="718028" y="733649"/>
                  </a:lnTo>
                  <a:lnTo>
                    <a:pt x="1046692" y="970768"/>
                  </a:lnTo>
                  <a:lnTo>
                    <a:pt x="1637078" y="1424726"/>
                  </a:lnTo>
                  <a:lnTo>
                    <a:pt x="1298664" y="1424726"/>
                  </a:lnTo>
                  <a:lnTo>
                    <a:pt x="1019560" y="1263270"/>
                  </a:lnTo>
                  <a:lnTo>
                    <a:pt x="929848" y="1208282"/>
                  </a:lnTo>
                  <a:lnTo>
                    <a:pt x="832400" y="1120971"/>
                  </a:lnTo>
                  <a:lnTo>
                    <a:pt x="666427" y="939253"/>
                  </a:lnTo>
                  <a:lnTo>
                    <a:pt x="371141" y="601046"/>
                  </a:lnTo>
                  <a:close/>
                </a:path>
              </a:pathLst>
            </a:custGeom>
            <a:solidFill>
              <a:srgbClr val="F4A3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047" y="47613"/>
            <a:ext cx="18261965" cy="8693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6100"/>
              </a:lnSpc>
              <a:spcBef>
                <a:spcPts val="95"/>
              </a:spcBef>
            </a:pPr>
            <a:r>
              <a:rPr sz="3500" spc="204" dirty="0">
                <a:solidFill>
                  <a:srgbClr val="FAE7DF"/>
                </a:solidFill>
                <a:latin typeface="Arial"/>
                <a:cs typeface="Arial"/>
              </a:rPr>
              <a:t>ЩО</a:t>
            </a:r>
            <a:r>
              <a:rPr sz="3500" spc="-6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125" dirty="0">
                <a:solidFill>
                  <a:srgbClr val="FAE7DF"/>
                </a:solidFill>
                <a:latin typeface="Arial"/>
                <a:cs typeface="Arial"/>
              </a:rPr>
              <a:t>РОБИТИ</a:t>
            </a:r>
            <a:r>
              <a:rPr sz="3500" spc="-55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229" dirty="0">
                <a:solidFill>
                  <a:srgbClr val="FAE7DF"/>
                </a:solidFill>
                <a:latin typeface="Arial"/>
                <a:cs typeface="Arial"/>
              </a:rPr>
              <a:t>ПІД</a:t>
            </a:r>
            <a:r>
              <a:rPr sz="3500" spc="-55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135" dirty="0">
                <a:solidFill>
                  <a:srgbClr val="FAE7DF"/>
                </a:solidFill>
                <a:latin typeface="Arial"/>
                <a:cs typeface="Arial"/>
              </a:rPr>
              <a:t>ЧАС</a:t>
            </a:r>
            <a:r>
              <a:rPr sz="3500" spc="-55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200" dirty="0">
                <a:solidFill>
                  <a:srgbClr val="FAE7DF"/>
                </a:solidFill>
                <a:latin typeface="Arial"/>
                <a:cs typeface="Arial"/>
              </a:rPr>
              <a:t>АРТИЛЕРІЙСЬКИХ</a:t>
            </a:r>
            <a:r>
              <a:rPr sz="3500" spc="-55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110" dirty="0">
                <a:solidFill>
                  <a:srgbClr val="FAE7DF"/>
                </a:solidFill>
                <a:latin typeface="Arial"/>
                <a:cs typeface="Arial"/>
              </a:rPr>
              <a:t>ОБСТРІЛІВ</a:t>
            </a:r>
            <a:r>
              <a:rPr sz="3500" spc="-55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190" dirty="0">
                <a:solidFill>
                  <a:srgbClr val="FAE7DF"/>
                </a:solidFill>
                <a:latin typeface="Arial"/>
                <a:cs typeface="Arial"/>
              </a:rPr>
              <a:t>СИСТЕМАМИ</a:t>
            </a:r>
            <a:r>
              <a:rPr sz="3500" spc="-6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114" dirty="0">
                <a:solidFill>
                  <a:srgbClr val="FAE7DF"/>
                </a:solidFill>
                <a:latin typeface="Arial"/>
                <a:cs typeface="Arial"/>
              </a:rPr>
              <a:t>ЗАЛПОВОГО  ВОГНЮ?</a:t>
            </a:r>
            <a:endParaRPr sz="3500">
              <a:latin typeface="Arial"/>
              <a:cs typeface="Arial"/>
            </a:endParaRPr>
          </a:p>
          <a:p>
            <a:pPr marL="199390" marR="191770" indent="-635">
              <a:lnSpc>
                <a:spcPts val="4880"/>
              </a:lnSpc>
              <a:spcBef>
                <a:spcPts val="275"/>
              </a:spcBef>
              <a:buChar char="–"/>
              <a:tabLst>
                <a:tab pos="1212215" algn="l"/>
              </a:tabLst>
            </a:pPr>
            <a:r>
              <a:rPr sz="3500" spc="325" dirty="0">
                <a:solidFill>
                  <a:srgbClr val="FAE7DF"/>
                </a:solidFill>
                <a:latin typeface="Arial"/>
                <a:cs typeface="Arial"/>
              </a:rPr>
              <a:t>Ракету </a:t>
            </a:r>
            <a:r>
              <a:rPr sz="3500" spc="555" dirty="0">
                <a:solidFill>
                  <a:srgbClr val="FAE7DF"/>
                </a:solidFill>
                <a:latin typeface="Arial"/>
                <a:cs typeface="Arial"/>
              </a:rPr>
              <a:t>можна </a:t>
            </a:r>
            <a:r>
              <a:rPr sz="3500" spc="305" dirty="0">
                <a:solidFill>
                  <a:srgbClr val="FAE7DF"/>
                </a:solidFill>
                <a:latin typeface="Arial"/>
                <a:cs typeface="Arial"/>
              </a:rPr>
              <a:t>добре </a:t>
            </a:r>
            <a:r>
              <a:rPr sz="3500" spc="290" dirty="0">
                <a:solidFill>
                  <a:srgbClr val="FAE7DF"/>
                </a:solidFill>
                <a:latin typeface="Arial"/>
                <a:cs typeface="Arial"/>
              </a:rPr>
              <a:t>помітити та </a:t>
            </a:r>
            <a:r>
              <a:rPr sz="3500" spc="250" dirty="0">
                <a:solidFill>
                  <a:srgbClr val="FAE7DF"/>
                </a:solidFill>
                <a:latin typeface="Arial"/>
                <a:cs typeface="Arial"/>
              </a:rPr>
              <a:t>зреагувати, </a:t>
            </a:r>
            <a:r>
              <a:rPr sz="3500" spc="560" dirty="0">
                <a:solidFill>
                  <a:srgbClr val="FAE7DF"/>
                </a:solidFill>
                <a:latin typeface="Arial"/>
                <a:cs typeface="Arial"/>
              </a:rPr>
              <a:t>адже </a:t>
            </a:r>
            <a:r>
              <a:rPr sz="3500" spc="310" dirty="0">
                <a:solidFill>
                  <a:srgbClr val="FAE7DF"/>
                </a:solidFill>
                <a:latin typeface="Arial"/>
                <a:cs typeface="Arial"/>
              </a:rPr>
              <a:t>залп </a:t>
            </a:r>
            <a:r>
              <a:rPr sz="3500" spc="330" dirty="0">
                <a:solidFill>
                  <a:srgbClr val="FAE7DF"/>
                </a:solidFill>
                <a:latin typeface="Arial"/>
                <a:cs typeface="Arial"/>
              </a:rPr>
              <a:t>реактивної  </a:t>
            </a:r>
            <a:r>
              <a:rPr sz="3500" spc="365" dirty="0">
                <a:solidFill>
                  <a:srgbClr val="FAE7DF"/>
                </a:solidFill>
                <a:latin typeface="Arial"/>
                <a:cs typeface="Arial"/>
              </a:rPr>
              <a:t>установки</a:t>
            </a:r>
            <a:r>
              <a:rPr sz="3500" spc="-7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305" dirty="0">
                <a:solidFill>
                  <a:srgbClr val="FAE7DF"/>
                </a:solidFill>
                <a:latin typeface="Arial"/>
                <a:cs typeface="Arial"/>
              </a:rPr>
              <a:t>добре</a:t>
            </a:r>
            <a:r>
              <a:rPr sz="3500" spc="-7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225" dirty="0">
                <a:solidFill>
                  <a:srgbClr val="FAE7DF"/>
                </a:solidFill>
                <a:latin typeface="Arial"/>
                <a:cs typeface="Arial"/>
              </a:rPr>
              <a:t>видно.</a:t>
            </a:r>
            <a:r>
              <a:rPr sz="3500" spc="-7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250" dirty="0">
                <a:solidFill>
                  <a:srgbClr val="FAE7DF"/>
                </a:solidFill>
                <a:latin typeface="Arial"/>
                <a:cs typeface="Arial"/>
              </a:rPr>
              <a:t>Вночі</a:t>
            </a:r>
            <a:r>
              <a:rPr sz="3500" spc="-7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250" dirty="0">
                <a:solidFill>
                  <a:srgbClr val="FAE7DF"/>
                </a:solidFill>
                <a:latin typeface="Arial"/>
                <a:cs typeface="Arial"/>
              </a:rPr>
              <a:t>це</a:t>
            </a:r>
            <a:r>
              <a:rPr sz="3500" spc="-65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390" dirty="0">
                <a:solidFill>
                  <a:srgbClr val="FAE7DF"/>
                </a:solidFill>
                <a:latin typeface="Arial"/>
                <a:cs typeface="Arial"/>
              </a:rPr>
              <a:t>яскравий</a:t>
            </a:r>
            <a:r>
              <a:rPr sz="3500" spc="-7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370" dirty="0">
                <a:solidFill>
                  <a:srgbClr val="FAE7DF"/>
                </a:solidFill>
                <a:latin typeface="Arial"/>
                <a:cs typeface="Arial"/>
              </a:rPr>
              <a:t>спалах</a:t>
            </a:r>
            <a:r>
              <a:rPr sz="3500" spc="-7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365" dirty="0">
                <a:solidFill>
                  <a:srgbClr val="FAE7DF"/>
                </a:solidFill>
                <a:latin typeface="Arial"/>
                <a:cs typeface="Arial"/>
              </a:rPr>
              <a:t>на</a:t>
            </a:r>
            <a:r>
              <a:rPr sz="3500" spc="-7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204" dirty="0">
                <a:solidFill>
                  <a:srgbClr val="FAE7DF"/>
                </a:solidFill>
                <a:latin typeface="Arial"/>
                <a:cs typeface="Arial"/>
              </a:rPr>
              <a:t>обрії,</a:t>
            </a:r>
            <a:r>
              <a:rPr sz="3500" spc="-7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400" dirty="0">
                <a:solidFill>
                  <a:srgbClr val="FAE7DF"/>
                </a:solidFill>
                <a:latin typeface="Arial"/>
                <a:cs typeface="Arial"/>
              </a:rPr>
              <a:t>а</a:t>
            </a:r>
            <a:r>
              <a:rPr sz="3500" spc="-65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245" dirty="0">
                <a:solidFill>
                  <a:srgbClr val="FAE7DF"/>
                </a:solidFill>
                <a:latin typeface="Arial"/>
                <a:cs typeface="Arial"/>
              </a:rPr>
              <a:t>вдень</a:t>
            </a:r>
            <a:r>
              <a:rPr sz="3500" spc="-7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160" dirty="0">
                <a:solidFill>
                  <a:srgbClr val="FAE7DF"/>
                </a:solidFill>
                <a:latin typeface="Arial"/>
                <a:cs typeface="Arial"/>
              </a:rPr>
              <a:t>–</a:t>
            </a:r>
            <a:r>
              <a:rPr sz="3500" spc="-7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305" dirty="0">
                <a:solidFill>
                  <a:srgbClr val="FAE7DF"/>
                </a:solidFill>
                <a:latin typeface="Arial"/>
                <a:cs typeface="Arial"/>
              </a:rPr>
              <a:t>димні  </a:t>
            </a:r>
            <a:r>
              <a:rPr sz="3500" spc="310" dirty="0">
                <a:solidFill>
                  <a:srgbClr val="FAE7DF"/>
                </a:solidFill>
                <a:latin typeface="Arial"/>
                <a:cs typeface="Arial"/>
              </a:rPr>
              <a:t>сліди</a:t>
            </a:r>
            <a:r>
              <a:rPr sz="3500" spc="-75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325" dirty="0">
                <a:solidFill>
                  <a:srgbClr val="FAE7DF"/>
                </a:solidFill>
                <a:latin typeface="Arial"/>
                <a:cs typeface="Arial"/>
              </a:rPr>
              <a:t>ракет;</a:t>
            </a:r>
            <a:endParaRPr sz="3500">
              <a:latin typeface="Arial"/>
              <a:cs typeface="Arial"/>
            </a:endParaRPr>
          </a:p>
          <a:p>
            <a:pPr marL="1175385" indent="-1176020">
              <a:lnSpc>
                <a:spcPct val="100000"/>
              </a:lnSpc>
              <a:spcBef>
                <a:spcPts val="385"/>
              </a:spcBef>
              <a:buChar char="–"/>
              <a:tabLst>
                <a:tab pos="1176020" algn="l"/>
              </a:tabLst>
            </a:pPr>
            <a:r>
              <a:rPr sz="3500" spc="275" dirty="0">
                <a:solidFill>
                  <a:srgbClr val="FAE7DF"/>
                </a:solidFill>
                <a:latin typeface="Arial"/>
                <a:cs typeface="Arial"/>
              </a:rPr>
              <a:t>Організуйте</a:t>
            </a:r>
            <a:r>
              <a:rPr sz="3500" spc="-7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290" dirty="0">
                <a:solidFill>
                  <a:srgbClr val="FAE7DF"/>
                </a:solidFill>
                <a:latin typeface="Arial"/>
                <a:cs typeface="Arial"/>
              </a:rPr>
              <a:t>постійне</a:t>
            </a:r>
            <a:r>
              <a:rPr sz="3500" spc="-65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325" dirty="0">
                <a:solidFill>
                  <a:srgbClr val="FAE7DF"/>
                </a:solidFill>
                <a:latin typeface="Arial"/>
                <a:cs typeface="Arial"/>
              </a:rPr>
              <a:t>спостереження,</a:t>
            </a:r>
            <a:r>
              <a:rPr sz="3500" spc="-7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315" dirty="0">
                <a:solidFill>
                  <a:srgbClr val="FAE7DF"/>
                </a:solidFill>
                <a:latin typeface="Arial"/>
                <a:cs typeface="Arial"/>
              </a:rPr>
              <a:t>постійно</a:t>
            </a:r>
            <a:r>
              <a:rPr sz="3500" spc="-65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295" dirty="0">
                <a:solidFill>
                  <a:srgbClr val="FAE7DF"/>
                </a:solidFill>
                <a:latin typeface="Arial"/>
                <a:cs typeface="Arial"/>
              </a:rPr>
              <a:t>тримайте</a:t>
            </a:r>
            <a:r>
              <a:rPr sz="3500" spc="-65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210" dirty="0">
                <a:solidFill>
                  <a:srgbClr val="FAE7DF"/>
                </a:solidFill>
                <a:latin typeface="Arial"/>
                <a:cs typeface="Arial"/>
              </a:rPr>
              <a:t>в</a:t>
            </a:r>
            <a:r>
              <a:rPr sz="3500" spc="-7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325" dirty="0">
                <a:solidFill>
                  <a:srgbClr val="FAE7DF"/>
                </a:solidFill>
                <a:latin typeface="Arial"/>
                <a:cs typeface="Arial"/>
              </a:rPr>
              <a:t>полі</a:t>
            </a:r>
            <a:r>
              <a:rPr sz="3500" spc="-65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320" dirty="0">
                <a:solidFill>
                  <a:srgbClr val="FAE7DF"/>
                </a:solidFill>
                <a:latin typeface="Arial"/>
                <a:cs typeface="Arial"/>
              </a:rPr>
              <a:t>зору</a:t>
            </a:r>
            <a:endParaRPr sz="3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sz="3500" spc="215" dirty="0">
                <a:solidFill>
                  <a:srgbClr val="FAE7DF"/>
                </a:solidFill>
                <a:latin typeface="Arial"/>
                <a:cs typeface="Arial"/>
              </a:rPr>
              <a:t>будівлі,</a:t>
            </a:r>
            <a:r>
              <a:rPr sz="3500" spc="-7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415" dirty="0">
                <a:solidFill>
                  <a:srgbClr val="FAE7DF"/>
                </a:solidFill>
                <a:latin typeface="Arial"/>
                <a:cs typeface="Arial"/>
              </a:rPr>
              <a:t>які</a:t>
            </a:r>
            <a:r>
              <a:rPr sz="3500" spc="-65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300" dirty="0">
                <a:solidFill>
                  <a:srgbClr val="FAE7DF"/>
                </a:solidFill>
                <a:latin typeface="Arial"/>
                <a:cs typeface="Arial"/>
              </a:rPr>
              <a:t>розташовані</a:t>
            </a:r>
            <a:r>
              <a:rPr sz="3500" spc="-65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365" dirty="0">
                <a:solidFill>
                  <a:srgbClr val="FAE7DF"/>
                </a:solidFill>
                <a:latin typeface="Arial"/>
                <a:cs typeface="Arial"/>
              </a:rPr>
              <a:t>поруч</a:t>
            </a:r>
            <a:r>
              <a:rPr sz="3500" spc="-65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250" dirty="0">
                <a:solidFill>
                  <a:srgbClr val="FAE7DF"/>
                </a:solidFill>
                <a:latin typeface="Arial"/>
                <a:cs typeface="Arial"/>
              </a:rPr>
              <a:t>і</a:t>
            </a:r>
            <a:r>
              <a:rPr sz="3500" spc="-65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465" dirty="0">
                <a:solidFill>
                  <a:srgbClr val="FAE7DF"/>
                </a:solidFill>
                <a:latin typeface="Arial"/>
                <a:cs typeface="Arial"/>
              </a:rPr>
              <a:t>можуть</a:t>
            </a:r>
            <a:r>
              <a:rPr sz="3500" spc="-7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325" dirty="0">
                <a:solidFill>
                  <a:srgbClr val="FAE7DF"/>
                </a:solidFill>
                <a:latin typeface="Arial"/>
                <a:cs typeface="Arial"/>
              </a:rPr>
              <a:t>використовуватися</a:t>
            </a:r>
            <a:r>
              <a:rPr sz="3500" spc="-65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500" dirty="0">
                <a:solidFill>
                  <a:srgbClr val="FAE7DF"/>
                </a:solidFill>
                <a:latin typeface="Arial"/>
                <a:cs typeface="Arial"/>
              </a:rPr>
              <a:t>як</a:t>
            </a:r>
            <a:r>
              <a:rPr sz="3500" spc="-65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295" dirty="0">
                <a:solidFill>
                  <a:srgbClr val="FAE7DF"/>
                </a:solidFill>
                <a:latin typeface="Arial"/>
                <a:cs typeface="Arial"/>
              </a:rPr>
              <a:t>укриття.</a:t>
            </a:r>
            <a:endParaRPr sz="3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sz="3500" spc="235" dirty="0">
                <a:solidFill>
                  <a:srgbClr val="FAE7DF"/>
                </a:solidFill>
                <a:latin typeface="Arial"/>
                <a:cs typeface="Arial"/>
              </a:rPr>
              <a:t>Після</a:t>
            </a:r>
            <a:r>
              <a:rPr sz="3500" spc="-7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340" dirty="0">
                <a:solidFill>
                  <a:srgbClr val="FAE7DF"/>
                </a:solidFill>
                <a:latin typeface="Arial"/>
                <a:cs typeface="Arial"/>
              </a:rPr>
              <a:t>сигналу</a:t>
            </a:r>
            <a:r>
              <a:rPr sz="3500" spc="-7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325" dirty="0">
                <a:solidFill>
                  <a:srgbClr val="FAE7DF"/>
                </a:solidFill>
                <a:latin typeface="Arial"/>
                <a:cs typeface="Arial"/>
              </a:rPr>
              <a:t>спостерігача</a:t>
            </a:r>
            <a:r>
              <a:rPr sz="3500" spc="-7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310" dirty="0">
                <a:solidFill>
                  <a:srgbClr val="FAE7DF"/>
                </a:solidFill>
                <a:latin typeface="Arial"/>
                <a:cs typeface="Arial"/>
              </a:rPr>
              <a:t>є</a:t>
            </a:r>
            <a:r>
              <a:rPr sz="3500" spc="-7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480" dirty="0">
                <a:solidFill>
                  <a:srgbClr val="FAE7DF"/>
                </a:solidFill>
                <a:latin typeface="Arial"/>
                <a:cs typeface="Arial"/>
              </a:rPr>
              <a:t>кілька</a:t>
            </a:r>
            <a:r>
              <a:rPr sz="3500" spc="-7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300" dirty="0">
                <a:solidFill>
                  <a:srgbClr val="FAE7DF"/>
                </a:solidFill>
                <a:latin typeface="Arial"/>
                <a:cs typeface="Arial"/>
              </a:rPr>
              <a:t>секунд,</a:t>
            </a:r>
            <a:r>
              <a:rPr sz="3500" spc="-7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300" dirty="0">
                <a:solidFill>
                  <a:srgbClr val="FAE7DF"/>
                </a:solidFill>
                <a:latin typeface="Arial"/>
                <a:cs typeface="Arial"/>
              </a:rPr>
              <a:t>щоб</a:t>
            </a:r>
            <a:r>
              <a:rPr sz="3500" spc="-7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254" dirty="0">
                <a:solidFill>
                  <a:srgbClr val="FAE7DF"/>
                </a:solidFill>
                <a:latin typeface="Arial"/>
                <a:cs typeface="Arial"/>
              </a:rPr>
              <a:t>сховатися;</a:t>
            </a:r>
            <a:endParaRPr sz="3500">
              <a:latin typeface="Arial"/>
              <a:cs typeface="Arial"/>
            </a:endParaRPr>
          </a:p>
          <a:p>
            <a:pPr marL="74295" marR="66675" algn="ctr">
              <a:lnSpc>
                <a:spcPts val="4880"/>
              </a:lnSpc>
              <a:spcBef>
                <a:spcPts val="275"/>
              </a:spcBef>
            </a:pPr>
            <a:r>
              <a:rPr sz="3500" spc="160" dirty="0">
                <a:solidFill>
                  <a:srgbClr val="FAE7DF"/>
                </a:solidFill>
                <a:latin typeface="Arial"/>
                <a:cs typeface="Arial"/>
              </a:rPr>
              <a:t>– </a:t>
            </a:r>
            <a:r>
              <a:rPr sz="3500" spc="265" dirty="0">
                <a:solidFill>
                  <a:srgbClr val="FAE7DF"/>
                </a:solidFill>
                <a:latin typeface="Arial"/>
                <a:cs typeface="Arial"/>
              </a:rPr>
              <a:t>Ховайтеся </a:t>
            </a:r>
            <a:r>
              <a:rPr sz="3500" spc="210" dirty="0">
                <a:solidFill>
                  <a:srgbClr val="FAE7DF"/>
                </a:solidFill>
                <a:latin typeface="Arial"/>
                <a:cs typeface="Arial"/>
              </a:rPr>
              <a:t>в </a:t>
            </a:r>
            <a:r>
              <a:rPr sz="3500" spc="300" dirty="0">
                <a:solidFill>
                  <a:srgbClr val="FAE7DF"/>
                </a:solidFill>
                <a:latin typeface="Arial"/>
                <a:cs typeface="Arial"/>
              </a:rPr>
              <a:t>підвалі </a:t>
            </a:r>
            <a:r>
              <a:rPr sz="3500" spc="325" dirty="0">
                <a:solidFill>
                  <a:srgbClr val="FAE7DF"/>
                </a:solidFill>
                <a:latin typeface="Arial"/>
                <a:cs typeface="Arial"/>
              </a:rPr>
              <a:t>або </a:t>
            </a:r>
            <a:r>
              <a:rPr sz="3500" spc="210" dirty="0">
                <a:solidFill>
                  <a:srgbClr val="FAE7DF"/>
                </a:solidFill>
                <a:latin typeface="Arial"/>
                <a:cs typeface="Arial"/>
              </a:rPr>
              <a:t>в </a:t>
            </a:r>
            <a:r>
              <a:rPr sz="3500" spc="300" dirty="0">
                <a:solidFill>
                  <a:srgbClr val="FAE7DF"/>
                </a:solidFill>
                <a:latin typeface="Arial"/>
                <a:cs typeface="Arial"/>
              </a:rPr>
              <a:t>іншому </a:t>
            </a:r>
            <a:r>
              <a:rPr sz="3500" spc="290" dirty="0">
                <a:solidFill>
                  <a:srgbClr val="FAE7DF"/>
                </a:solidFill>
                <a:latin typeface="Arial"/>
                <a:cs typeface="Arial"/>
              </a:rPr>
              <a:t>заглибленому </a:t>
            </a:r>
            <a:r>
              <a:rPr sz="3500" spc="270" dirty="0">
                <a:solidFill>
                  <a:srgbClr val="FAE7DF"/>
                </a:solidFill>
                <a:latin typeface="Arial"/>
                <a:cs typeface="Arial"/>
              </a:rPr>
              <a:t>приміщенні. </a:t>
            </a:r>
            <a:r>
              <a:rPr sz="3500" spc="280" dirty="0">
                <a:solidFill>
                  <a:srgbClr val="FAE7DF"/>
                </a:solidFill>
                <a:latin typeface="Arial"/>
                <a:cs typeface="Arial"/>
              </a:rPr>
              <a:t>Вибирайте  місце</a:t>
            </a:r>
            <a:r>
              <a:rPr sz="3500" spc="-7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210" dirty="0">
                <a:solidFill>
                  <a:srgbClr val="FAE7DF"/>
                </a:solidFill>
                <a:latin typeface="Arial"/>
                <a:cs typeface="Arial"/>
              </a:rPr>
              <a:t>в</a:t>
            </a:r>
            <a:r>
              <a:rPr sz="3500" spc="-65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500" dirty="0">
                <a:solidFill>
                  <a:srgbClr val="FAE7DF"/>
                </a:solidFill>
                <a:latin typeface="Arial"/>
                <a:cs typeface="Arial"/>
              </a:rPr>
              <a:t>кутку</a:t>
            </a:r>
            <a:r>
              <a:rPr sz="3500" spc="-65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650" dirty="0">
                <a:solidFill>
                  <a:srgbClr val="FAE7DF"/>
                </a:solidFill>
                <a:latin typeface="Arial"/>
                <a:cs typeface="Arial"/>
              </a:rPr>
              <a:t>між</a:t>
            </a:r>
            <a:r>
              <a:rPr sz="3500" spc="-65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295" dirty="0">
                <a:solidFill>
                  <a:srgbClr val="FAE7DF"/>
                </a:solidFill>
                <a:latin typeface="Arial"/>
                <a:cs typeface="Arial"/>
              </a:rPr>
              <a:t>несучими</a:t>
            </a:r>
            <a:r>
              <a:rPr sz="3500" spc="-65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305" dirty="0">
                <a:solidFill>
                  <a:srgbClr val="FAE7DF"/>
                </a:solidFill>
                <a:latin typeface="Arial"/>
                <a:cs typeface="Arial"/>
              </a:rPr>
              <a:t>стінами</a:t>
            </a:r>
            <a:r>
              <a:rPr sz="3500" spc="-65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290" dirty="0">
                <a:solidFill>
                  <a:srgbClr val="FAE7DF"/>
                </a:solidFill>
                <a:latin typeface="Arial"/>
                <a:cs typeface="Arial"/>
              </a:rPr>
              <a:t>та</a:t>
            </a:r>
            <a:r>
              <a:rPr sz="3500" spc="-65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350" dirty="0">
                <a:solidFill>
                  <a:srgbClr val="FAE7DF"/>
                </a:solidFill>
                <a:latin typeface="Arial"/>
                <a:cs typeface="Arial"/>
              </a:rPr>
              <a:t>недалеко</a:t>
            </a:r>
            <a:r>
              <a:rPr sz="3500" spc="-65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254" dirty="0">
                <a:solidFill>
                  <a:srgbClr val="FAE7DF"/>
                </a:solidFill>
                <a:latin typeface="Arial"/>
                <a:cs typeface="Arial"/>
              </a:rPr>
              <a:t>від</a:t>
            </a:r>
            <a:r>
              <a:rPr sz="3500" spc="-7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390" dirty="0">
                <a:solidFill>
                  <a:srgbClr val="FAE7DF"/>
                </a:solidFill>
                <a:latin typeface="Arial"/>
                <a:cs typeface="Arial"/>
              </a:rPr>
              <a:t>вікон</a:t>
            </a:r>
            <a:r>
              <a:rPr sz="3500" spc="-65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250" dirty="0">
                <a:solidFill>
                  <a:srgbClr val="FAE7DF"/>
                </a:solidFill>
                <a:latin typeface="Arial"/>
                <a:cs typeface="Arial"/>
              </a:rPr>
              <a:t>і</a:t>
            </a:r>
            <a:r>
              <a:rPr sz="3500" spc="-65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270" dirty="0">
                <a:solidFill>
                  <a:srgbClr val="FAE7DF"/>
                </a:solidFill>
                <a:latin typeface="Arial"/>
                <a:cs typeface="Arial"/>
              </a:rPr>
              <a:t>дверей</a:t>
            </a:r>
            <a:r>
              <a:rPr sz="3500" spc="-65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260" dirty="0">
                <a:solidFill>
                  <a:srgbClr val="FAE7DF"/>
                </a:solidFill>
                <a:latin typeface="Arial"/>
                <a:cs typeface="Arial"/>
              </a:rPr>
              <a:t>для</a:t>
            </a:r>
            <a:r>
              <a:rPr sz="3500" spc="-65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204" dirty="0">
                <a:solidFill>
                  <a:srgbClr val="FAE7DF"/>
                </a:solidFill>
                <a:latin typeface="Arial"/>
                <a:cs typeface="Arial"/>
              </a:rPr>
              <a:t>того,  </a:t>
            </a:r>
            <a:r>
              <a:rPr sz="3500" spc="300" dirty="0">
                <a:solidFill>
                  <a:srgbClr val="FAE7DF"/>
                </a:solidFill>
                <a:latin typeface="Arial"/>
                <a:cs typeface="Arial"/>
              </a:rPr>
              <a:t>щоб</a:t>
            </a:r>
            <a:r>
              <a:rPr sz="3500" spc="-7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265" dirty="0">
                <a:solidFill>
                  <a:srgbClr val="FAE7DF"/>
                </a:solidFill>
                <a:latin typeface="Arial"/>
                <a:cs typeface="Arial"/>
              </a:rPr>
              <a:t>миттєво</a:t>
            </a:r>
            <a:r>
              <a:rPr sz="3500" spc="-7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380" dirty="0">
                <a:solidFill>
                  <a:srgbClr val="FAE7DF"/>
                </a:solidFill>
                <a:latin typeface="Arial"/>
                <a:cs typeface="Arial"/>
              </a:rPr>
              <a:t>покинути</a:t>
            </a:r>
            <a:r>
              <a:rPr sz="3500" spc="-65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385" dirty="0">
                <a:solidFill>
                  <a:srgbClr val="FAE7DF"/>
                </a:solidFill>
                <a:latin typeface="Arial"/>
                <a:cs typeface="Arial"/>
              </a:rPr>
              <a:t>будинок</a:t>
            </a:r>
            <a:r>
              <a:rPr sz="3500" spc="-7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325" dirty="0">
                <a:solidFill>
                  <a:srgbClr val="FAE7DF"/>
                </a:solidFill>
                <a:latin typeface="Arial"/>
                <a:cs typeface="Arial"/>
              </a:rPr>
              <a:t>у</a:t>
            </a:r>
            <a:r>
              <a:rPr sz="3500" spc="-65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315" dirty="0">
                <a:solidFill>
                  <a:srgbClr val="FAE7DF"/>
                </a:solidFill>
                <a:latin typeface="Arial"/>
                <a:cs typeface="Arial"/>
              </a:rPr>
              <a:t>разі</a:t>
            </a:r>
            <a:r>
              <a:rPr sz="3500" spc="-7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254" dirty="0">
                <a:solidFill>
                  <a:srgbClr val="FAE7DF"/>
                </a:solidFill>
                <a:latin typeface="Arial"/>
                <a:cs typeface="Arial"/>
              </a:rPr>
              <a:t>влучення</a:t>
            </a:r>
            <a:r>
              <a:rPr sz="3500" spc="-7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290" dirty="0">
                <a:solidFill>
                  <a:srgbClr val="FAE7DF"/>
                </a:solidFill>
                <a:latin typeface="Arial"/>
                <a:cs typeface="Arial"/>
              </a:rPr>
              <a:t>снаряда;</a:t>
            </a:r>
            <a:endParaRPr sz="3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sz="3500" spc="160" dirty="0">
                <a:solidFill>
                  <a:srgbClr val="FAE7DF"/>
                </a:solidFill>
                <a:latin typeface="Arial"/>
                <a:cs typeface="Arial"/>
              </a:rPr>
              <a:t>–</a:t>
            </a:r>
            <a:r>
              <a:rPr sz="3500" spc="-7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165" dirty="0">
                <a:solidFill>
                  <a:srgbClr val="FAE7DF"/>
                </a:solidFill>
                <a:latin typeface="Arial"/>
                <a:cs typeface="Arial"/>
              </a:rPr>
              <a:t>Не</a:t>
            </a:r>
            <a:r>
              <a:rPr sz="3500" spc="-7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265" dirty="0">
                <a:solidFill>
                  <a:srgbClr val="FAE7DF"/>
                </a:solidFill>
                <a:latin typeface="Arial"/>
                <a:cs typeface="Arial"/>
              </a:rPr>
              <a:t>виходьте</a:t>
            </a:r>
            <a:r>
              <a:rPr sz="3500" spc="-7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125" dirty="0">
                <a:solidFill>
                  <a:srgbClr val="FAE7DF"/>
                </a:solidFill>
                <a:latin typeface="Arial"/>
                <a:cs typeface="Arial"/>
              </a:rPr>
              <a:t>з</a:t>
            </a:r>
            <a:r>
              <a:rPr sz="3500" spc="-65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295" dirty="0">
                <a:solidFill>
                  <a:srgbClr val="FAE7DF"/>
                </a:solidFill>
                <a:latin typeface="Arial"/>
                <a:cs typeface="Arial"/>
              </a:rPr>
              <a:t>укриття,</a:t>
            </a:r>
            <a:r>
              <a:rPr sz="3500" spc="-7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235" dirty="0">
                <a:solidFill>
                  <a:srgbClr val="FAE7DF"/>
                </a:solidFill>
                <a:latin typeface="Arial"/>
                <a:cs typeface="Arial"/>
              </a:rPr>
              <a:t>не</a:t>
            </a:r>
            <a:r>
              <a:rPr sz="3500" spc="-7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325" dirty="0">
                <a:solidFill>
                  <a:srgbClr val="FAE7DF"/>
                </a:solidFill>
                <a:latin typeface="Arial"/>
                <a:cs typeface="Arial"/>
              </a:rPr>
              <a:t>перечекавши</a:t>
            </a:r>
            <a:r>
              <a:rPr sz="3500" spc="-7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345" dirty="0">
                <a:solidFill>
                  <a:srgbClr val="FAE7DF"/>
                </a:solidFill>
                <a:latin typeface="Arial"/>
                <a:cs typeface="Arial"/>
              </a:rPr>
              <a:t>хоча</a:t>
            </a:r>
            <a:r>
              <a:rPr sz="3500" spc="-65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245" dirty="0">
                <a:solidFill>
                  <a:srgbClr val="FAE7DF"/>
                </a:solidFill>
                <a:latin typeface="Arial"/>
                <a:cs typeface="Arial"/>
              </a:rPr>
              <a:t>б</a:t>
            </a:r>
            <a:r>
              <a:rPr sz="3500" spc="-7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-35" dirty="0">
                <a:solidFill>
                  <a:srgbClr val="FAE7DF"/>
                </a:solidFill>
                <a:latin typeface="Arial"/>
                <a:cs typeface="Arial"/>
              </a:rPr>
              <a:t>10</a:t>
            </a:r>
            <a:r>
              <a:rPr sz="3500" spc="-7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315" dirty="0">
                <a:solidFill>
                  <a:srgbClr val="FAE7DF"/>
                </a:solidFill>
                <a:latin typeface="Arial"/>
                <a:cs typeface="Arial"/>
              </a:rPr>
              <a:t>хвилин</a:t>
            </a:r>
            <a:r>
              <a:rPr sz="3500" spc="-65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290" dirty="0">
                <a:solidFill>
                  <a:srgbClr val="FAE7DF"/>
                </a:solidFill>
                <a:latin typeface="Arial"/>
                <a:cs typeface="Arial"/>
              </a:rPr>
              <a:t>після</a:t>
            </a:r>
            <a:r>
              <a:rPr sz="3500" spc="-7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254" dirty="0">
                <a:solidFill>
                  <a:srgbClr val="FAE7DF"/>
                </a:solidFill>
                <a:latin typeface="Arial"/>
                <a:cs typeface="Arial"/>
              </a:rPr>
              <a:t>завершення</a:t>
            </a:r>
            <a:endParaRPr sz="3500">
              <a:latin typeface="Arial"/>
              <a:cs typeface="Arial"/>
            </a:endParaRPr>
          </a:p>
          <a:p>
            <a:pPr marL="918844" marR="911225" algn="ctr">
              <a:lnSpc>
                <a:spcPts val="4880"/>
              </a:lnSpc>
              <a:spcBef>
                <a:spcPts val="275"/>
              </a:spcBef>
            </a:pPr>
            <a:r>
              <a:rPr sz="3500" spc="260" dirty="0">
                <a:solidFill>
                  <a:srgbClr val="FAE7DF"/>
                </a:solidFill>
                <a:latin typeface="Arial"/>
                <a:cs typeface="Arial"/>
              </a:rPr>
              <a:t>обстрілу,</a:t>
            </a:r>
            <a:r>
              <a:rPr sz="3500" spc="-65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560" dirty="0">
                <a:solidFill>
                  <a:srgbClr val="FAE7DF"/>
                </a:solidFill>
                <a:latin typeface="Arial"/>
                <a:cs typeface="Arial"/>
              </a:rPr>
              <a:t>адже</a:t>
            </a:r>
            <a:r>
              <a:rPr sz="3500" spc="-65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290" dirty="0">
                <a:solidFill>
                  <a:srgbClr val="FAE7DF"/>
                </a:solidFill>
                <a:latin typeface="Arial"/>
                <a:cs typeface="Arial"/>
              </a:rPr>
              <a:t>після</a:t>
            </a:r>
            <a:r>
              <a:rPr sz="3500" spc="-65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310" dirty="0">
                <a:solidFill>
                  <a:srgbClr val="FAE7DF"/>
                </a:solidFill>
                <a:latin typeface="Arial"/>
                <a:cs typeface="Arial"/>
              </a:rPr>
              <a:t>залпу</a:t>
            </a:r>
            <a:r>
              <a:rPr sz="3500" spc="-65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270" dirty="0">
                <a:solidFill>
                  <a:srgbClr val="FAE7DF"/>
                </a:solidFill>
                <a:latin typeface="Arial"/>
                <a:cs typeface="Arial"/>
              </a:rPr>
              <a:t>зазвичай</a:t>
            </a:r>
            <a:r>
              <a:rPr sz="3500" spc="-65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215" dirty="0">
                <a:solidFill>
                  <a:srgbClr val="FAE7DF"/>
                </a:solidFill>
                <a:latin typeface="Arial"/>
                <a:cs typeface="Arial"/>
              </a:rPr>
              <a:t>ведеться</a:t>
            </a:r>
            <a:r>
              <a:rPr sz="3500" spc="-65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265" dirty="0">
                <a:solidFill>
                  <a:srgbClr val="FAE7DF"/>
                </a:solidFill>
                <a:latin typeface="Arial"/>
                <a:cs typeface="Arial"/>
              </a:rPr>
              <a:t>уточнення</a:t>
            </a:r>
            <a:r>
              <a:rPr sz="3500" spc="-65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260" dirty="0">
                <a:solidFill>
                  <a:srgbClr val="FAE7DF"/>
                </a:solidFill>
                <a:latin typeface="Arial"/>
                <a:cs typeface="Arial"/>
              </a:rPr>
              <a:t>результатів  </a:t>
            </a:r>
            <a:r>
              <a:rPr sz="3500" spc="300" dirty="0">
                <a:solidFill>
                  <a:srgbClr val="FAE7DF"/>
                </a:solidFill>
                <a:latin typeface="Arial"/>
                <a:cs typeface="Arial"/>
              </a:rPr>
              <a:t>стрільби</a:t>
            </a:r>
            <a:r>
              <a:rPr sz="3500" spc="-7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250" dirty="0">
                <a:solidFill>
                  <a:srgbClr val="FAE7DF"/>
                </a:solidFill>
                <a:latin typeface="Arial"/>
                <a:cs typeface="Arial"/>
              </a:rPr>
              <a:t>і</a:t>
            </a:r>
            <a:r>
              <a:rPr sz="3500" spc="-7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370" dirty="0">
                <a:solidFill>
                  <a:srgbClr val="FAE7DF"/>
                </a:solidFill>
                <a:latin typeface="Arial"/>
                <a:cs typeface="Arial"/>
              </a:rPr>
              <a:t>коригування</a:t>
            </a:r>
            <a:r>
              <a:rPr sz="3500" spc="-7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345" dirty="0">
                <a:solidFill>
                  <a:srgbClr val="FAE7DF"/>
                </a:solidFill>
                <a:latin typeface="Arial"/>
                <a:cs typeface="Arial"/>
              </a:rPr>
              <a:t>вогню</a:t>
            </a:r>
            <a:r>
              <a:rPr sz="3500" spc="-7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325" dirty="0">
                <a:solidFill>
                  <a:srgbClr val="FAE7DF"/>
                </a:solidFill>
                <a:latin typeface="Arial"/>
                <a:cs typeface="Arial"/>
              </a:rPr>
              <a:t>або</a:t>
            </a:r>
            <a:r>
              <a:rPr sz="3500" spc="-7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280" dirty="0">
                <a:solidFill>
                  <a:srgbClr val="FAE7DF"/>
                </a:solidFill>
                <a:latin typeface="Arial"/>
                <a:cs typeface="Arial"/>
              </a:rPr>
              <a:t>зміна</a:t>
            </a:r>
            <a:r>
              <a:rPr sz="3500" spc="-70" dirty="0">
                <a:solidFill>
                  <a:srgbClr val="FAE7DF"/>
                </a:solidFill>
                <a:latin typeface="Arial"/>
                <a:cs typeface="Arial"/>
              </a:rPr>
              <a:t> </a:t>
            </a:r>
            <a:r>
              <a:rPr sz="3500" spc="210" dirty="0">
                <a:solidFill>
                  <a:srgbClr val="FAE7DF"/>
                </a:solidFill>
                <a:latin typeface="Arial"/>
                <a:cs typeface="Arial"/>
              </a:rPr>
              <a:t>позиції.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30289" y="6926824"/>
            <a:ext cx="7658100" cy="3356610"/>
            <a:chOff x="10630289" y="6926824"/>
            <a:chExt cx="7658100" cy="3356610"/>
          </a:xfrm>
        </p:grpSpPr>
        <p:sp>
          <p:nvSpPr>
            <p:cNvPr id="3" name="object 3"/>
            <p:cNvSpPr/>
            <p:nvPr/>
          </p:nvSpPr>
          <p:spPr>
            <a:xfrm>
              <a:off x="14315843" y="8784630"/>
              <a:ext cx="3972560" cy="1498600"/>
            </a:xfrm>
            <a:custGeom>
              <a:avLst/>
              <a:gdLst/>
              <a:ahLst/>
              <a:cxnLst/>
              <a:rect l="l" t="t" r="r" b="b"/>
              <a:pathLst>
                <a:path w="3972559" h="1498600">
                  <a:moveTo>
                    <a:pt x="269004" y="0"/>
                  </a:moveTo>
                  <a:lnTo>
                    <a:pt x="446539" y="5798"/>
                  </a:lnTo>
                  <a:lnTo>
                    <a:pt x="553863" y="187951"/>
                  </a:lnTo>
                  <a:lnTo>
                    <a:pt x="507046" y="13916"/>
                  </a:lnTo>
                  <a:lnTo>
                    <a:pt x="977596" y="5866"/>
                  </a:lnTo>
                  <a:lnTo>
                    <a:pt x="1263391" y="12943"/>
                  </a:lnTo>
                  <a:lnTo>
                    <a:pt x="1480481" y="43931"/>
                  </a:lnTo>
                  <a:lnTo>
                    <a:pt x="1744916" y="107614"/>
                  </a:lnTo>
                  <a:lnTo>
                    <a:pt x="1793978" y="165919"/>
                  </a:lnTo>
                  <a:lnTo>
                    <a:pt x="1828114" y="232200"/>
                  </a:lnTo>
                  <a:lnTo>
                    <a:pt x="1863327" y="348618"/>
                  </a:lnTo>
                  <a:lnTo>
                    <a:pt x="1915622" y="557333"/>
                  </a:lnTo>
                  <a:lnTo>
                    <a:pt x="1881819" y="146345"/>
                  </a:lnTo>
                  <a:lnTo>
                    <a:pt x="1967092" y="144294"/>
                  </a:lnTo>
                  <a:lnTo>
                    <a:pt x="2014496" y="150235"/>
                  </a:lnTo>
                  <a:lnTo>
                    <a:pt x="2064018" y="209938"/>
                  </a:lnTo>
                  <a:lnTo>
                    <a:pt x="2100189" y="310587"/>
                  </a:lnTo>
                  <a:lnTo>
                    <a:pt x="2144997" y="464734"/>
                  </a:lnTo>
                  <a:lnTo>
                    <a:pt x="2183118" y="605942"/>
                  </a:lnTo>
                  <a:lnTo>
                    <a:pt x="2199230" y="667775"/>
                  </a:lnTo>
                  <a:lnTo>
                    <a:pt x="2160525" y="232094"/>
                  </a:lnTo>
                  <a:lnTo>
                    <a:pt x="2816300" y="370140"/>
                  </a:lnTo>
                  <a:lnTo>
                    <a:pt x="3223591" y="489110"/>
                  </a:lnTo>
                  <a:lnTo>
                    <a:pt x="3552226" y="654665"/>
                  </a:lnTo>
                  <a:lnTo>
                    <a:pt x="3972034" y="932465"/>
                  </a:lnTo>
                  <a:lnTo>
                    <a:pt x="3972034" y="1498377"/>
                  </a:lnTo>
                  <a:lnTo>
                    <a:pt x="1217081" y="1498377"/>
                  </a:lnTo>
                  <a:lnTo>
                    <a:pt x="852807" y="1309746"/>
                  </a:lnTo>
                  <a:lnTo>
                    <a:pt x="658759" y="1189945"/>
                  </a:lnTo>
                  <a:lnTo>
                    <a:pt x="569574" y="1087746"/>
                  </a:lnTo>
                  <a:lnTo>
                    <a:pt x="519891" y="951915"/>
                  </a:lnTo>
                  <a:lnTo>
                    <a:pt x="597702" y="895653"/>
                  </a:lnTo>
                  <a:lnTo>
                    <a:pt x="667653" y="863967"/>
                  </a:lnTo>
                  <a:lnTo>
                    <a:pt x="769358" y="845220"/>
                  </a:lnTo>
                  <a:lnTo>
                    <a:pt x="942430" y="827773"/>
                  </a:lnTo>
                  <a:lnTo>
                    <a:pt x="833637" y="805411"/>
                  </a:lnTo>
                  <a:lnTo>
                    <a:pt x="744555" y="804264"/>
                  </a:lnTo>
                  <a:lnTo>
                    <a:pt x="627649" y="830009"/>
                  </a:lnTo>
                  <a:lnTo>
                    <a:pt x="435384" y="888322"/>
                  </a:lnTo>
                  <a:lnTo>
                    <a:pt x="196036" y="668663"/>
                  </a:lnTo>
                  <a:lnTo>
                    <a:pt x="70902" y="506086"/>
                  </a:lnTo>
                  <a:lnTo>
                    <a:pt x="19162" y="320169"/>
                  </a:lnTo>
                  <a:lnTo>
                    <a:pt x="0" y="30491"/>
                  </a:lnTo>
                  <a:lnTo>
                    <a:pt x="87597" y="10031"/>
                  </a:lnTo>
                  <a:lnTo>
                    <a:pt x="163311" y="639"/>
                  </a:lnTo>
                  <a:lnTo>
                    <a:pt x="269004" y="0"/>
                  </a:lnTo>
                  <a:close/>
                </a:path>
              </a:pathLst>
            </a:custGeom>
            <a:solidFill>
              <a:srgbClr val="5D7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630289" y="6926824"/>
              <a:ext cx="7473315" cy="3356610"/>
            </a:xfrm>
            <a:custGeom>
              <a:avLst/>
              <a:gdLst/>
              <a:ahLst/>
              <a:cxnLst/>
              <a:rect l="l" t="t" r="r" b="b"/>
              <a:pathLst>
                <a:path w="7473315" h="3356609">
                  <a:moveTo>
                    <a:pt x="7472854" y="2752554"/>
                  </a:moveTo>
                  <a:lnTo>
                    <a:pt x="6940286" y="3356182"/>
                  </a:lnTo>
                  <a:lnTo>
                    <a:pt x="6605128" y="3356182"/>
                  </a:lnTo>
                  <a:lnTo>
                    <a:pt x="6831622" y="3142779"/>
                  </a:lnTo>
                  <a:lnTo>
                    <a:pt x="7119801" y="2948513"/>
                  </a:lnTo>
                  <a:lnTo>
                    <a:pt x="7367575" y="2807176"/>
                  </a:lnTo>
                  <a:lnTo>
                    <a:pt x="7472854" y="2752554"/>
                  </a:lnTo>
                  <a:close/>
                </a:path>
                <a:path w="7473315" h="3356609">
                  <a:moveTo>
                    <a:pt x="6866933" y="1498281"/>
                  </a:moveTo>
                  <a:lnTo>
                    <a:pt x="6785668" y="1894044"/>
                  </a:lnTo>
                  <a:lnTo>
                    <a:pt x="6669987" y="2219391"/>
                  </a:lnTo>
                  <a:lnTo>
                    <a:pt x="6440158" y="2648404"/>
                  </a:lnTo>
                  <a:lnTo>
                    <a:pt x="6016446" y="3355167"/>
                  </a:lnTo>
                  <a:lnTo>
                    <a:pt x="5573626" y="3354660"/>
                  </a:lnTo>
                  <a:lnTo>
                    <a:pt x="5836646" y="2718305"/>
                  </a:lnTo>
                  <a:lnTo>
                    <a:pt x="6059038" y="2312814"/>
                  </a:lnTo>
                  <a:lnTo>
                    <a:pt x="6362052" y="1964151"/>
                  </a:lnTo>
                  <a:lnTo>
                    <a:pt x="6866933" y="1498281"/>
                  </a:lnTo>
                  <a:close/>
                </a:path>
                <a:path w="7473315" h="3356609">
                  <a:moveTo>
                    <a:pt x="6039095" y="668356"/>
                  </a:moveTo>
                  <a:lnTo>
                    <a:pt x="5984217" y="959491"/>
                  </a:lnTo>
                  <a:lnTo>
                    <a:pt x="5888459" y="1336359"/>
                  </a:lnTo>
                  <a:lnTo>
                    <a:pt x="5682102" y="2050802"/>
                  </a:lnTo>
                  <a:lnTo>
                    <a:pt x="5295426" y="3354660"/>
                  </a:lnTo>
                  <a:lnTo>
                    <a:pt x="5092607" y="3354660"/>
                  </a:lnTo>
                  <a:lnTo>
                    <a:pt x="5095332" y="3264543"/>
                  </a:lnTo>
                  <a:lnTo>
                    <a:pt x="5099451" y="3176481"/>
                  </a:lnTo>
                  <a:lnTo>
                    <a:pt x="5104915" y="3089965"/>
                  </a:lnTo>
                  <a:lnTo>
                    <a:pt x="5111675" y="3004993"/>
                  </a:lnTo>
                  <a:lnTo>
                    <a:pt x="5119681" y="2921564"/>
                  </a:lnTo>
                  <a:lnTo>
                    <a:pt x="5128884" y="2839677"/>
                  </a:lnTo>
                  <a:lnTo>
                    <a:pt x="5139235" y="2759331"/>
                  </a:lnTo>
                  <a:lnTo>
                    <a:pt x="5150685" y="2680523"/>
                  </a:lnTo>
                  <a:lnTo>
                    <a:pt x="5163185" y="2603252"/>
                  </a:lnTo>
                  <a:lnTo>
                    <a:pt x="5176685" y="2527518"/>
                  </a:lnTo>
                  <a:lnTo>
                    <a:pt x="5191136" y="2453318"/>
                  </a:lnTo>
                  <a:lnTo>
                    <a:pt x="5206489" y="2380652"/>
                  </a:lnTo>
                  <a:lnTo>
                    <a:pt x="5222694" y="2309518"/>
                  </a:lnTo>
                  <a:lnTo>
                    <a:pt x="5239703" y="2239914"/>
                  </a:lnTo>
                  <a:lnTo>
                    <a:pt x="5257466" y="2171839"/>
                  </a:lnTo>
                  <a:lnTo>
                    <a:pt x="5275934" y="2105291"/>
                  </a:lnTo>
                  <a:lnTo>
                    <a:pt x="5295058" y="2040270"/>
                  </a:lnTo>
                  <a:lnTo>
                    <a:pt x="5314788" y="1976774"/>
                  </a:lnTo>
                  <a:lnTo>
                    <a:pt x="5335076" y="1914802"/>
                  </a:lnTo>
                  <a:lnTo>
                    <a:pt x="5355871" y="1854351"/>
                  </a:lnTo>
                  <a:lnTo>
                    <a:pt x="5377125" y="1795421"/>
                  </a:lnTo>
                  <a:lnTo>
                    <a:pt x="5398789" y="1738010"/>
                  </a:lnTo>
                  <a:lnTo>
                    <a:pt x="5420813" y="1682118"/>
                  </a:lnTo>
                  <a:lnTo>
                    <a:pt x="5443148" y="1627741"/>
                  </a:lnTo>
                  <a:lnTo>
                    <a:pt x="5465745" y="1574880"/>
                  </a:lnTo>
                  <a:lnTo>
                    <a:pt x="5488555" y="1523533"/>
                  </a:lnTo>
                  <a:lnTo>
                    <a:pt x="5511528" y="1473697"/>
                  </a:lnTo>
                  <a:lnTo>
                    <a:pt x="5534615" y="1425373"/>
                  </a:lnTo>
                  <a:lnTo>
                    <a:pt x="5557768" y="1378558"/>
                  </a:lnTo>
                  <a:lnTo>
                    <a:pt x="5580936" y="1333251"/>
                  </a:lnTo>
                  <a:lnTo>
                    <a:pt x="5604070" y="1289451"/>
                  </a:lnTo>
                  <a:lnTo>
                    <a:pt x="5627122" y="1247156"/>
                  </a:lnTo>
                  <a:lnTo>
                    <a:pt x="5650041" y="1206365"/>
                  </a:lnTo>
                  <a:lnTo>
                    <a:pt x="5672780" y="1167077"/>
                  </a:lnTo>
                  <a:lnTo>
                    <a:pt x="5695288" y="1129289"/>
                  </a:lnTo>
                  <a:lnTo>
                    <a:pt x="5717516" y="1093001"/>
                  </a:lnTo>
                  <a:lnTo>
                    <a:pt x="5739415" y="1058212"/>
                  </a:lnTo>
                  <a:lnTo>
                    <a:pt x="5760937" y="1024919"/>
                  </a:lnTo>
                  <a:lnTo>
                    <a:pt x="5782031" y="993122"/>
                  </a:lnTo>
                  <a:lnTo>
                    <a:pt x="5822740" y="934008"/>
                  </a:lnTo>
                  <a:lnTo>
                    <a:pt x="5861148" y="880860"/>
                  </a:lnTo>
                  <a:lnTo>
                    <a:pt x="5896863" y="833665"/>
                  </a:lnTo>
                  <a:lnTo>
                    <a:pt x="5929489" y="792413"/>
                  </a:lnTo>
                  <a:lnTo>
                    <a:pt x="5958634" y="757093"/>
                  </a:lnTo>
                  <a:lnTo>
                    <a:pt x="5983903" y="727693"/>
                  </a:lnTo>
                  <a:lnTo>
                    <a:pt x="6013679" y="694669"/>
                  </a:lnTo>
                  <a:lnTo>
                    <a:pt x="6039095" y="668356"/>
                  </a:lnTo>
                  <a:close/>
                </a:path>
                <a:path w="7473315" h="3356609">
                  <a:moveTo>
                    <a:pt x="5146354" y="711653"/>
                  </a:moveTo>
                  <a:lnTo>
                    <a:pt x="5109530" y="1586723"/>
                  </a:lnTo>
                  <a:lnTo>
                    <a:pt x="5049508" y="2153726"/>
                  </a:lnTo>
                  <a:lnTo>
                    <a:pt x="4923317" y="2660444"/>
                  </a:lnTo>
                  <a:lnTo>
                    <a:pt x="4687984" y="3354660"/>
                  </a:lnTo>
                  <a:lnTo>
                    <a:pt x="4529786" y="3354660"/>
                  </a:lnTo>
                  <a:lnTo>
                    <a:pt x="4529786" y="3353476"/>
                  </a:lnTo>
                  <a:lnTo>
                    <a:pt x="4532321" y="3234050"/>
                  </a:lnTo>
                  <a:lnTo>
                    <a:pt x="4535745" y="3118234"/>
                  </a:lnTo>
                  <a:lnTo>
                    <a:pt x="4540073" y="3004993"/>
                  </a:lnTo>
                  <a:lnTo>
                    <a:pt x="4545132" y="2897216"/>
                  </a:lnTo>
                  <a:lnTo>
                    <a:pt x="4551030" y="2791904"/>
                  </a:lnTo>
                  <a:lnTo>
                    <a:pt x="4557688" y="2689985"/>
                  </a:lnTo>
                  <a:lnTo>
                    <a:pt x="4565072" y="2591403"/>
                  </a:lnTo>
                  <a:lnTo>
                    <a:pt x="4573151" y="2496105"/>
                  </a:lnTo>
                  <a:lnTo>
                    <a:pt x="4581892" y="2404035"/>
                  </a:lnTo>
                  <a:lnTo>
                    <a:pt x="4591264" y="2315140"/>
                  </a:lnTo>
                  <a:lnTo>
                    <a:pt x="4601232" y="2229364"/>
                  </a:lnTo>
                  <a:lnTo>
                    <a:pt x="4611765" y="2146653"/>
                  </a:lnTo>
                  <a:lnTo>
                    <a:pt x="4622831" y="2066952"/>
                  </a:lnTo>
                  <a:lnTo>
                    <a:pt x="4634397" y="1990208"/>
                  </a:lnTo>
                  <a:lnTo>
                    <a:pt x="4646430" y="1916364"/>
                  </a:lnTo>
                  <a:lnTo>
                    <a:pt x="4658899" y="1845368"/>
                  </a:lnTo>
                  <a:lnTo>
                    <a:pt x="4671770" y="1777164"/>
                  </a:lnTo>
                  <a:lnTo>
                    <a:pt x="4685011" y="1711697"/>
                  </a:lnTo>
                  <a:lnTo>
                    <a:pt x="4698591" y="1648914"/>
                  </a:lnTo>
                  <a:lnTo>
                    <a:pt x="4712475" y="1588760"/>
                  </a:lnTo>
                  <a:lnTo>
                    <a:pt x="4726633" y="1531179"/>
                  </a:lnTo>
                  <a:lnTo>
                    <a:pt x="4741031" y="1476119"/>
                  </a:lnTo>
                  <a:lnTo>
                    <a:pt x="4755637" y="1423523"/>
                  </a:lnTo>
                  <a:lnTo>
                    <a:pt x="4770419" y="1373338"/>
                  </a:lnTo>
                  <a:lnTo>
                    <a:pt x="4785344" y="1325508"/>
                  </a:lnTo>
                  <a:lnTo>
                    <a:pt x="4800380" y="1279980"/>
                  </a:lnTo>
                  <a:lnTo>
                    <a:pt x="4815494" y="1236699"/>
                  </a:lnTo>
                  <a:lnTo>
                    <a:pt x="4830653" y="1195610"/>
                  </a:lnTo>
                  <a:lnTo>
                    <a:pt x="4845827" y="1156659"/>
                  </a:lnTo>
                  <a:lnTo>
                    <a:pt x="4860981" y="1119792"/>
                  </a:lnTo>
                  <a:lnTo>
                    <a:pt x="4891102" y="1052088"/>
                  </a:lnTo>
                  <a:lnTo>
                    <a:pt x="4920758" y="992062"/>
                  </a:lnTo>
                  <a:lnTo>
                    <a:pt x="4949690" y="939278"/>
                  </a:lnTo>
                  <a:lnTo>
                    <a:pt x="4977636" y="893300"/>
                  </a:lnTo>
                  <a:lnTo>
                    <a:pt x="5004339" y="853692"/>
                  </a:lnTo>
                  <a:lnTo>
                    <a:pt x="5029538" y="820016"/>
                  </a:lnTo>
                  <a:lnTo>
                    <a:pt x="5063951" y="779672"/>
                  </a:lnTo>
                  <a:lnTo>
                    <a:pt x="5093520" y="750223"/>
                  </a:lnTo>
                  <a:lnTo>
                    <a:pt x="5123899" y="725359"/>
                  </a:lnTo>
                  <a:lnTo>
                    <a:pt x="5146354" y="711653"/>
                  </a:lnTo>
                  <a:close/>
                </a:path>
                <a:path w="7473315" h="3356609">
                  <a:moveTo>
                    <a:pt x="4318347" y="101599"/>
                  </a:moveTo>
                  <a:lnTo>
                    <a:pt x="4328203" y="139699"/>
                  </a:lnTo>
                  <a:lnTo>
                    <a:pt x="4337068" y="165099"/>
                  </a:lnTo>
                  <a:lnTo>
                    <a:pt x="4344974" y="190499"/>
                  </a:lnTo>
                  <a:lnTo>
                    <a:pt x="4351949" y="228599"/>
                  </a:lnTo>
                  <a:lnTo>
                    <a:pt x="4358024" y="253999"/>
                  </a:lnTo>
                  <a:lnTo>
                    <a:pt x="4363229" y="292099"/>
                  </a:lnTo>
                  <a:lnTo>
                    <a:pt x="4367592" y="330199"/>
                  </a:lnTo>
                  <a:lnTo>
                    <a:pt x="4371145" y="368299"/>
                  </a:lnTo>
                  <a:lnTo>
                    <a:pt x="4373917" y="406399"/>
                  </a:lnTo>
                  <a:lnTo>
                    <a:pt x="4375938" y="444499"/>
                  </a:lnTo>
                  <a:lnTo>
                    <a:pt x="4377237" y="482599"/>
                  </a:lnTo>
                  <a:lnTo>
                    <a:pt x="4377845" y="520699"/>
                  </a:lnTo>
                  <a:lnTo>
                    <a:pt x="4377792" y="558799"/>
                  </a:lnTo>
                  <a:lnTo>
                    <a:pt x="4377106" y="596899"/>
                  </a:lnTo>
                  <a:lnTo>
                    <a:pt x="4375819" y="647699"/>
                  </a:lnTo>
                  <a:lnTo>
                    <a:pt x="4373960" y="685799"/>
                  </a:lnTo>
                  <a:lnTo>
                    <a:pt x="4371558" y="723899"/>
                  </a:lnTo>
                  <a:lnTo>
                    <a:pt x="4368644" y="774699"/>
                  </a:lnTo>
                  <a:lnTo>
                    <a:pt x="4365247" y="825499"/>
                  </a:lnTo>
                  <a:lnTo>
                    <a:pt x="4361398" y="863599"/>
                  </a:lnTo>
                  <a:lnTo>
                    <a:pt x="4357126" y="914399"/>
                  </a:lnTo>
                  <a:lnTo>
                    <a:pt x="4352460" y="965199"/>
                  </a:lnTo>
                  <a:lnTo>
                    <a:pt x="4347432" y="1015999"/>
                  </a:lnTo>
                  <a:lnTo>
                    <a:pt x="4342070" y="1054099"/>
                  </a:lnTo>
                  <a:lnTo>
                    <a:pt x="4336405" y="1104899"/>
                  </a:lnTo>
                  <a:lnTo>
                    <a:pt x="4330466" y="1155699"/>
                  </a:lnTo>
                  <a:lnTo>
                    <a:pt x="4324283" y="1206499"/>
                  </a:lnTo>
                  <a:lnTo>
                    <a:pt x="4317886" y="1257299"/>
                  </a:lnTo>
                  <a:lnTo>
                    <a:pt x="4311305" y="1320799"/>
                  </a:lnTo>
                  <a:lnTo>
                    <a:pt x="4304570" y="1371599"/>
                  </a:lnTo>
                  <a:lnTo>
                    <a:pt x="4297711" y="1422399"/>
                  </a:lnTo>
                  <a:lnTo>
                    <a:pt x="4276684" y="1574799"/>
                  </a:lnTo>
                  <a:lnTo>
                    <a:pt x="4269625" y="1638299"/>
                  </a:lnTo>
                  <a:lnTo>
                    <a:pt x="4262590" y="1689099"/>
                  </a:lnTo>
                  <a:lnTo>
                    <a:pt x="4255611" y="1739899"/>
                  </a:lnTo>
                  <a:lnTo>
                    <a:pt x="4248716" y="1803399"/>
                  </a:lnTo>
                  <a:lnTo>
                    <a:pt x="4241935" y="1854199"/>
                  </a:lnTo>
                  <a:lnTo>
                    <a:pt x="4235298" y="1904999"/>
                  </a:lnTo>
                  <a:lnTo>
                    <a:pt x="4228835" y="1968499"/>
                  </a:lnTo>
                  <a:lnTo>
                    <a:pt x="4222577" y="2019299"/>
                  </a:lnTo>
                  <a:lnTo>
                    <a:pt x="4216551" y="2070099"/>
                  </a:lnTo>
                  <a:lnTo>
                    <a:pt x="4210790" y="2133599"/>
                  </a:lnTo>
                  <a:lnTo>
                    <a:pt x="4205321" y="2184399"/>
                  </a:lnTo>
                  <a:lnTo>
                    <a:pt x="4200176" y="2247899"/>
                  </a:lnTo>
                  <a:lnTo>
                    <a:pt x="4195384" y="2298699"/>
                  </a:lnTo>
                  <a:lnTo>
                    <a:pt x="4190975" y="2349499"/>
                  </a:lnTo>
                  <a:lnTo>
                    <a:pt x="4186979" y="2412999"/>
                  </a:lnTo>
                  <a:lnTo>
                    <a:pt x="4183425" y="2463799"/>
                  </a:lnTo>
                  <a:lnTo>
                    <a:pt x="4180344" y="2514599"/>
                  </a:lnTo>
                  <a:lnTo>
                    <a:pt x="4175717" y="2628899"/>
                  </a:lnTo>
                  <a:lnTo>
                    <a:pt x="4174232" y="2679699"/>
                  </a:lnTo>
                  <a:lnTo>
                    <a:pt x="4173339" y="2743199"/>
                  </a:lnTo>
                  <a:lnTo>
                    <a:pt x="4173067" y="2793999"/>
                  </a:lnTo>
                  <a:lnTo>
                    <a:pt x="4173447" y="2844799"/>
                  </a:lnTo>
                  <a:lnTo>
                    <a:pt x="4174508" y="2895599"/>
                  </a:lnTo>
                  <a:lnTo>
                    <a:pt x="4176280" y="2946399"/>
                  </a:lnTo>
                  <a:lnTo>
                    <a:pt x="4178794" y="3009899"/>
                  </a:lnTo>
                  <a:lnTo>
                    <a:pt x="4182078" y="3060699"/>
                  </a:lnTo>
                  <a:lnTo>
                    <a:pt x="4186163" y="3111499"/>
                  </a:lnTo>
                  <a:lnTo>
                    <a:pt x="4191078" y="3162299"/>
                  </a:lnTo>
                  <a:lnTo>
                    <a:pt x="4196854" y="3213099"/>
                  </a:lnTo>
                  <a:lnTo>
                    <a:pt x="4203520" y="3263899"/>
                  </a:lnTo>
                  <a:lnTo>
                    <a:pt x="4211106" y="3314699"/>
                  </a:lnTo>
                  <a:lnTo>
                    <a:pt x="4219642" y="3352799"/>
                  </a:lnTo>
                  <a:lnTo>
                    <a:pt x="3884315" y="3352799"/>
                  </a:lnTo>
                  <a:lnTo>
                    <a:pt x="3782906" y="3263899"/>
                  </a:lnTo>
                  <a:lnTo>
                    <a:pt x="3760599" y="3225799"/>
                  </a:lnTo>
                  <a:lnTo>
                    <a:pt x="3941273" y="3225799"/>
                  </a:lnTo>
                  <a:lnTo>
                    <a:pt x="3932446" y="3162299"/>
                  </a:lnTo>
                  <a:lnTo>
                    <a:pt x="3924480" y="3098799"/>
                  </a:lnTo>
                  <a:lnTo>
                    <a:pt x="3917358" y="3035299"/>
                  </a:lnTo>
                  <a:lnTo>
                    <a:pt x="3911059" y="2971799"/>
                  </a:lnTo>
                  <a:lnTo>
                    <a:pt x="3905563" y="2908299"/>
                  </a:lnTo>
                  <a:lnTo>
                    <a:pt x="3900852" y="2857499"/>
                  </a:lnTo>
                  <a:lnTo>
                    <a:pt x="3896906" y="2793999"/>
                  </a:lnTo>
                  <a:lnTo>
                    <a:pt x="3893705" y="2743199"/>
                  </a:lnTo>
                  <a:lnTo>
                    <a:pt x="3891231" y="2679699"/>
                  </a:lnTo>
                  <a:lnTo>
                    <a:pt x="3889463" y="2628899"/>
                  </a:lnTo>
                  <a:lnTo>
                    <a:pt x="3888382" y="2578099"/>
                  </a:lnTo>
                  <a:lnTo>
                    <a:pt x="3888073" y="2539999"/>
                  </a:lnTo>
                  <a:lnTo>
                    <a:pt x="3888028" y="2514599"/>
                  </a:lnTo>
                  <a:lnTo>
                    <a:pt x="3888205" y="2476499"/>
                  </a:lnTo>
                  <a:lnTo>
                    <a:pt x="3889069" y="2425699"/>
                  </a:lnTo>
                  <a:lnTo>
                    <a:pt x="3890543" y="2374899"/>
                  </a:lnTo>
                  <a:lnTo>
                    <a:pt x="3892607" y="2324099"/>
                  </a:lnTo>
                  <a:lnTo>
                    <a:pt x="3895241" y="2273299"/>
                  </a:lnTo>
                  <a:lnTo>
                    <a:pt x="3898427" y="2235199"/>
                  </a:lnTo>
                  <a:lnTo>
                    <a:pt x="3902144" y="2184399"/>
                  </a:lnTo>
                  <a:lnTo>
                    <a:pt x="3906373" y="2146299"/>
                  </a:lnTo>
                  <a:lnTo>
                    <a:pt x="3911095" y="2095499"/>
                  </a:lnTo>
                  <a:lnTo>
                    <a:pt x="3916290" y="2057399"/>
                  </a:lnTo>
                  <a:lnTo>
                    <a:pt x="3921940" y="2006599"/>
                  </a:lnTo>
                  <a:lnTo>
                    <a:pt x="3928023" y="1968499"/>
                  </a:lnTo>
                  <a:lnTo>
                    <a:pt x="3934522" y="1930399"/>
                  </a:lnTo>
                  <a:lnTo>
                    <a:pt x="3941416" y="1879599"/>
                  </a:lnTo>
                  <a:lnTo>
                    <a:pt x="3948687" y="1841499"/>
                  </a:lnTo>
                  <a:lnTo>
                    <a:pt x="3956314" y="1803399"/>
                  </a:lnTo>
                  <a:lnTo>
                    <a:pt x="3964278" y="1765299"/>
                  </a:lnTo>
                  <a:lnTo>
                    <a:pt x="3972560" y="1727199"/>
                  </a:lnTo>
                  <a:lnTo>
                    <a:pt x="3981141" y="1676399"/>
                  </a:lnTo>
                  <a:lnTo>
                    <a:pt x="3990000" y="1638299"/>
                  </a:lnTo>
                  <a:lnTo>
                    <a:pt x="3999119" y="1600199"/>
                  </a:lnTo>
                  <a:lnTo>
                    <a:pt x="4008478" y="1562099"/>
                  </a:lnTo>
                  <a:lnTo>
                    <a:pt x="4018057" y="1523999"/>
                  </a:lnTo>
                  <a:lnTo>
                    <a:pt x="4027838" y="1485899"/>
                  </a:lnTo>
                  <a:lnTo>
                    <a:pt x="4037800" y="1447799"/>
                  </a:lnTo>
                  <a:lnTo>
                    <a:pt x="4047925" y="1409699"/>
                  </a:lnTo>
                  <a:lnTo>
                    <a:pt x="4058192" y="1371599"/>
                  </a:lnTo>
                  <a:lnTo>
                    <a:pt x="4068583" y="1320799"/>
                  </a:lnTo>
                  <a:lnTo>
                    <a:pt x="4079077" y="1282699"/>
                  </a:lnTo>
                  <a:lnTo>
                    <a:pt x="4100300" y="1206499"/>
                  </a:lnTo>
                  <a:lnTo>
                    <a:pt x="4121706" y="1130299"/>
                  </a:lnTo>
                  <a:lnTo>
                    <a:pt x="4132428" y="1079499"/>
                  </a:lnTo>
                  <a:lnTo>
                    <a:pt x="4143138" y="1041399"/>
                  </a:lnTo>
                  <a:lnTo>
                    <a:pt x="4153816" y="1003299"/>
                  </a:lnTo>
                  <a:lnTo>
                    <a:pt x="4164442" y="952499"/>
                  </a:lnTo>
                  <a:lnTo>
                    <a:pt x="4174997" y="914399"/>
                  </a:lnTo>
                  <a:lnTo>
                    <a:pt x="4185461" y="863599"/>
                  </a:lnTo>
                  <a:lnTo>
                    <a:pt x="4195816" y="825499"/>
                  </a:lnTo>
                  <a:lnTo>
                    <a:pt x="4206041" y="774699"/>
                  </a:lnTo>
                  <a:lnTo>
                    <a:pt x="4216117" y="736599"/>
                  </a:lnTo>
                  <a:lnTo>
                    <a:pt x="4226025" y="685799"/>
                  </a:lnTo>
                  <a:lnTo>
                    <a:pt x="4235746" y="634999"/>
                  </a:lnTo>
                  <a:lnTo>
                    <a:pt x="4245259" y="584199"/>
                  </a:lnTo>
                  <a:lnTo>
                    <a:pt x="4254546" y="546099"/>
                  </a:lnTo>
                  <a:lnTo>
                    <a:pt x="4263586" y="495299"/>
                  </a:lnTo>
                  <a:lnTo>
                    <a:pt x="4272361" y="444499"/>
                  </a:lnTo>
                  <a:lnTo>
                    <a:pt x="4280851" y="380999"/>
                  </a:lnTo>
                  <a:lnTo>
                    <a:pt x="4289037" y="330199"/>
                  </a:lnTo>
                  <a:lnTo>
                    <a:pt x="4296899" y="279399"/>
                  </a:lnTo>
                  <a:lnTo>
                    <a:pt x="4304417" y="228599"/>
                  </a:lnTo>
                  <a:lnTo>
                    <a:pt x="4311573" y="165099"/>
                  </a:lnTo>
                  <a:lnTo>
                    <a:pt x="4318347" y="101599"/>
                  </a:lnTo>
                  <a:close/>
                </a:path>
                <a:path w="7473315" h="3356609">
                  <a:moveTo>
                    <a:pt x="2071727" y="3149599"/>
                  </a:moveTo>
                  <a:lnTo>
                    <a:pt x="3447917" y="3149599"/>
                  </a:lnTo>
                  <a:lnTo>
                    <a:pt x="3137451" y="3251199"/>
                  </a:lnTo>
                  <a:lnTo>
                    <a:pt x="2909349" y="3301999"/>
                  </a:lnTo>
                  <a:lnTo>
                    <a:pt x="2651458" y="3327399"/>
                  </a:lnTo>
                  <a:lnTo>
                    <a:pt x="2251625" y="3352799"/>
                  </a:lnTo>
                  <a:lnTo>
                    <a:pt x="1181925" y="3352799"/>
                  </a:lnTo>
                  <a:lnTo>
                    <a:pt x="1218257" y="3340099"/>
                  </a:lnTo>
                  <a:lnTo>
                    <a:pt x="1257583" y="3327399"/>
                  </a:lnTo>
                  <a:lnTo>
                    <a:pt x="1299703" y="3314699"/>
                  </a:lnTo>
                  <a:lnTo>
                    <a:pt x="1344421" y="3301999"/>
                  </a:lnTo>
                  <a:lnTo>
                    <a:pt x="1391536" y="3289299"/>
                  </a:lnTo>
                  <a:lnTo>
                    <a:pt x="1440851" y="3276599"/>
                  </a:lnTo>
                  <a:lnTo>
                    <a:pt x="1545287" y="3251199"/>
                  </a:lnTo>
                  <a:lnTo>
                    <a:pt x="1830975" y="3187699"/>
                  </a:lnTo>
                  <a:lnTo>
                    <a:pt x="1890741" y="3187699"/>
                  </a:lnTo>
                  <a:lnTo>
                    <a:pt x="2071727" y="3149599"/>
                  </a:lnTo>
                  <a:close/>
                </a:path>
                <a:path w="7473315" h="3356609">
                  <a:moveTo>
                    <a:pt x="3420198" y="139699"/>
                  </a:moveTo>
                  <a:lnTo>
                    <a:pt x="3433248" y="203199"/>
                  </a:lnTo>
                  <a:lnTo>
                    <a:pt x="3439435" y="241299"/>
                  </a:lnTo>
                  <a:lnTo>
                    <a:pt x="3445403" y="279399"/>
                  </a:lnTo>
                  <a:lnTo>
                    <a:pt x="3451156" y="317499"/>
                  </a:lnTo>
                  <a:lnTo>
                    <a:pt x="3456699" y="368299"/>
                  </a:lnTo>
                  <a:lnTo>
                    <a:pt x="3462037" y="406399"/>
                  </a:lnTo>
                  <a:lnTo>
                    <a:pt x="3467173" y="457199"/>
                  </a:lnTo>
                  <a:lnTo>
                    <a:pt x="3472112" y="507999"/>
                  </a:lnTo>
                  <a:lnTo>
                    <a:pt x="3476859" y="558799"/>
                  </a:lnTo>
                  <a:lnTo>
                    <a:pt x="3481417" y="609599"/>
                  </a:lnTo>
                  <a:lnTo>
                    <a:pt x="3485793" y="673099"/>
                  </a:lnTo>
                  <a:lnTo>
                    <a:pt x="3489989" y="723899"/>
                  </a:lnTo>
                  <a:lnTo>
                    <a:pt x="3494011" y="787399"/>
                  </a:lnTo>
                  <a:lnTo>
                    <a:pt x="3497862" y="850899"/>
                  </a:lnTo>
                  <a:lnTo>
                    <a:pt x="3501548" y="901699"/>
                  </a:lnTo>
                  <a:lnTo>
                    <a:pt x="3505073" y="965199"/>
                  </a:lnTo>
                  <a:lnTo>
                    <a:pt x="3508441" y="1028699"/>
                  </a:lnTo>
                  <a:lnTo>
                    <a:pt x="3511656" y="1092199"/>
                  </a:lnTo>
                  <a:lnTo>
                    <a:pt x="3514724" y="1155699"/>
                  </a:lnTo>
                  <a:lnTo>
                    <a:pt x="3517649" y="1219199"/>
                  </a:lnTo>
                  <a:lnTo>
                    <a:pt x="3520434" y="1282699"/>
                  </a:lnTo>
                  <a:lnTo>
                    <a:pt x="3523085" y="1346199"/>
                  </a:lnTo>
                  <a:lnTo>
                    <a:pt x="3525606" y="1409699"/>
                  </a:lnTo>
                  <a:lnTo>
                    <a:pt x="3528001" y="1473199"/>
                  </a:lnTo>
                  <a:lnTo>
                    <a:pt x="3530275" y="1536699"/>
                  </a:lnTo>
                  <a:lnTo>
                    <a:pt x="3532433" y="1600199"/>
                  </a:lnTo>
                  <a:lnTo>
                    <a:pt x="3534478" y="1663699"/>
                  </a:lnTo>
                  <a:lnTo>
                    <a:pt x="3536416" y="1727199"/>
                  </a:lnTo>
                  <a:lnTo>
                    <a:pt x="3538250" y="1790699"/>
                  </a:lnTo>
                  <a:lnTo>
                    <a:pt x="3539985" y="1854199"/>
                  </a:lnTo>
                  <a:lnTo>
                    <a:pt x="3541626" y="1917699"/>
                  </a:lnTo>
                  <a:lnTo>
                    <a:pt x="3543177" y="1981199"/>
                  </a:lnTo>
                  <a:lnTo>
                    <a:pt x="3544643" y="2031999"/>
                  </a:lnTo>
                  <a:lnTo>
                    <a:pt x="3546028" y="2095499"/>
                  </a:lnTo>
                  <a:lnTo>
                    <a:pt x="3547335" y="2146299"/>
                  </a:lnTo>
                  <a:lnTo>
                    <a:pt x="3548571" y="2197099"/>
                  </a:lnTo>
                  <a:lnTo>
                    <a:pt x="3549740" y="2260599"/>
                  </a:lnTo>
                  <a:lnTo>
                    <a:pt x="3551891" y="2362199"/>
                  </a:lnTo>
                  <a:lnTo>
                    <a:pt x="3555577" y="2539999"/>
                  </a:lnTo>
                  <a:lnTo>
                    <a:pt x="3557184" y="2616199"/>
                  </a:lnTo>
                  <a:lnTo>
                    <a:pt x="3557943" y="2641599"/>
                  </a:lnTo>
                  <a:lnTo>
                    <a:pt x="3558680" y="2679699"/>
                  </a:lnTo>
                  <a:lnTo>
                    <a:pt x="3559398" y="2705099"/>
                  </a:lnTo>
                  <a:lnTo>
                    <a:pt x="3560795" y="2755899"/>
                  </a:lnTo>
                  <a:lnTo>
                    <a:pt x="3561484" y="2768599"/>
                  </a:lnTo>
                  <a:lnTo>
                    <a:pt x="3574940" y="2933699"/>
                  </a:lnTo>
                  <a:lnTo>
                    <a:pt x="3618686" y="3022599"/>
                  </a:lnTo>
                  <a:lnTo>
                    <a:pt x="3728950" y="3111499"/>
                  </a:lnTo>
                  <a:lnTo>
                    <a:pt x="3941273" y="3225799"/>
                  </a:lnTo>
                  <a:lnTo>
                    <a:pt x="3760599" y="3225799"/>
                  </a:lnTo>
                  <a:lnTo>
                    <a:pt x="3745728" y="3200399"/>
                  </a:lnTo>
                  <a:lnTo>
                    <a:pt x="3698440" y="3174999"/>
                  </a:lnTo>
                  <a:lnTo>
                    <a:pt x="3609638" y="3162299"/>
                  </a:lnTo>
                  <a:lnTo>
                    <a:pt x="3447917" y="3149599"/>
                  </a:lnTo>
                  <a:lnTo>
                    <a:pt x="2131956" y="3149599"/>
                  </a:lnTo>
                  <a:lnTo>
                    <a:pt x="2191804" y="3136899"/>
                  </a:lnTo>
                  <a:lnTo>
                    <a:pt x="2251073" y="3136899"/>
                  </a:lnTo>
                  <a:lnTo>
                    <a:pt x="2367080" y="3111499"/>
                  </a:lnTo>
                  <a:lnTo>
                    <a:pt x="2423420" y="3111499"/>
                  </a:lnTo>
                  <a:lnTo>
                    <a:pt x="2478388" y="3098799"/>
                  </a:lnTo>
                  <a:lnTo>
                    <a:pt x="2583409" y="3098799"/>
                  </a:lnTo>
                  <a:lnTo>
                    <a:pt x="2633065" y="3086099"/>
                  </a:lnTo>
                  <a:lnTo>
                    <a:pt x="2725679" y="3086099"/>
                  </a:lnTo>
                  <a:lnTo>
                    <a:pt x="2768239" y="3073399"/>
                  </a:lnTo>
                  <a:lnTo>
                    <a:pt x="2935631" y="3073399"/>
                  </a:lnTo>
                  <a:lnTo>
                    <a:pt x="3105880" y="3060699"/>
                  </a:lnTo>
                  <a:lnTo>
                    <a:pt x="3207471" y="3047999"/>
                  </a:lnTo>
                  <a:lnTo>
                    <a:pt x="3280763" y="3022599"/>
                  </a:lnTo>
                  <a:lnTo>
                    <a:pt x="3366113" y="2959099"/>
                  </a:lnTo>
                  <a:lnTo>
                    <a:pt x="1691222" y="2959099"/>
                  </a:lnTo>
                  <a:lnTo>
                    <a:pt x="1327701" y="2920999"/>
                  </a:lnTo>
                  <a:lnTo>
                    <a:pt x="1141136" y="2882899"/>
                  </a:lnTo>
                  <a:lnTo>
                    <a:pt x="3435748" y="2882899"/>
                  </a:lnTo>
                  <a:lnTo>
                    <a:pt x="3328761" y="2273299"/>
                  </a:lnTo>
                  <a:lnTo>
                    <a:pt x="3223995" y="1536699"/>
                  </a:lnTo>
                  <a:lnTo>
                    <a:pt x="3198598" y="1066799"/>
                  </a:lnTo>
                  <a:lnTo>
                    <a:pt x="3261142" y="660399"/>
                  </a:lnTo>
                  <a:lnTo>
                    <a:pt x="3420198" y="139699"/>
                  </a:lnTo>
                  <a:close/>
                </a:path>
                <a:path w="7473315" h="3356609">
                  <a:moveTo>
                    <a:pt x="2610582" y="2959099"/>
                  </a:moveTo>
                  <a:lnTo>
                    <a:pt x="3270102" y="2959099"/>
                  </a:lnTo>
                  <a:lnTo>
                    <a:pt x="3006195" y="2971799"/>
                  </a:lnTo>
                  <a:lnTo>
                    <a:pt x="2610582" y="2959099"/>
                  </a:lnTo>
                  <a:close/>
                </a:path>
                <a:path w="7473315" h="3356609">
                  <a:moveTo>
                    <a:pt x="2299794" y="0"/>
                  </a:moveTo>
                  <a:lnTo>
                    <a:pt x="2428581" y="330199"/>
                  </a:lnTo>
                  <a:lnTo>
                    <a:pt x="2719481" y="1092199"/>
                  </a:lnTo>
                  <a:lnTo>
                    <a:pt x="3029300" y="1917699"/>
                  </a:lnTo>
                  <a:lnTo>
                    <a:pt x="3214844" y="2425699"/>
                  </a:lnTo>
                  <a:lnTo>
                    <a:pt x="3275054" y="2603499"/>
                  </a:lnTo>
                  <a:lnTo>
                    <a:pt x="3318134" y="2705099"/>
                  </a:lnTo>
                  <a:lnTo>
                    <a:pt x="3364796" y="2793999"/>
                  </a:lnTo>
                  <a:lnTo>
                    <a:pt x="3435748" y="2882899"/>
                  </a:lnTo>
                  <a:lnTo>
                    <a:pt x="1141136" y="2882899"/>
                  </a:lnTo>
                  <a:lnTo>
                    <a:pt x="830193" y="2819399"/>
                  </a:lnTo>
                  <a:lnTo>
                    <a:pt x="442770" y="2730499"/>
                  </a:lnTo>
                  <a:lnTo>
                    <a:pt x="2834559" y="2730499"/>
                  </a:lnTo>
                  <a:lnTo>
                    <a:pt x="2679815" y="2641599"/>
                  </a:lnTo>
                  <a:lnTo>
                    <a:pt x="2658786" y="2628899"/>
                  </a:lnTo>
                  <a:lnTo>
                    <a:pt x="3100590" y="2628899"/>
                  </a:lnTo>
                  <a:lnTo>
                    <a:pt x="2618616" y="1663699"/>
                  </a:lnTo>
                  <a:lnTo>
                    <a:pt x="2374541" y="1066799"/>
                  </a:lnTo>
                  <a:lnTo>
                    <a:pt x="2293292" y="596899"/>
                  </a:lnTo>
                  <a:lnTo>
                    <a:pt x="2299794" y="0"/>
                  </a:lnTo>
                  <a:close/>
                </a:path>
                <a:path w="7473315" h="3356609">
                  <a:moveTo>
                    <a:pt x="1018677" y="2527299"/>
                  </a:moveTo>
                  <a:lnTo>
                    <a:pt x="1694098" y="2578099"/>
                  </a:lnTo>
                  <a:lnTo>
                    <a:pt x="2834559" y="2730499"/>
                  </a:lnTo>
                  <a:lnTo>
                    <a:pt x="442770" y="2730499"/>
                  </a:lnTo>
                  <a:lnTo>
                    <a:pt x="0" y="2628899"/>
                  </a:lnTo>
                  <a:lnTo>
                    <a:pt x="542558" y="2539999"/>
                  </a:lnTo>
                  <a:lnTo>
                    <a:pt x="1018677" y="2527299"/>
                  </a:lnTo>
                  <a:close/>
                </a:path>
                <a:path w="7473315" h="3356609">
                  <a:moveTo>
                    <a:pt x="1571675" y="660399"/>
                  </a:moveTo>
                  <a:lnTo>
                    <a:pt x="1922419" y="901699"/>
                  </a:lnTo>
                  <a:lnTo>
                    <a:pt x="2198596" y="1181099"/>
                  </a:lnTo>
                  <a:lnTo>
                    <a:pt x="2543541" y="1701799"/>
                  </a:lnTo>
                  <a:lnTo>
                    <a:pt x="3100590" y="2628899"/>
                  </a:lnTo>
                  <a:lnTo>
                    <a:pt x="2658786" y="2628899"/>
                  </a:lnTo>
                  <a:lnTo>
                    <a:pt x="2322316" y="2425699"/>
                  </a:lnTo>
                  <a:lnTo>
                    <a:pt x="2077776" y="2285999"/>
                  </a:lnTo>
                  <a:lnTo>
                    <a:pt x="2632417" y="2285999"/>
                  </a:lnTo>
                  <a:lnTo>
                    <a:pt x="2196103" y="1866899"/>
                  </a:lnTo>
                  <a:lnTo>
                    <a:pt x="1940171" y="1549399"/>
                  </a:lnTo>
                  <a:lnTo>
                    <a:pt x="1765177" y="1206499"/>
                  </a:lnTo>
                  <a:lnTo>
                    <a:pt x="1571675" y="660399"/>
                  </a:lnTo>
                  <a:close/>
                </a:path>
                <a:path w="7473315" h="3356609">
                  <a:moveTo>
                    <a:pt x="596793" y="965199"/>
                  </a:moveTo>
                  <a:lnTo>
                    <a:pt x="856106" y="1015999"/>
                  </a:lnTo>
                  <a:lnTo>
                    <a:pt x="1154587" y="1181099"/>
                  </a:lnTo>
                  <a:lnTo>
                    <a:pt x="1683078" y="1562099"/>
                  </a:lnTo>
                  <a:lnTo>
                    <a:pt x="2632417" y="2285999"/>
                  </a:lnTo>
                  <a:lnTo>
                    <a:pt x="2077776" y="2285999"/>
                  </a:lnTo>
                  <a:lnTo>
                    <a:pt x="1922161" y="2197099"/>
                  </a:lnTo>
                  <a:lnTo>
                    <a:pt x="1639450" y="2031999"/>
                  </a:lnTo>
                  <a:lnTo>
                    <a:pt x="1495193" y="1943099"/>
                  </a:lnTo>
                  <a:lnTo>
                    <a:pt x="1338497" y="1803399"/>
                  </a:lnTo>
                  <a:lnTo>
                    <a:pt x="1071614" y="1511299"/>
                  </a:lnTo>
                  <a:lnTo>
                    <a:pt x="596793" y="965199"/>
                  </a:lnTo>
                  <a:close/>
                </a:path>
              </a:pathLst>
            </a:custGeom>
            <a:solidFill>
              <a:srgbClr val="FAE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7788" y="8947"/>
            <a:ext cx="14455775" cy="10278745"/>
            <a:chOff x="7788" y="8947"/>
            <a:chExt cx="14455775" cy="10278745"/>
          </a:xfrm>
        </p:grpSpPr>
        <p:sp>
          <p:nvSpPr>
            <p:cNvPr id="6" name="object 6"/>
            <p:cNvSpPr/>
            <p:nvPr/>
          </p:nvSpPr>
          <p:spPr>
            <a:xfrm>
              <a:off x="7788" y="3862201"/>
              <a:ext cx="2446655" cy="6425565"/>
            </a:xfrm>
            <a:custGeom>
              <a:avLst/>
              <a:gdLst/>
              <a:ahLst/>
              <a:cxnLst/>
              <a:rect l="l" t="t" r="r" b="b"/>
              <a:pathLst>
                <a:path w="2446655" h="6425565">
                  <a:moveTo>
                    <a:pt x="0" y="2728887"/>
                  </a:moveTo>
                  <a:lnTo>
                    <a:pt x="47799" y="2145001"/>
                  </a:lnTo>
                  <a:lnTo>
                    <a:pt x="105894" y="2149416"/>
                  </a:lnTo>
                  <a:lnTo>
                    <a:pt x="105894" y="2157753"/>
                  </a:lnTo>
                  <a:lnTo>
                    <a:pt x="156043" y="2164877"/>
                  </a:lnTo>
                  <a:lnTo>
                    <a:pt x="206014" y="2172771"/>
                  </a:lnTo>
                  <a:lnTo>
                    <a:pt x="255806" y="2181437"/>
                  </a:lnTo>
                  <a:lnTo>
                    <a:pt x="305419" y="2190873"/>
                  </a:lnTo>
                  <a:lnTo>
                    <a:pt x="354854" y="2201081"/>
                  </a:lnTo>
                  <a:lnTo>
                    <a:pt x="404111" y="2212059"/>
                  </a:lnTo>
                  <a:lnTo>
                    <a:pt x="453190" y="2223807"/>
                  </a:lnTo>
                  <a:lnTo>
                    <a:pt x="502090" y="2236326"/>
                  </a:lnTo>
                  <a:lnTo>
                    <a:pt x="550812" y="2249615"/>
                  </a:lnTo>
                  <a:lnTo>
                    <a:pt x="599357" y="2263673"/>
                  </a:lnTo>
                  <a:lnTo>
                    <a:pt x="647723" y="2278502"/>
                  </a:lnTo>
                  <a:lnTo>
                    <a:pt x="951739" y="2376756"/>
                  </a:lnTo>
                  <a:lnTo>
                    <a:pt x="1219378" y="2470724"/>
                  </a:lnTo>
                  <a:lnTo>
                    <a:pt x="1662957" y="2635778"/>
                  </a:lnTo>
                  <a:lnTo>
                    <a:pt x="2446602" y="2931690"/>
                  </a:lnTo>
                  <a:lnTo>
                    <a:pt x="2397925" y="2926939"/>
                  </a:lnTo>
                  <a:lnTo>
                    <a:pt x="2259969" y="2912624"/>
                  </a:lnTo>
                  <a:lnTo>
                    <a:pt x="2044844" y="2888653"/>
                  </a:lnTo>
                  <a:lnTo>
                    <a:pt x="1764661" y="2854934"/>
                  </a:lnTo>
                  <a:lnTo>
                    <a:pt x="1690327" y="2844755"/>
                  </a:lnTo>
                  <a:lnTo>
                    <a:pt x="1647956" y="2838413"/>
                  </a:lnTo>
                  <a:lnTo>
                    <a:pt x="1602462" y="2831311"/>
                  </a:lnTo>
                  <a:lnTo>
                    <a:pt x="1554104" y="2823505"/>
                  </a:lnTo>
                  <a:lnTo>
                    <a:pt x="1503143" y="2815051"/>
                  </a:lnTo>
                  <a:lnTo>
                    <a:pt x="1449837" y="2806007"/>
                  </a:lnTo>
                  <a:lnTo>
                    <a:pt x="1394447" y="2796427"/>
                  </a:lnTo>
                  <a:lnTo>
                    <a:pt x="1337233" y="2786370"/>
                  </a:lnTo>
                  <a:lnTo>
                    <a:pt x="1278453" y="2775890"/>
                  </a:lnTo>
                  <a:lnTo>
                    <a:pt x="1218367" y="2765044"/>
                  </a:lnTo>
                  <a:lnTo>
                    <a:pt x="1157236" y="2753889"/>
                  </a:lnTo>
                  <a:lnTo>
                    <a:pt x="1095318" y="2742481"/>
                  </a:lnTo>
                  <a:lnTo>
                    <a:pt x="1032874" y="2730876"/>
                  </a:lnTo>
                  <a:lnTo>
                    <a:pt x="970163" y="2719131"/>
                  </a:lnTo>
                  <a:lnTo>
                    <a:pt x="907445" y="2707301"/>
                  </a:lnTo>
                  <a:lnTo>
                    <a:pt x="844979" y="2695444"/>
                  </a:lnTo>
                  <a:lnTo>
                    <a:pt x="783026" y="2683616"/>
                  </a:lnTo>
                  <a:lnTo>
                    <a:pt x="721844" y="2671873"/>
                  </a:lnTo>
                  <a:lnTo>
                    <a:pt x="661693" y="2660271"/>
                  </a:lnTo>
                  <a:lnTo>
                    <a:pt x="602834" y="2648866"/>
                  </a:lnTo>
                  <a:lnTo>
                    <a:pt x="545525" y="2637716"/>
                  </a:lnTo>
                  <a:lnTo>
                    <a:pt x="490027" y="2626876"/>
                  </a:lnTo>
                  <a:lnTo>
                    <a:pt x="436598" y="2616403"/>
                  </a:lnTo>
                  <a:lnTo>
                    <a:pt x="385500" y="2606352"/>
                  </a:lnTo>
                  <a:lnTo>
                    <a:pt x="336991" y="2596781"/>
                  </a:lnTo>
                  <a:lnTo>
                    <a:pt x="291330" y="2587746"/>
                  </a:lnTo>
                  <a:lnTo>
                    <a:pt x="209596" y="2571508"/>
                  </a:lnTo>
                  <a:lnTo>
                    <a:pt x="142373" y="2558089"/>
                  </a:lnTo>
                  <a:lnTo>
                    <a:pt x="73292" y="2544231"/>
                  </a:lnTo>
                  <a:lnTo>
                    <a:pt x="57359" y="2733547"/>
                  </a:lnTo>
                  <a:lnTo>
                    <a:pt x="49025" y="2733547"/>
                  </a:lnTo>
                  <a:lnTo>
                    <a:pt x="49025" y="3055947"/>
                  </a:lnTo>
                  <a:lnTo>
                    <a:pt x="47799" y="3055530"/>
                  </a:lnTo>
                  <a:lnTo>
                    <a:pt x="47799" y="2733547"/>
                  </a:lnTo>
                  <a:lnTo>
                    <a:pt x="0" y="2728887"/>
                  </a:lnTo>
                  <a:close/>
                </a:path>
                <a:path w="2446655" h="6425565">
                  <a:moveTo>
                    <a:pt x="49025" y="3055947"/>
                  </a:moveTo>
                  <a:lnTo>
                    <a:pt x="49025" y="2733547"/>
                  </a:lnTo>
                  <a:lnTo>
                    <a:pt x="664095" y="2833572"/>
                  </a:lnTo>
                  <a:lnTo>
                    <a:pt x="1103342" y="2980153"/>
                  </a:lnTo>
                  <a:lnTo>
                    <a:pt x="1577565" y="3275204"/>
                  </a:lnTo>
                  <a:lnTo>
                    <a:pt x="2297565" y="3820639"/>
                  </a:lnTo>
                  <a:lnTo>
                    <a:pt x="49025" y="3055947"/>
                  </a:lnTo>
                  <a:close/>
                </a:path>
                <a:path w="2446655" h="6425565">
                  <a:moveTo>
                    <a:pt x="47799" y="4365288"/>
                  </a:moveTo>
                  <a:lnTo>
                    <a:pt x="47799" y="4004314"/>
                  </a:lnTo>
                  <a:lnTo>
                    <a:pt x="115707" y="4008456"/>
                  </a:lnTo>
                  <a:lnTo>
                    <a:pt x="288635" y="4052899"/>
                  </a:lnTo>
                  <a:lnTo>
                    <a:pt x="520394" y="4185671"/>
                  </a:lnTo>
                  <a:lnTo>
                    <a:pt x="764792" y="4454796"/>
                  </a:lnTo>
                  <a:lnTo>
                    <a:pt x="961686" y="4736980"/>
                  </a:lnTo>
                  <a:lnTo>
                    <a:pt x="1163337" y="4945710"/>
                  </a:lnTo>
                  <a:lnTo>
                    <a:pt x="1492162" y="5184190"/>
                  </a:lnTo>
                  <a:lnTo>
                    <a:pt x="2070578" y="5555621"/>
                  </a:lnTo>
                  <a:lnTo>
                    <a:pt x="2024686" y="5550792"/>
                  </a:lnTo>
                  <a:lnTo>
                    <a:pt x="1977933" y="5543737"/>
                  </a:lnTo>
                  <a:lnTo>
                    <a:pt x="1930423" y="5534568"/>
                  </a:lnTo>
                  <a:lnTo>
                    <a:pt x="1882260" y="5523397"/>
                  </a:lnTo>
                  <a:lnTo>
                    <a:pt x="1833547" y="5510335"/>
                  </a:lnTo>
                  <a:lnTo>
                    <a:pt x="1784388" y="5495494"/>
                  </a:lnTo>
                  <a:lnTo>
                    <a:pt x="1734885" y="5478987"/>
                  </a:lnTo>
                  <a:lnTo>
                    <a:pt x="1685144" y="5460925"/>
                  </a:lnTo>
                  <a:lnTo>
                    <a:pt x="1635267" y="5441420"/>
                  </a:lnTo>
                  <a:lnTo>
                    <a:pt x="1585358" y="5420584"/>
                  </a:lnTo>
                  <a:lnTo>
                    <a:pt x="1535521" y="5398528"/>
                  </a:lnTo>
                  <a:lnTo>
                    <a:pt x="1485859" y="5375365"/>
                  </a:lnTo>
                  <a:lnTo>
                    <a:pt x="1436476" y="5351207"/>
                  </a:lnTo>
                  <a:lnTo>
                    <a:pt x="1387475" y="5326164"/>
                  </a:lnTo>
                  <a:lnTo>
                    <a:pt x="1338959" y="5300350"/>
                  </a:lnTo>
                  <a:lnTo>
                    <a:pt x="1291034" y="5273876"/>
                  </a:lnTo>
                  <a:lnTo>
                    <a:pt x="1243801" y="5246854"/>
                  </a:lnTo>
                  <a:lnTo>
                    <a:pt x="1197365" y="5219396"/>
                  </a:lnTo>
                  <a:lnTo>
                    <a:pt x="1151829" y="5191614"/>
                  </a:lnTo>
                  <a:lnTo>
                    <a:pt x="1107297" y="5163619"/>
                  </a:lnTo>
                  <a:lnTo>
                    <a:pt x="1063872" y="5135523"/>
                  </a:lnTo>
                  <a:lnTo>
                    <a:pt x="1021658" y="5107439"/>
                  </a:lnTo>
                  <a:lnTo>
                    <a:pt x="980759" y="5079477"/>
                  </a:lnTo>
                  <a:lnTo>
                    <a:pt x="941278" y="5051751"/>
                  </a:lnTo>
                  <a:lnTo>
                    <a:pt x="903318" y="5024372"/>
                  </a:lnTo>
                  <a:lnTo>
                    <a:pt x="866984" y="4997451"/>
                  </a:lnTo>
                  <a:lnTo>
                    <a:pt x="832378" y="4971101"/>
                  </a:lnTo>
                  <a:lnTo>
                    <a:pt x="799605" y="4945433"/>
                  </a:lnTo>
                  <a:lnTo>
                    <a:pt x="768768" y="4920560"/>
                  </a:lnTo>
                  <a:lnTo>
                    <a:pt x="713316" y="4873644"/>
                  </a:lnTo>
                  <a:lnTo>
                    <a:pt x="554417" y="4735485"/>
                  </a:lnTo>
                  <a:lnTo>
                    <a:pt x="432126" y="4636479"/>
                  </a:lnTo>
                  <a:lnTo>
                    <a:pt x="284051" y="4528966"/>
                  </a:lnTo>
                  <a:lnTo>
                    <a:pt x="47799" y="4365288"/>
                  </a:lnTo>
                  <a:close/>
                </a:path>
                <a:path w="2446655" h="6425565">
                  <a:moveTo>
                    <a:pt x="47799" y="3714946"/>
                  </a:moveTo>
                  <a:lnTo>
                    <a:pt x="47799" y="3341220"/>
                  </a:lnTo>
                  <a:lnTo>
                    <a:pt x="790722" y="3680545"/>
                  </a:lnTo>
                  <a:lnTo>
                    <a:pt x="1247078" y="3932462"/>
                  </a:lnTo>
                  <a:lnTo>
                    <a:pt x="1604709" y="4221899"/>
                  </a:lnTo>
                  <a:lnTo>
                    <a:pt x="2051458" y="4673784"/>
                  </a:lnTo>
                  <a:lnTo>
                    <a:pt x="47799" y="3714946"/>
                  </a:lnTo>
                  <a:close/>
                </a:path>
                <a:path w="2446655" h="6425565">
                  <a:moveTo>
                    <a:pt x="47799" y="5220886"/>
                  </a:moveTo>
                  <a:lnTo>
                    <a:pt x="47799" y="4700023"/>
                  </a:lnTo>
                  <a:lnTo>
                    <a:pt x="162189" y="4820936"/>
                  </a:lnTo>
                  <a:lnTo>
                    <a:pt x="254195" y="4921525"/>
                  </a:lnTo>
                  <a:lnTo>
                    <a:pt x="372308" y="5056047"/>
                  </a:lnTo>
                  <a:lnTo>
                    <a:pt x="565015" y="5278759"/>
                  </a:lnTo>
                  <a:lnTo>
                    <a:pt x="893533" y="5618104"/>
                  </a:lnTo>
                  <a:lnTo>
                    <a:pt x="1296256" y="5994301"/>
                  </a:lnTo>
                  <a:lnTo>
                    <a:pt x="1637437" y="6299276"/>
                  </a:lnTo>
                  <a:lnTo>
                    <a:pt x="1781330" y="6424951"/>
                  </a:lnTo>
                  <a:lnTo>
                    <a:pt x="1157622" y="6133361"/>
                  </a:lnTo>
                  <a:lnTo>
                    <a:pt x="600926" y="5730958"/>
                  </a:lnTo>
                  <a:lnTo>
                    <a:pt x="201049" y="5374536"/>
                  </a:lnTo>
                  <a:lnTo>
                    <a:pt x="47799" y="5220886"/>
                  </a:lnTo>
                  <a:close/>
                </a:path>
                <a:path w="2446655" h="6425565">
                  <a:moveTo>
                    <a:pt x="147075" y="2041287"/>
                  </a:moveTo>
                  <a:lnTo>
                    <a:pt x="147075" y="1664356"/>
                  </a:lnTo>
                  <a:lnTo>
                    <a:pt x="625687" y="1705098"/>
                  </a:lnTo>
                  <a:lnTo>
                    <a:pt x="1022512" y="1764991"/>
                  </a:lnTo>
                  <a:lnTo>
                    <a:pt x="1551107" y="1885716"/>
                  </a:lnTo>
                  <a:lnTo>
                    <a:pt x="2425030" y="2108953"/>
                  </a:lnTo>
                  <a:lnTo>
                    <a:pt x="147075" y="2041287"/>
                  </a:lnTo>
                  <a:close/>
                </a:path>
                <a:path w="2446655" h="6425565">
                  <a:moveTo>
                    <a:pt x="17158" y="2035630"/>
                  </a:moveTo>
                  <a:lnTo>
                    <a:pt x="48780" y="1660923"/>
                  </a:lnTo>
                  <a:lnTo>
                    <a:pt x="48780" y="1658471"/>
                  </a:lnTo>
                  <a:lnTo>
                    <a:pt x="51231" y="1628553"/>
                  </a:lnTo>
                  <a:lnTo>
                    <a:pt x="149281" y="1636646"/>
                  </a:lnTo>
                  <a:lnTo>
                    <a:pt x="147075" y="1664356"/>
                  </a:lnTo>
                  <a:lnTo>
                    <a:pt x="147075" y="2041287"/>
                  </a:lnTo>
                  <a:lnTo>
                    <a:pt x="113493" y="2040289"/>
                  </a:lnTo>
                  <a:lnTo>
                    <a:pt x="113493" y="2043723"/>
                  </a:lnTo>
                  <a:lnTo>
                    <a:pt x="49025" y="2038328"/>
                  </a:lnTo>
                  <a:lnTo>
                    <a:pt x="48780" y="2038328"/>
                  </a:lnTo>
                  <a:lnTo>
                    <a:pt x="17158" y="2035630"/>
                  </a:lnTo>
                  <a:close/>
                </a:path>
                <a:path w="2446655" h="6425565">
                  <a:moveTo>
                    <a:pt x="203454" y="1476439"/>
                  </a:moveTo>
                  <a:lnTo>
                    <a:pt x="203454" y="979927"/>
                  </a:lnTo>
                  <a:lnTo>
                    <a:pt x="738284" y="1020179"/>
                  </a:lnTo>
                  <a:lnTo>
                    <a:pt x="1121420" y="1060086"/>
                  </a:lnTo>
                  <a:lnTo>
                    <a:pt x="1537234" y="1123489"/>
                  </a:lnTo>
                  <a:lnTo>
                    <a:pt x="2170099" y="1234228"/>
                  </a:lnTo>
                  <a:lnTo>
                    <a:pt x="203454" y="1476439"/>
                  </a:lnTo>
                  <a:close/>
                </a:path>
                <a:path w="2446655" h="6425565">
                  <a:moveTo>
                    <a:pt x="3676" y="1492697"/>
                  </a:moveTo>
                  <a:lnTo>
                    <a:pt x="50741" y="944860"/>
                  </a:lnTo>
                  <a:lnTo>
                    <a:pt x="205415" y="957366"/>
                  </a:lnTo>
                  <a:lnTo>
                    <a:pt x="203454" y="979927"/>
                  </a:lnTo>
                  <a:lnTo>
                    <a:pt x="203454" y="1476439"/>
                  </a:lnTo>
                  <a:lnTo>
                    <a:pt x="161047" y="1481662"/>
                  </a:lnTo>
                  <a:lnTo>
                    <a:pt x="159086" y="1506185"/>
                  </a:lnTo>
                  <a:lnTo>
                    <a:pt x="3676" y="1492697"/>
                  </a:lnTo>
                  <a:close/>
                </a:path>
                <a:path w="2446655" h="6425565">
                  <a:moveTo>
                    <a:pt x="269638" y="594590"/>
                  </a:moveTo>
                  <a:lnTo>
                    <a:pt x="269638" y="190296"/>
                  </a:lnTo>
                  <a:lnTo>
                    <a:pt x="319272" y="177270"/>
                  </a:lnTo>
                  <a:lnTo>
                    <a:pt x="369009" y="165119"/>
                  </a:lnTo>
                  <a:lnTo>
                    <a:pt x="418851" y="153843"/>
                  </a:lnTo>
                  <a:lnTo>
                    <a:pt x="468796" y="143441"/>
                  </a:lnTo>
                  <a:lnTo>
                    <a:pt x="518846" y="133914"/>
                  </a:lnTo>
                  <a:lnTo>
                    <a:pt x="569000" y="125261"/>
                  </a:lnTo>
                  <a:lnTo>
                    <a:pt x="619257" y="117483"/>
                  </a:lnTo>
                  <a:lnTo>
                    <a:pt x="669619" y="110579"/>
                  </a:lnTo>
                  <a:lnTo>
                    <a:pt x="720086" y="104550"/>
                  </a:lnTo>
                  <a:lnTo>
                    <a:pt x="770657" y="99395"/>
                  </a:lnTo>
                  <a:lnTo>
                    <a:pt x="821332" y="95114"/>
                  </a:lnTo>
                  <a:lnTo>
                    <a:pt x="872111" y="91708"/>
                  </a:lnTo>
                  <a:lnTo>
                    <a:pt x="922996" y="89176"/>
                  </a:lnTo>
                  <a:lnTo>
                    <a:pt x="973984" y="87518"/>
                  </a:lnTo>
                  <a:lnTo>
                    <a:pt x="1025078" y="86735"/>
                  </a:lnTo>
                  <a:lnTo>
                    <a:pt x="1076276" y="86826"/>
                  </a:lnTo>
                  <a:lnTo>
                    <a:pt x="1127579" y="87791"/>
                  </a:lnTo>
                  <a:lnTo>
                    <a:pt x="1086932" y="120145"/>
                  </a:lnTo>
                  <a:lnTo>
                    <a:pt x="1045837" y="151851"/>
                  </a:lnTo>
                  <a:lnTo>
                    <a:pt x="1004296" y="182908"/>
                  </a:lnTo>
                  <a:lnTo>
                    <a:pt x="962307" y="213316"/>
                  </a:lnTo>
                  <a:lnTo>
                    <a:pt x="919871" y="243075"/>
                  </a:lnTo>
                  <a:lnTo>
                    <a:pt x="876989" y="272185"/>
                  </a:lnTo>
                  <a:lnTo>
                    <a:pt x="833659" y="300646"/>
                  </a:lnTo>
                  <a:lnTo>
                    <a:pt x="789882" y="328459"/>
                  </a:lnTo>
                  <a:lnTo>
                    <a:pt x="745657" y="355622"/>
                  </a:lnTo>
                  <a:lnTo>
                    <a:pt x="700986" y="382137"/>
                  </a:lnTo>
                  <a:lnTo>
                    <a:pt x="655919" y="407980"/>
                  </a:lnTo>
                  <a:lnTo>
                    <a:pt x="610508" y="433114"/>
                  </a:lnTo>
                  <a:lnTo>
                    <a:pt x="564753" y="457538"/>
                  </a:lnTo>
                  <a:lnTo>
                    <a:pt x="518654" y="481254"/>
                  </a:lnTo>
                  <a:lnTo>
                    <a:pt x="472210" y="504260"/>
                  </a:lnTo>
                  <a:lnTo>
                    <a:pt x="425422" y="526557"/>
                  </a:lnTo>
                  <a:lnTo>
                    <a:pt x="378291" y="548145"/>
                  </a:lnTo>
                  <a:lnTo>
                    <a:pt x="330815" y="569024"/>
                  </a:lnTo>
                  <a:lnTo>
                    <a:pt x="282994" y="589193"/>
                  </a:lnTo>
                  <a:lnTo>
                    <a:pt x="269638" y="594590"/>
                  </a:lnTo>
                  <a:close/>
                </a:path>
                <a:path w="2446655" h="6425565">
                  <a:moveTo>
                    <a:pt x="14707" y="670205"/>
                  </a:moveTo>
                  <a:lnTo>
                    <a:pt x="70841" y="0"/>
                  </a:lnTo>
                  <a:lnTo>
                    <a:pt x="284100" y="17165"/>
                  </a:lnTo>
                  <a:lnTo>
                    <a:pt x="269638" y="190296"/>
                  </a:lnTo>
                  <a:lnTo>
                    <a:pt x="269638" y="594590"/>
                  </a:lnTo>
                  <a:lnTo>
                    <a:pt x="234830" y="608653"/>
                  </a:lnTo>
                  <a:lnTo>
                    <a:pt x="228212" y="688352"/>
                  </a:lnTo>
                  <a:lnTo>
                    <a:pt x="14707" y="670205"/>
                  </a:lnTo>
                  <a:close/>
                </a:path>
              </a:pathLst>
            </a:custGeom>
            <a:solidFill>
              <a:srgbClr val="FAE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587" y="881710"/>
              <a:ext cx="4213225" cy="5963285"/>
            </a:xfrm>
            <a:custGeom>
              <a:avLst/>
              <a:gdLst/>
              <a:ahLst/>
              <a:cxnLst/>
              <a:rect l="l" t="t" r="r" b="b"/>
              <a:pathLst>
                <a:path w="4213225" h="5963284">
                  <a:moveTo>
                    <a:pt x="0" y="5840574"/>
                  </a:moveTo>
                  <a:lnTo>
                    <a:pt x="0" y="0"/>
                  </a:lnTo>
                  <a:lnTo>
                    <a:pt x="335397" y="93791"/>
                  </a:lnTo>
                  <a:lnTo>
                    <a:pt x="510137" y="148914"/>
                  </a:lnTo>
                  <a:lnTo>
                    <a:pt x="580868" y="186840"/>
                  </a:lnTo>
                  <a:lnTo>
                    <a:pt x="604235" y="229042"/>
                  </a:lnTo>
                  <a:lnTo>
                    <a:pt x="606686" y="247157"/>
                  </a:lnTo>
                  <a:lnTo>
                    <a:pt x="605049" y="274946"/>
                  </a:lnTo>
                  <a:lnTo>
                    <a:pt x="591259" y="354694"/>
                  </a:lnTo>
                  <a:lnTo>
                    <a:pt x="579982" y="404228"/>
                  </a:lnTo>
                  <a:lnTo>
                    <a:pt x="566369" y="458587"/>
                  </a:lnTo>
                  <a:lnTo>
                    <a:pt x="550857" y="516557"/>
                  </a:lnTo>
                  <a:lnTo>
                    <a:pt x="533884" y="576927"/>
                  </a:lnTo>
                  <a:lnTo>
                    <a:pt x="515888" y="638483"/>
                  </a:lnTo>
                  <a:lnTo>
                    <a:pt x="497308" y="700014"/>
                  </a:lnTo>
                  <a:lnTo>
                    <a:pt x="460147" y="818150"/>
                  </a:lnTo>
                  <a:lnTo>
                    <a:pt x="425904" y="921635"/>
                  </a:lnTo>
                  <a:lnTo>
                    <a:pt x="410972" y="964853"/>
                  </a:lnTo>
                  <a:lnTo>
                    <a:pt x="385031" y="1036829"/>
                  </a:lnTo>
                  <a:lnTo>
                    <a:pt x="374111" y="1073456"/>
                  </a:lnTo>
                  <a:lnTo>
                    <a:pt x="365323" y="1110654"/>
                  </a:lnTo>
                  <a:lnTo>
                    <a:pt x="358668" y="1148420"/>
                  </a:lnTo>
                  <a:lnTo>
                    <a:pt x="354182" y="1186507"/>
                  </a:lnTo>
                  <a:lnTo>
                    <a:pt x="351902" y="1224662"/>
                  </a:lnTo>
                  <a:lnTo>
                    <a:pt x="351829" y="1262885"/>
                  </a:lnTo>
                  <a:lnTo>
                    <a:pt x="353961" y="1301175"/>
                  </a:lnTo>
                  <a:lnTo>
                    <a:pt x="395736" y="1420780"/>
                  </a:lnTo>
                  <a:lnTo>
                    <a:pt x="429858" y="1422102"/>
                  </a:lnTo>
                  <a:lnTo>
                    <a:pt x="474506" y="1270449"/>
                  </a:lnTo>
                  <a:lnTo>
                    <a:pt x="547856" y="931127"/>
                  </a:lnTo>
                  <a:lnTo>
                    <a:pt x="661878" y="567823"/>
                  </a:lnTo>
                  <a:lnTo>
                    <a:pt x="790837" y="346689"/>
                  </a:lnTo>
                  <a:lnTo>
                    <a:pt x="896356" y="236736"/>
                  </a:lnTo>
                  <a:lnTo>
                    <a:pt x="940058" y="206971"/>
                  </a:lnTo>
                  <a:lnTo>
                    <a:pt x="1263482" y="225126"/>
                  </a:lnTo>
                  <a:lnTo>
                    <a:pt x="1492479" y="307146"/>
                  </a:lnTo>
                  <a:lnTo>
                    <a:pt x="1628681" y="397260"/>
                  </a:lnTo>
                  <a:lnTo>
                    <a:pt x="1673719" y="439692"/>
                  </a:lnTo>
                  <a:lnTo>
                    <a:pt x="1641795" y="472468"/>
                  </a:lnTo>
                  <a:lnTo>
                    <a:pt x="1608932" y="509481"/>
                  </a:lnTo>
                  <a:lnTo>
                    <a:pt x="1575366" y="550263"/>
                  </a:lnTo>
                  <a:lnTo>
                    <a:pt x="1541331" y="594344"/>
                  </a:lnTo>
                  <a:lnTo>
                    <a:pt x="1507064" y="641253"/>
                  </a:lnTo>
                  <a:lnTo>
                    <a:pt x="1472800" y="690521"/>
                  </a:lnTo>
                  <a:lnTo>
                    <a:pt x="1438776" y="741678"/>
                  </a:lnTo>
                  <a:lnTo>
                    <a:pt x="1405225" y="794254"/>
                  </a:lnTo>
                  <a:lnTo>
                    <a:pt x="1372384" y="847779"/>
                  </a:lnTo>
                  <a:lnTo>
                    <a:pt x="1340489" y="901785"/>
                  </a:lnTo>
                  <a:lnTo>
                    <a:pt x="1309774" y="955800"/>
                  </a:lnTo>
                  <a:lnTo>
                    <a:pt x="1280476" y="1009354"/>
                  </a:lnTo>
                  <a:lnTo>
                    <a:pt x="1252830" y="1061980"/>
                  </a:lnTo>
                  <a:lnTo>
                    <a:pt x="1227072" y="1113205"/>
                  </a:lnTo>
                  <a:lnTo>
                    <a:pt x="1203437" y="1162561"/>
                  </a:lnTo>
                  <a:lnTo>
                    <a:pt x="1182160" y="1209578"/>
                  </a:lnTo>
                  <a:lnTo>
                    <a:pt x="1163478" y="1253786"/>
                  </a:lnTo>
                  <a:lnTo>
                    <a:pt x="1147626" y="1294715"/>
                  </a:lnTo>
                  <a:lnTo>
                    <a:pt x="1134838" y="1331895"/>
                  </a:lnTo>
                  <a:lnTo>
                    <a:pt x="1119403" y="1393130"/>
                  </a:lnTo>
                  <a:lnTo>
                    <a:pt x="1117225" y="1416246"/>
                  </a:lnTo>
                  <a:lnTo>
                    <a:pt x="1119055" y="1433733"/>
                  </a:lnTo>
                  <a:lnTo>
                    <a:pt x="1125128" y="1445123"/>
                  </a:lnTo>
                  <a:lnTo>
                    <a:pt x="1176604" y="1468416"/>
                  </a:lnTo>
                  <a:lnTo>
                    <a:pt x="1225323" y="1455821"/>
                  </a:lnTo>
                  <a:lnTo>
                    <a:pt x="1261632" y="1430950"/>
                  </a:lnTo>
                  <a:lnTo>
                    <a:pt x="1275880" y="1417412"/>
                  </a:lnTo>
                  <a:lnTo>
                    <a:pt x="1498313" y="907378"/>
                  </a:lnTo>
                  <a:lnTo>
                    <a:pt x="1694892" y="622141"/>
                  </a:lnTo>
                  <a:lnTo>
                    <a:pt x="1835169" y="497834"/>
                  </a:lnTo>
                  <a:lnTo>
                    <a:pt x="1888695" y="470590"/>
                  </a:lnTo>
                  <a:lnTo>
                    <a:pt x="1975017" y="479677"/>
                  </a:lnTo>
                  <a:lnTo>
                    <a:pt x="2057955" y="490203"/>
                  </a:lnTo>
                  <a:lnTo>
                    <a:pt x="2137497" y="502046"/>
                  </a:lnTo>
                  <a:lnTo>
                    <a:pt x="2213631" y="515087"/>
                  </a:lnTo>
                  <a:lnTo>
                    <a:pt x="2286346" y="529206"/>
                  </a:lnTo>
                  <a:lnTo>
                    <a:pt x="2355629" y="544281"/>
                  </a:lnTo>
                  <a:lnTo>
                    <a:pt x="2421469" y="560194"/>
                  </a:lnTo>
                  <a:lnTo>
                    <a:pt x="2483854" y="576823"/>
                  </a:lnTo>
                  <a:lnTo>
                    <a:pt x="2542772" y="594049"/>
                  </a:lnTo>
                  <a:lnTo>
                    <a:pt x="2598211" y="611751"/>
                  </a:lnTo>
                  <a:lnTo>
                    <a:pt x="2650159" y="629809"/>
                  </a:lnTo>
                  <a:lnTo>
                    <a:pt x="2698605" y="648103"/>
                  </a:lnTo>
                  <a:lnTo>
                    <a:pt x="2743536" y="666512"/>
                  </a:lnTo>
                  <a:lnTo>
                    <a:pt x="2784941" y="684916"/>
                  </a:lnTo>
                  <a:lnTo>
                    <a:pt x="2822807" y="703195"/>
                  </a:lnTo>
                  <a:lnTo>
                    <a:pt x="2857124" y="721229"/>
                  </a:lnTo>
                  <a:lnTo>
                    <a:pt x="2915059" y="756080"/>
                  </a:lnTo>
                  <a:lnTo>
                    <a:pt x="2958652" y="788507"/>
                  </a:lnTo>
                  <a:lnTo>
                    <a:pt x="2987808" y="817547"/>
                  </a:lnTo>
                  <a:lnTo>
                    <a:pt x="3004263" y="852654"/>
                  </a:lnTo>
                  <a:lnTo>
                    <a:pt x="3000130" y="874957"/>
                  </a:lnTo>
                  <a:lnTo>
                    <a:pt x="2970402" y="944870"/>
                  </a:lnTo>
                  <a:lnTo>
                    <a:pt x="2947031" y="989504"/>
                  </a:lnTo>
                  <a:lnTo>
                    <a:pt x="2919472" y="1038606"/>
                  </a:lnTo>
                  <a:lnTo>
                    <a:pt x="2888837" y="1090687"/>
                  </a:lnTo>
                  <a:lnTo>
                    <a:pt x="2856238" y="1144260"/>
                  </a:lnTo>
                  <a:lnTo>
                    <a:pt x="2822787" y="1197837"/>
                  </a:lnTo>
                  <a:lnTo>
                    <a:pt x="2757779" y="1299050"/>
                  </a:lnTo>
                  <a:lnTo>
                    <a:pt x="2681685" y="1413698"/>
                  </a:lnTo>
                  <a:lnTo>
                    <a:pt x="2645521" y="1464231"/>
                  </a:lnTo>
                  <a:lnTo>
                    <a:pt x="2586743" y="1537560"/>
                  </a:lnTo>
                  <a:lnTo>
                    <a:pt x="2554745" y="1578701"/>
                  </a:lnTo>
                  <a:lnTo>
                    <a:pt x="2524889" y="1620154"/>
                  </a:lnTo>
                  <a:lnTo>
                    <a:pt x="2500084" y="1659915"/>
                  </a:lnTo>
                  <a:lnTo>
                    <a:pt x="2483242" y="1695979"/>
                  </a:lnTo>
                  <a:lnTo>
                    <a:pt x="2477274" y="1726344"/>
                  </a:lnTo>
                  <a:lnTo>
                    <a:pt x="2485089" y="1749004"/>
                  </a:lnTo>
                  <a:lnTo>
                    <a:pt x="2509599" y="1761957"/>
                  </a:lnTo>
                  <a:lnTo>
                    <a:pt x="2537796" y="1765861"/>
                  </a:lnTo>
                  <a:lnTo>
                    <a:pt x="2566035" y="1764870"/>
                  </a:lnTo>
                  <a:lnTo>
                    <a:pt x="2622811" y="1746271"/>
                  </a:lnTo>
                  <a:lnTo>
                    <a:pt x="2680268" y="1702305"/>
                  </a:lnTo>
                  <a:lnTo>
                    <a:pt x="2709358" y="1669604"/>
                  </a:lnTo>
                  <a:lnTo>
                    <a:pt x="2738746" y="1629116"/>
                  </a:lnTo>
                  <a:lnTo>
                    <a:pt x="2768475" y="1580358"/>
                  </a:lnTo>
                  <a:lnTo>
                    <a:pt x="2798587" y="1522849"/>
                  </a:lnTo>
                  <a:lnTo>
                    <a:pt x="2829124" y="1456106"/>
                  </a:lnTo>
                  <a:lnTo>
                    <a:pt x="2860129" y="1379647"/>
                  </a:lnTo>
                  <a:lnTo>
                    <a:pt x="2975568" y="1183378"/>
                  </a:lnTo>
                  <a:lnTo>
                    <a:pt x="3107645" y="1069343"/>
                  </a:lnTo>
                  <a:lnTo>
                    <a:pt x="3216282" y="1016416"/>
                  </a:lnTo>
                  <a:lnTo>
                    <a:pt x="3261400" y="1003469"/>
                  </a:lnTo>
                  <a:lnTo>
                    <a:pt x="3333422" y="1034545"/>
                  </a:lnTo>
                  <a:lnTo>
                    <a:pt x="3401858" y="1067124"/>
                  </a:lnTo>
                  <a:lnTo>
                    <a:pt x="3466794" y="1101098"/>
                  </a:lnTo>
                  <a:lnTo>
                    <a:pt x="3528316" y="1136360"/>
                  </a:lnTo>
                  <a:lnTo>
                    <a:pt x="3586511" y="1172803"/>
                  </a:lnTo>
                  <a:lnTo>
                    <a:pt x="3641463" y="1210318"/>
                  </a:lnTo>
                  <a:lnTo>
                    <a:pt x="3693259" y="1248798"/>
                  </a:lnTo>
                  <a:lnTo>
                    <a:pt x="3741984" y="1288136"/>
                  </a:lnTo>
                  <a:lnTo>
                    <a:pt x="3787724" y="1328225"/>
                  </a:lnTo>
                  <a:lnTo>
                    <a:pt x="3830565" y="1368955"/>
                  </a:lnTo>
                  <a:lnTo>
                    <a:pt x="3870592" y="1410221"/>
                  </a:lnTo>
                  <a:lnTo>
                    <a:pt x="3907892" y="1451914"/>
                  </a:lnTo>
                  <a:lnTo>
                    <a:pt x="3942551" y="1493927"/>
                  </a:lnTo>
                  <a:lnTo>
                    <a:pt x="3974653" y="1536153"/>
                  </a:lnTo>
                  <a:lnTo>
                    <a:pt x="4004285" y="1578483"/>
                  </a:lnTo>
                  <a:lnTo>
                    <a:pt x="4031533" y="1620811"/>
                  </a:lnTo>
                  <a:lnTo>
                    <a:pt x="4056482" y="1663028"/>
                  </a:lnTo>
                  <a:lnTo>
                    <a:pt x="4079218" y="1705027"/>
                  </a:lnTo>
                  <a:lnTo>
                    <a:pt x="4099827" y="1746701"/>
                  </a:lnTo>
                  <a:lnTo>
                    <a:pt x="4118395" y="1787941"/>
                  </a:lnTo>
                  <a:lnTo>
                    <a:pt x="4135007" y="1828642"/>
                  </a:lnTo>
                  <a:lnTo>
                    <a:pt x="4149750" y="1868694"/>
                  </a:lnTo>
                  <a:lnTo>
                    <a:pt x="4162708" y="1907990"/>
                  </a:lnTo>
                  <a:lnTo>
                    <a:pt x="4173969" y="1946423"/>
                  </a:lnTo>
                  <a:lnTo>
                    <a:pt x="4183617" y="1983886"/>
                  </a:lnTo>
                  <a:lnTo>
                    <a:pt x="4198420" y="2055469"/>
                  </a:lnTo>
                  <a:lnTo>
                    <a:pt x="4207803" y="2121877"/>
                  </a:lnTo>
                  <a:lnTo>
                    <a:pt x="4212452" y="2182252"/>
                  </a:lnTo>
                  <a:lnTo>
                    <a:pt x="4213216" y="2209908"/>
                  </a:lnTo>
                  <a:lnTo>
                    <a:pt x="4213053" y="2235732"/>
                  </a:lnTo>
                  <a:lnTo>
                    <a:pt x="4210294" y="2281457"/>
                  </a:lnTo>
                  <a:lnTo>
                    <a:pt x="4201354" y="2333622"/>
                  </a:lnTo>
                  <a:lnTo>
                    <a:pt x="4166741" y="2379152"/>
                  </a:lnTo>
                  <a:lnTo>
                    <a:pt x="4084938" y="2394434"/>
                  </a:lnTo>
                  <a:lnTo>
                    <a:pt x="4030053" y="2395467"/>
                  </a:lnTo>
                  <a:lnTo>
                    <a:pt x="3969142" y="2393030"/>
                  </a:lnTo>
                  <a:lnTo>
                    <a:pt x="3904678" y="2387825"/>
                  </a:lnTo>
                  <a:lnTo>
                    <a:pt x="3839134" y="2380554"/>
                  </a:lnTo>
                  <a:lnTo>
                    <a:pt x="3774984" y="2371919"/>
                  </a:lnTo>
                  <a:lnTo>
                    <a:pt x="3714699" y="2362622"/>
                  </a:lnTo>
                  <a:lnTo>
                    <a:pt x="3660754" y="2353364"/>
                  </a:lnTo>
                  <a:lnTo>
                    <a:pt x="3615620" y="2344847"/>
                  </a:lnTo>
                  <a:lnTo>
                    <a:pt x="3561680" y="2332845"/>
                  </a:lnTo>
                  <a:lnTo>
                    <a:pt x="3514600" y="2319676"/>
                  </a:lnTo>
                  <a:lnTo>
                    <a:pt x="3460994" y="2309702"/>
                  </a:lnTo>
                  <a:lnTo>
                    <a:pt x="3411525" y="2311913"/>
                  </a:lnTo>
                  <a:lnTo>
                    <a:pt x="3376855" y="2335298"/>
                  </a:lnTo>
                  <a:lnTo>
                    <a:pt x="3369987" y="2367932"/>
                  </a:lnTo>
                  <a:lnTo>
                    <a:pt x="3385710" y="2391669"/>
                  </a:lnTo>
                  <a:lnTo>
                    <a:pt x="3407361" y="2406164"/>
                  </a:lnTo>
                  <a:lnTo>
                    <a:pt x="3418281" y="2411073"/>
                  </a:lnTo>
                  <a:lnTo>
                    <a:pt x="3863782" y="2475579"/>
                  </a:lnTo>
                  <a:lnTo>
                    <a:pt x="4093174" y="2527096"/>
                  </a:lnTo>
                  <a:lnTo>
                    <a:pt x="4179259" y="2592637"/>
                  </a:lnTo>
                  <a:lnTo>
                    <a:pt x="4194840" y="2699215"/>
                  </a:lnTo>
                  <a:lnTo>
                    <a:pt x="4195010" y="2719271"/>
                  </a:lnTo>
                  <a:lnTo>
                    <a:pt x="4194233" y="2739273"/>
                  </a:lnTo>
                  <a:lnTo>
                    <a:pt x="4189839" y="2779110"/>
                  </a:lnTo>
                  <a:lnTo>
                    <a:pt x="4181674" y="2818334"/>
                  </a:lnTo>
                  <a:lnTo>
                    <a:pt x="4169813" y="2856601"/>
                  </a:lnTo>
                  <a:lnTo>
                    <a:pt x="4154406" y="2893591"/>
                  </a:lnTo>
                  <a:lnTo>
                    <a:pt x="4135544" y="2928943"/>
                  </a:lnTo>
                  <a:lnTo>
                    <a:pt x="4113412" y="2962346"/>
                  </a:lnTo>
                  <a:lnTo>
                    <a:pt x="4088210" y="2993487"/>
                  </a:lnTo>
                  <a:lnTo>
                    <a:pt x="4027456" y="3011590"/>
                  </a:lnTo>
                  <a:lnTo>
                    <a:pt x="3989521" y="3013372"/>
                  </a:lnTo>
                  <a:lnTo>
                    <a:pt x="3947231" y="3010808"/>
                  </a:lnTo>
                  <a:lnTo>
                    <a:pt x="3901099" y="3004273"/>
                  </a:lnTo>
                  <a:lnTo>
                    <a:pt x="3851636" y="2994143"/>
                  </a:lnTo>
                  <a:lnTo>
                    <a:pt x="3799355" y="2980792"/>
                  </a:lnTo>
                  <a:lnTo>
                    <a:pt x="3744769" y="2964595"/>
                  </a:lnTo>
                  <a:lnTo>
                    <a:pt x="3688390" y="2945928"/>
                  </a:lnTo>
                  <a:lnTo>
                    <a:pt x="3630731" y="2925165"/>
                  </a:lnTo>
                  <a:lnTo>
                    <a:pt x="3572303" y="2902682"/>
                  </a:lnTo>
                  <a:lnTo>
                    <a:pt x="3513620" y="2878853"/>
                  </a:lnTo>
                  <a:lnTo>
                    <a:pt x="3455193" y="2854054"/>
                  </a:lnTo>
                  <a:lnTo>
                    <a:pt x="3397536" y="2828660"/>
                  </a:lnTo>
                  <a:lnTo>
                    <a:pt x="3341160" y="2803046"/>
                  </a:lnTo>
                  <a:lnTo>
                    <a:pt x="3286579" y="2777586"/>
                  </a:lnTo>
                  <a:lnTo>
                    <a:pt x="3184848" y="2728633"/>
                  </a:lnTo>
                  <a:lnTo>
                    <a:pt x="2976006" y="2624496"/>
                  </a:lnTo>
                  <a:lnTo>
                    <a:pt x="2960631" y="2617309"/>
                  </a:lnTo>
                  <a:lnTo>
                    <a:pt x="2927053" y="2604778"/>
                  </a:lnTo>
                  <a:lnTo>
                    <a:pt x="2887881" y="2594248"/>
                  </a:lnTo>
                  <a:lnTo>
                    <a:pt x="2845451" y="2586587"/>
                  </a:lnTo>
                  <a:lnTo>
                    <a:pt x="2802095" y="2582663"/>
                  </a:lnTo>
                  <a:lnTo>
                    <a:pt x="2760148" y="2583345"/>
                  </a:lnTo>
                  <a:lnTo>
                    <a:pt x="2721945" y="2589500"/>
                  </a:lnTo>
                  <a:lnTo>
                    <a:pt x="2689818" y="2601997"/>
                  </a:lnTo>
                  <a:lnTo>
                    <a:pt x="2666103" y="2621703"/>
                  </a:lnTo>
                  <a:lnTo>
                    <a:pt x="2653133" y="2649488"/>
                  </a:lnTo>
                  <a:lnTo>
                    <a:pt x="2653243" y="2686218"/>
                  </a:lnTo>
                  <a:lnTo>
                    <a:pt x="2675640" y="2725289"/>
                  </a:lnTo>
                  <a:lnTo>
                    <a:pt x="2726501" y="2769289"/>
                  </a:lnTo>
                  <a:lnTo>
                    <a:pt x="2761004" y="2792643"/>
                  </a:lnTo>
                  <a:lnTo>
                    <a:pt x="2800702" y="2816638"/>
                  </a:lnTo>
                  <a:lnTo>
                    <a:pt x="2844955" y="2841074"/>
                  </a:lnTo>
                  <a:lnTo>
                    <a:pt x="2893122" y="2865755"/>
                  </a:lnTo>
                  <a:lnTo>
                    <a:pt x="2944562" y="2890484"/>
                  </a:lnTo>
                  <a:lnTo>
                    <a:pt x="2998637" y="2915062"/>
                  </a:lnTo>
                  <a:lnTo>
                    <a:pt x="3054704" y="2939293"/>
                  </a:lnTo>
                  <a:lnTo>
                    <a:pt x="3112125" y="2962978"/>
                  </a:lnTo>
                  <a:lnTo>
                    <a:pt x="3170259" y="2985921"/>
                  </a:lnTo>
                  <a:lnTo>
                    <a:pt x="3228464" y="3007924"/>
                  </a:lnTo>
                  <a:lnTo>
                    <a:pt x="3286102" y="3028789"/>
                  </a:lnTo>
                  <a:lnTo>
                    <a:pt x="3342532" y="3048319"/>
                  </a:lnTo>
                  <a:lnTo>
                    <a:pt x="3397113" y="3066317"/>
                  </a:lnTo>
                  <a:lnTo>
                    <a:pt x="3449206" y="3082584"/>
                  </a:lnTo>
                  <a:lnTo>
                    <a:pt x="3498169" y="3096924"/>
                  </a:lnTo>
                  <a:lnTo>
                    <a:pt x="3543363" y="3109139"/>
                  </a:lnTo>
                  <a:lnTo>
                    <a:pt x="3584147" y="3119032"/>
                  </a:lnTo>
                  <a:lnTo>
                    <a:pt x="3649925" y="3131060"/>
                  </a:lnTo>
                  <a:lnTo>
                    <a:pt x="3715856" y="3139883"/>
                  </a:lnTo>
                  <a:lnTo>
                    <a:pt x="3775692" y="3150186"/>
                  </a:lnTo>
                  <a:lnTo>
                    <a:pt x="3829384" y="3162485"/>
                  </a:lnTo>
                  <a:lnTo>
                    <a:pt x="3876885" y="3177297"/>
                  </a:lnTo>
                  <a:lnTo>
                    <a:pt x="3918146" y="3195138"/>
                  </a:lnTo>
                  <a:lnTo>
                    <a:pt x="3953118" y="3216526"/>
                  </a:lnTo>
                  <a:lnTo>
                    <a:pt x="3981754" y="3241976"/>
                  </a:lnTo>
                  <a:lnTo>
                    <a:pt x="4019820" y="3307133"/>
                  </a:lnTo>
                  <a:lnTo>
                    <a:pt x="4025495" y="3357095"/>
                  </a:lnTo>
                  <a:lnTo>
                    <a:pt x="4022359" y="3387413"/>
                  </a:lnTo>
                  <a:lnTo>
                    <a:pt x="4005428" y="3458051"/>
                  </a:lnTo>
                  <a:lnTo>
                    <a:pt x="3992148" y="3498102"/>
                  </a:lnTo>
                  <a:lnTo>
                    <a:pt x="3976004" y="3541130"/>
                  </a:lnTo>
                  <a:lnTo>
                    <a:pt x="3957252" y="3586998"/>
                  </a:lnTo>
                  <a:lnTo>
                    <a:pt x="3936150" y="3635574"/>
                  </a:lnTo>
                  <a:lnTo>
                    <a:pt x="3912956" y="3686722"/>
                  </a:lnTo>
                  <a:lnTo>
                    <a:pt x="3861323" y="3796200"/>
                  </a:lnTo>
                  <a:lnTo>
                    <a:pt x="3744298" y="4040117"/>
                  </a:lnTo>
                  <a:lnTo>
                    <a:pt x="3609027" y="4238310"/>
                  </a:lnTo>
                  <a:lnTo>
                    <a:pt x="3470125" y="4338405"/>
                  </a:lnTo>
                  <a:lnTo>
                    <a:pt x="3361741" y="4373898"/>
                  </a:lnTo>
                  <a:lnTo>
                    <a:pt x="3318024" y="4378285"/>
                  </a:lnTo>
                  <a:lnTo>
                    <a:pt x="3275150" y="4380664"/>
                  </a:lnTo>
                  <a:lnTo>
                    <a:pt x="3230389" y="4379329"/>
                  </a:lnTo>
                  <a:lnTo>
                    <a:pt x="3183914" y="4374497"/>
                  </a:lnTo>
                  <a:lnTo>
                    <a:pt x="3135897" y="4366383"/>
                  </a:lnTo>
                  <a:lnTo>
                    <a:pt x="3086510" y="4355205"/>
                  </a:lnTo>
                  <a:lnTo>
                    <a:pt x="3035924" y="4341179"/>
                  </a:lnTo>
                  <a:lnTo>
                    <a:pt x="2984312" y="4324523"/>
                  </a:lnTo>
                  <a:lnTo>
                    <a:pt x="2931845" y="4305453"/>
                  </a:lnTo>
                  <a:lnTo>
                    <a:pt x="2878696" y="4284186"/>
                  </a:lnTo>
                  <a:lnTo>
                    <a:pt x="2825035" y="4260938"/>
                  </a:lnTo>
                  <a:lnTo>
                    <a:pt x="2771036" y="4235926"/>
                  </a:lnTo>
                  <a:lnTo>
                    <a:pt x="2716870" y="4209367"/>
                  </a:lnTo>
                  <a:lnTo>
                    <a:pt x="2662709" y="4181478"/>
                  </a:lnTo>
                  <a:lnTo>
                    <a:pt x="2608724" y="4152476"/>
                  </a:lnTo>
                  <a:lnTo>
                    <a:pt x="2555088" y="4122577"/>
                  </a:lnTo>
                  <a:lnTo>
                    <a:pt x="2501973" y="4091997"/>
                  </a:lnTo>
                  <a:lnTo>
                    <a:pt x="2449550" y="4060955"/>
                  </a:lnTo>
                  <a:lnTo>
                    <a:pt x="2397991" y="4029666"/>
                  </a:lnTo>
                  <a:lnTo>
                    <a:pt x="2298155" y="3967216"/>
                  </a:lnTo>
                  <a:lnTo>
                    <a:pt x="2203838" y="3906380"/>
                  </a:lnTo>
                  <a:lnTo>
                    <a:pt x="1967761" y="3750904"/>
                  </a:lnTo>
                  <a:lnTo>
                    <a:pt x="1909276" y="3713868"/>
                  </a:lnTo>
                  <a:lnTo>
                    <a:pt x="1863188" y="3687117"/>
                  </a:lnTo>
                  <a:lnTo>
                    <a:pt x="1820305" y="3670069"/>
                  </a:lnTo>
                  <a:lnTo>
                    <a:pt x="1789342" y="3669673"/>
                  </a:lnTo>
                  <a:lnTo>
                    <a:pt x="1758037" y="3672637"/>
                  </a:lnTo>
                  <a:lnTo>
                    <a:pt x="1702087" y="3691496"/>
                  </a:lnTo>
                  <a:lnTo>
                    <a:pt x="1667835" y="3732343"/>
                  </a:lnTo>
                  <a:lnTo>
                    <a:pt x="1663650" y="3762792"/>
                  </a:lnTo>
                  <a:lnTo>
                    <a:pt x="1670656" y="3800875"/>
                  </a:lnTo>
                  <a:lnTo>
                    <a:pt x="1690776" y="3847303"/>
                  </a:lnTo>
                  <a:lnTo>
                    <a:pt x="1725931" y="3902789"/>
                  </a:lnTo>
                  <a:lnTo>
                    <a:pt x="2029707" y="4102010"/>
                  </a:lnTo>
                  <a:lnTo>
                    <a:pt x="2557245" y="4344474"/>
                  </a:lnTo>
                  <a:lnTo>
                    <a:pt x="3057712" y="4549281"/>
                  </a:lnTo>
                  <a:lnTo>
                    <a:pt x="3280275" y="4635528"/>
                  </a:lnTo>
                  <a:lnTo>
                    <a:pt x="3106124" y="5042153"/>
                  </a:lnTo>
                  <a:lnTo>
                    <a:pt x="2967157" y="5254788"/>
                  </a:lnTo>
                  <a:lnTo>
                    <a:pt x="2790548" y="5342817"/>
                  </a:lnTo>
                  <a:lnTo>
                    <a:pt x="2503471" y="5375624"/>
                  </a:lnTo>
                  <a:lnTo>
                    <a:pt x="2462779" y="5377186"/>
                  </a:lnTo>
                  <a:lnTo>
                    <a:pt x="2420069" y="5375844"/>
                  </a:lnTo>
                  <a:lnTo>
                    <a:pt x="2375492" y="5371746"/>
                  </a:lnTo>
                  <a:lnTo>
                    <a:pt x="2329202" y="5365038"/>
                  </a:lnTo>
                  <a:lnTo>
                    <a:pt x="2281352" y="5355864"/>
                  </a:lnTo>
                  <a:lnTo>
                    <a:pt x="2232096" y="5344373"/>
                  </a:lnTo>
                  <a:lnTo>
                    <a:pt x="2181586" y="5330709"/>
                  </a:lnTo>
                  <a:lnTo>
                    <a:pt x="2129975" y="5315018"/>
                  </a:lnTo>
                  <a:lnTo>
                    <a:pt x="2077417" y="5297448"/>
                  </a:lnTo>
                  <a:lnTo>
                    <a:pt x="2024065" y="5278144"/>
                  </a:lnTo>
                  <a:lnTo>
                    <a:pt x="1970071" y="5257252"/>
                  </a:lnTo>
                  <a:lnTo>
                    <a:pt x="1915590" y="5234919"/>
                  </a:lnTo>
                  <a:lnTo>
                    <a:pt x="1860773" y="5211290"/>
                  </a:lnTo>
                  <a:lnTo>
                    <a:pt x="1805774" y="5186512"/>
                  </a:lnTo>
                  <a:lnTo>
                    <a:pt x="1750747" y="5160731"/>
                  </a:lnTo>
                  <a:lnTo>
                    <a:pt x="1695844" y="5134093"/>
                  </a:lnTo>
                  <a:lnTo>
                    <a:pt x="1641218" y="5106743"/>
                  </a:lnTo>
                  <a:lnTo>
                    <a:pt x="1587023" y="5078829"/>
                  </a:lnTo>
                  <a:lnTo>
                    <a:pt x="1533411" y="5050497"/>
                  </a:lnTo>
                  <a:lnTo>
                    <a:pt x="1480536" y="5021892"/>
                  </a:lnTo>
                  <a:lnTo>
                    <a:pt x="1428551" y="4993160"/>
                  </a:lnTo>
                  <a:lnTo>
                    <a:pt x="1327863" y="4935903"/>
                  </a:lnTo>
                  <a:lnTo>
                    <a:pt x="1232571" y="4879895"/>
                  </a:lnTo>
                  <a:lnTo>
                    <a:pt x="1143901" y="4826303"/>
                  </a:lnTo>
                  <a:lnTo>
                    <a:pt x="1025991" y="4753007"/>
                  </a:lnTo>
                  <a:lnTo>
                    <a:pt x="842743" y="4635528"/>
                  </a:lnTo>
                  <a:lnTo>
                    <a:pt x="803332" y="4615149"/>
                  </a:lnTo>
                  <a:lnTo>
                    <a:pt x="765913" y="4604649"/>
                  </a:lnTo>
                  <a:lnTo>
                    <a:pt x="731158" y="4602893"/>
                  </a:lnTo>
                  <a:lnTo>
                    <a:pt x="699739" y="4608748"/>
                  </a:lnTo>
                  <a:lnTo>
                    <a:pt x="649593" y="4638752"/>
                  </a:lnTo>
                  <a:lnTo>
                    <a:pt x="620849" y="4685589"/>
                  </a:lnTo>
                  <a:lnTo>
                    <a:pt x="616180" y="4712484"/>
                  </a:lnTo>
                  <a:lnTo>
                    <a:pt x="618877" y="4740186"/>
                  </a:lnTo>
                  <a:lnTo>
                    <a:pt x="629611" y="4767559"/>
                  </a:lnTo>
                  <a:lnTo>
                    <a:pt x="649053" y="4793470"/>
                  </a:lnTo>
                  <a:lnTo>
                    <a:pt x="677875" y="4816785"/>
                  </a:lnTo>
                  <a:lnTo>
                    <a:pt x="716748" y="4836369"/>
                  </a:lnTo>
                  <a:lnTo>
                    <a:pt x="1025032" y="4997951"/>
                  </a:lnTo>
                  <a:lnTo>
                    <a:pt x="1502499" y="5274529"/>
                  </a:lnTo>
                  <a:lnTo>
                    <a:pt x="1941359" y="5535933"/>
                  </a:lnTo>
                  <a:lnTo>
                    <a:pt x="2133821" y="5651995"/>
                  </a:lnTo>
                  <a:lnTo>
                    <a:pt x="1451187" y="5924890"/>
                  </a:lnTo>
                  <a:lnTo>
                    <a:pt x="756489" y="5962667"/>
                  </a:lnTo>
                  <a:lnTo>
                    <a:pt x="217001" y="5892252"/>
                  </a:lnTo>
                  <a:lnTo>
                    <a:pt x="0" y="5840574"/>
                  </a:lnTo>
                  <a:close/>
                </a:path>
              </a:pathLst>
            </a:custGeom>
            <a:solidFill>
              <a:srgbClr val="5D7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587" y="8947"/>
              <a:ext cx="8088630" cy="3634740"/>
            </a:xfrm>
            <a:custGeom>
              <a:avLst/>
              <a:gdLst/>
              <a:ahLst/>
              <a:cxnLst/>
              <a:rect l="l" t="t" r="r" b="b"/>
              <a:pathLst>
                <a:path w="8088630" h="3634740">
                  <a:moveTo>
                    <a:pt x="2520630" y="2860574"/>
                  </a:moveTo>
                  <a:lnTo>
                    <a:pt x="2558927" y="1913610"/>
                  </a:lnTo>
                  <a:lnTo>
                    <a:pt x="2622939" y="1299979"/>
                  </a:lnTo>
                  <a:lnTo>
                    <a:pt x="2758789" y="751502"/>
                  </a:lnTo>
                  <a:lnTo>
                    <a:pt x="3012597" y="0"/>
                  </a:lnTo>
                  <a:lnTo>
                    <a:pt x="3184676" y="0"/>
                  </a:lnTo>
                  <a:lnTo>
                    <a:pt x="3150998" y="1496104"/>
                  </a:lnTo>
                  <a:lnTo>
                    <a:pt x="3070600" y="2292781"/>
                  </a:lnTo>
                  <a:lnTo>
                    <a:pt x="2881229" y="2658212"/>
                  </a:lnTo>
                  <a:lnTo>
                    <a:pt x="2520630" y="2860574"/>
                  </a:lnTo>
                  <a:close/>
                </a:path>
                <a:path w="8088630" h="3634740">
                  <a:moveTo>
                    <a:pt x="1553853" y="2907658"/>
                  </a:moveTo>
                  <a:lnTo>
                    <a:pt x="1612986" y="2592277"/>
                  </a:lnTo>
                  <a:lnTo>
                    <a:pt x="1716218" y="2184268"/>
                  </a:lnTo>
                  <a:lnTo>
                    <a:pt x="2355660" y="0"/>
                  </a:lnTo>
                  <a:lnTo>
                    <a:pt x="2575047" y="0"/>
                  </a:lnTo>
                  <a:lnTo>
                    <a:pt x="2572498" y="89582"/>
                  </a:lnTo>
                  <a:lnTo>
                    <a:pt x="2568658" y="177739"/>
                  </a:lnTo>
                  <a:lnTo>
                    <a:pt x="2563568" y="264470"/>
                  </a:lnTo>
                  <a:lnTo>
                    <a:pt x="2557271" y="349778"/>
                  </a:lnTo>
                  <a:lnTo>
                    <a:pt x="2549808" y="433663"/>
                  </a:lnTo>
                  <a:lnTo>
                    <a:pt x="2541221" y="516126"/>
                  </a:lnTo>
                  <a:lnTo>
                    <a:pt x="2531553" y="597168"/>
                  </a:lnTo>
                  <a:lnTo>
                    <a:pt x="2520845" y="676792"/>
                  </a:lnTo>
                  <a:lnTo>
                    <a:pt x="2509138" y="754997"/>
                  </a:lnTo>
                  <a:lnTo>
                    <a:pt x="2496476" y="831786"/>
                  </a:lnTo>
                  <a:lnTo>
                    <a:pt x="2482899" y="907159"/>
                  </a:lnTo>
                  <a:lnTo>
                    <a:pt x="2468450" y="981117"/>
                  </a:lnTo>
                  <a:lnTo>
                    <a:pt x="2453171" y="1053662"/>
                  </a:lnTo>
                  <a:lnTo>
                    <a:pt x="2437103" y="1124795"/>
                  </a:lnTo>
                  <a:lnTo>
                    <a:pt x="2420289" y="1194517"/>
                  </a:lnTo>
                  <a:lnTo>
                    <a:pt x="2402770" y="1262829"/>
                  </a:lnTo>
                  <a:lnTo>
                    <a:pt x="2384588" y="1329732"/>
                  </a:lnTo>
                  <a:lnTo>
                    <a:pt x="2365786" y="1395228"/>
                  </a:lnTo>
                  <a:lnTo>
                    <a:pt x="2346404" y="1459318"/>
                  </a:lnTo>
                  <a:lnTo>
                    <a:pt x="2326486" y="1522003"/>
                  </a:lnTo>
                  <a:lnTo>
                    <a:pt x="2306072" y="1583283"/>
                  </a:lnTo>
                  <a:lnTo>
                    <a:pt x="2285205" y="1643161"/>
                  </a:lnTo>
                  <a:lnTo>
                    <a:pt x="2263927" y="1701638"/>
                  </a:lnTo>
                  <a:lnTo>
                    <a:pt x="2242279" y="1758714"/>
                  </a:lnTo>
                  <a:lnTo>
                    <a:pt x="2220304" y="1814391"/>
                  </a:lnTo>
                  <a:lnTo>
                    <a:pt x="2198044" y="1868670"/>
                  </a:lnTo>
                  <a:lnTo>
                    <a:pt x="2175540" y="1921552"/>
                  </a:lnTo>
                  <a:lnTo>
                    <a:pt x="2152833" y="1973038"/>
                  </a:lnTo>
                  <a:lnTo>
                    <a:pt x="2129968" y="2023130"/>
                  </a:lnTo>
                  <a:lnTo>
                    <a:pt x="2106984" y="2071829"/>
                  </a:lnTo>
                  <a:lnTo>
                    <a:pt x="2083924" y="2119135"/>
                  </a:lnTo>
                  <a:lnTo>
                    <a:pt x="2060830" y="2165051"/>
                  </a:lnTo>
                  <a:lnTo>
                    <a:pt x="2037743" y="2209576"/>
                  </a:lnTo>
                  <a:lnTo>
                    <a:pt x="2014707" y="2252713"/>
                  </a:lnTo>
                  <a:lnTo>
                    <a:pt x="1991762" y="2294463"/>
                  </a:lnTo>
                  <a:lnTo>
                    <a:pt x="1968950" y="2334827"/>
                  </a:lnTo>
                  <a:lnTo>
                    <a:pt x="1946314" y="2373805"/>
                  </a:lnTo>
                  <a:lnTo>
                    <a:pt x="1923895" y="2411400"/>
                  </a:lnTo>
                  <a:lnTo>
                    <a:pt x="1901736" y="2447612"/>
                  </a:lnTo>
                  <a:lnTo>
                    <a:pt x="1879877" y="2482442"/>
                  </a:lnTo>
                  <a:lnTo>
                    <a:pt x="1858362" y="2515892"/>
                  </a:lnTo>
                  <a:lnTo>
                    <a:pt x="1837231" y="2547963"/>
                  </a:lnTo>
                  <a:lnTo>
                    <a:pt x="1796292" y="2607972"/>
                  </a:lnTo>
                  <a:lnTo>
                    <a:pt x="1757396" y="2662479"/>
                  </a:lnTo>
                  <a:lnTo>
                    <a:pt x="1720878" y="2711492"/>
                  </a:lnTo>
                  <a:lnTo>
                    <a:pt x="1687072" y="2755022"/>
                  </a:lnTo>
                  <a:lnTo>
                    <a:pt x="1656315" y="2793078"/>
                  </a:lnTo>
                  <a:lnTo>
                    <a:pt x="1628942" y="2825669"/>
                  </a:lnTo>
                  <a:lnTo>
                    <a:pt x="1594960" y="2864330"/>
                  </a:lnTo>
                  <a:lnTo>
                    <a:pt x="1564622" y="2896838"/>
                  </a:lnTo>
                  <a:lnTo>
                    <a:pt x="1553853" y="2907658"/>
                  </a:lnTo>
                  <a:close/>
                </a:path>
                <a:path w="8088630" h="3634740">
                  <a:moveTo>
                    <a:pt x="657427" y="2010862"/>
                  </a:moveTo>
                  <a:lnTo>
                    <a:pt x="744849" y="1582174"/>
                  </a:lnTo>
                  <a:lnTo>
                    <a:pt x="869614" y="1229814"/>
                  </a:lnTo>
                  <a:lnTo>
                    <a:pt x="1117785" y="765261"/>
                  </a:lnTo>
                  <a:lnTo>
                    <a:pt x="1575424" y="0"/>
                  </a:lnTo>
                  <a:lnTo>
                    <a:pt x="2054890" y="0"/>
                  </a:lnTo>
                  <a:lnTo>
                    <a:pt x="1770939" y="688843"/>
                  </a:lnTo>
                  <a:lnTo>
                    <a:pt x="1530719" y="1127922"/>
                  </a:lnTo>
                  <a:lnTo>
                    <a:pt x="1203219" y="1505756"/>
                  </a:lnTo>
                  <a:lnTo>
                    <a:pt x="657427" y="2010862"/>
                  </a:lnTo>
                  <a:close/>
                </a:path>
                <a:path w="8088630" h="3634740">
                  <a:moveTo>
                    <a:pt x="0" y="653775"/>
                  </a:moveTo>
                  <a:lnTo>
                    <a:pt x="575555" y="0"/>
                  </a:lnTo>
                  <a:lnTo>
                    <a:pt x="938342" y="0"/>
                  </a:lnTo>
                  <a:lnTo>
                    <a:pt x="693484" y="230954"/>
                  </a:lnTo>
                  <a:lnTo>
                    <a:pt x="381844" y="441378"/>
                  </a:lnTo>
                  <a:lnTo>
                    <a:pt x="113868" y="594557"/>
                  </a:lnTo>
                  <a:lnTo>
                    <a:pt x="0" y="653775"/>
                  </a:lnTo>
                  <a:close/>
                </a:path>
                <a:path w="8088630" h="3634740">
                  <a:moveTo>
                    <a:pt x="4455975" y="614788"/>
                  </a:moveTo>
                  <a:lnTo>
                    <a:pt x="4455975" y="428411"/>
                  </a:lnTo>
                  <a:lnTo>
                    <a:pt x="4557575" y="427446"/>
                  </a:lnTo>
                  <a:lnTo>
                    <a:pt x="4836975" y="425836"/>
                  </a:lnTo>
                  <a:lnTo>
                    <a:pt x="5268775" y="425515"/>
                  </a:lnTo>
                  <a:lnTo>
                    <a:pt x="5802175" y="428411"/>
                  </a:lnTo>
                  <a:lnTo>
                    <a:pt x="6259375" y="437841"/>
                  </a:lnTo>
                  <a:lnTo>
                    <a:pt x="6653075" y="478100"/>
                  </a:lnTo>
                  <a:lnTo>
                    <a:pt x="7199175" y="582594"/>
                  </a:lnTo>
                  <a:lnTo>
                    <a:pt x="8088175" y="784726"/>
                  </a:lnTo>
                  <a:lnTo>
                    <a:pt x="7503975" y="879675"/>
                  </a:lnTo>
                  <a:lnTo>
                    <a:pt x="6995975" y="900596"/>
                  </a:lnTo>
                  <a:lnTo>
                    <a:pt x="6259375" y="837833"/>
                  </a:lnTo>
                  <a:lnTo>
                    <a:pt x="5027475" y="681731"/>
                  </a:lnTo>
                  <a:lnTo>
                    <a:pt x="5027475" y="1268053"/>
                  </a:lnTo>
                  <a:lnTo>
                    <a:pt x="4735375" y="784726"/>
                  </a:lnTo>
                  <a:lnTo>
                    <a:pt x="4735375" y="1346860"/>
                  </a:lnTo>
                  <a:lnTo>
                    <a:pt x="4621075" y="1016711"/>
                  </a:lnTo>
                  <a:lnTo>
                    <a:pt x="4544875" y="820510"/>
                  </a:lnTo>
                  <a:lnTo>
                    <a:pt x="4506775" y="702361"/>
                  </a:lnTo>
                  <a:lnTo>
                    <a:pt x="4455975" y="614788"/>
                  </a:lnTo>
                  <a:close/>
                </a:path>
                <a:path w="8088630" h="3634740">
                  <a:moveTo>
                    <a:pt x="5027475" y="1268053"/>
                  </a:moveTo>
                  <a:lnTo>
                    <a:pt x="5027475" y="681731"/>
                  </a:lnTo>
                  <a:lnTo>
                    <a:pt x="5192575" y="779879"/>
                  </a:lnTo>
                  <a:lnTo>
                    <a:pt x="5586275" y="1006197"/>
                  </a:lnTo>
                  <a:lnTo>
                    <a:pt x="6018075" y="1258494"/>
                  </a:lnTo>
                  <a:lnTo>
                    <a:pt x="6322875" y="1434578"/>
                  </a:lnTo>
                  <a:lnTo>
                    <a:pt x="6475275" y="1530523"/>
                  </a:lnTo>
                  <a:lnTo>
                    <a:pt x="6653075" y="1682564"/>
                  </a:lnTo>
                  <a:lnTo>
                    <a:pt x="7453175" y="2587146"/>
                  </a:lnTo>
                  <a:lnTo>
                    <a:pt x="7173775" y="2526291"/>
                  </a:lnTo>
                  <a:lnTo>
                    <a:pt x="6843575" y="2356878"/>
                  </a:lnTo>
                  <a:lnTo>
                    <a:pt x="6272075" y="1944689"/>
                  </a:lnTo>
                  <a:lnTo>
                    <a:pt x="5243375" y="1155510"/>
                  </a:lnTo>
                  <a:lnTo>
                    <a:pt x="5243375" y="1625294"/>
                  </a:lnTo>
                  <a:lnTo>
                    <a:pt x="5027475" y="1268053"/>
                  </a:lnTo>
                  <a:close/>
                </a:path>
                <a:path w="8088630" h="3634740">
                  <a:moveTo>
                    <a:pt x="3528875" y="0"/>
                  </a:moveTo>
                  <a:lnTo>
                    <a:pt x="3884475" y="0"/>
                  </a:lnTo>
                  <a:lnTo>
                    <a:pt x="3998775" y="105938"/>
                  </a:lnTo>
                  <a:lnTo>
                    <a:pt x="4036875" y="167348"/>
                  </a:lnTo>
                  <a:lnTo>
                    <a:pt x="4087675" y="199952"/>
                  </a:lnTo>
                  <a:lnTo>
                    <a:pt x="4189275" y="214669"/>
                  </a:lnTo>
                  <a:lnTo>
                    <a:pt x="4367075" y="222421"/>
                  </a:lnTo>
                  <a:lnTo>
                    <a:pt x="4697275" y="118801"/>
                  </a:lnTo>
                  <a:lnTo>
                    <a:pt x="4938575" y="61092"/>
                  </a:lnTo>
                  <a:lnTo>
                    <a:pt x="5217975" y="28442"/>
                  </a:lnTo>
                  <a:lnTo>
                    <a:pt x="5662475" y="0"/>
                  </a:lnTo>
                  <a:lnTo>
                    <a:pt x="6818175" y="0"/>
                  </a:lnTo>
                  <a:lnTo>
                    <a:pt x="6780075" y="14755"/>
                  </a:lnTo>
                  <a:lnTo>
                    <a:pt x="6741975" y="29205"/>
                  </a:lnTo>
                  <a:lnTo>
                    <a:pt x="6703875" y="43346"/>
                  </a:lnTo>
                  <a:lnTo>
                    <a:pt x="6653075" y="57173"/>
                  </a:lnTo>
                  <a:lnTo>
                    <a:pt x="6602275" y="70682"/>
                  </a:lnTo>
                  <a:lnTo>
                    <a:pt x="6564175" y="83869"/>
                  </a:lnTo>
                  <a:lnTo>
                    <a:pt x="6513375" y="96731"/>
                  </a:lnTo>
                  <a:lnTo>
                    <a:pt x="6462575" y="109263"/>
                  </a:lnTo>
                  <a:lnTo>
                    <a:pt x="6399075" y="121461"/>
                  </a:lnTo>
                  <a:lnTo>
                    <a:pt x="6348275" y="133321"/>
                  </a:lnTo>
                  <a:lnTo>
                    <a:pt x="6297475" y="144839"/>
                  </a:lnTo>
                  <a:lnTo>
                    <a:pt x="6233975" y="156012"/>
                  </a:lnTo>
                  <a:lnTo>
                    <a:pt x="6183175" y="166835"/>
                  </a:lnTo>
                  <a:lnTo>
                    <a:pt x="6119675" y="177304"/>
                  </a:lnTo>
                  <a:lnTo>
                    <a:pt x="6056175" y="187414"/>
                  </a:lnTo>
                  <a:lnTo>
                    <a:pt x="6005375" y="197163"/>
                  </a:lnTo>
                  <a:lnTo>
                    <a:pt x="5941875" y="206546"/>
                  </a:lnTo>
                  <a:lnTo>
                    <a:pt x="5878375" y="215559"/>
                  </a:lnTo>
                  <a:lnTo>
                    <a:pt x="5814875" y="224198"/>
                  </a:lnTo>
                  <a:lnTo>
                    <a:pt x="5764075" y="232459"/>
                  </a:lnTo>
                  <a:lnTo>
                    <a:pt x="5700575" y="240338"/>
                  </a:lnTo>
                  <a:lnTo>
                    <a:pt x="5637075" y="247831"/>
                  </a:lnTo>
                  <a:lnTo>
                    <a:pt x="5586275" y="254934"/>
                  </a:lnTo>
                  <a:lnTo>
                    <a:pt x="5522775" y="261643"/>
                  </a:lnTo>
                  <a:lnTo>
                    <a:pt x="5471975" y="267953"/>
                  </a:lnTo>
                  <a:lnTo>
                    <a:pt x="5408475" y="273861"/>
                  </a:lnTo>
                  <a:lnTo>
                    <a:pt x="5357675" y="279363"/>
                  </a:lnTo>
                  <a:lnTo>
                    <a:pt x="5306875" y="284455"/>
                  </a:lnTo>
                  <a:lnTo>
                    <a:pt x="5256075" y="289133"/>
                  </a:lnTo>
                  <a:lnTo>
                    <a:pt x="5205275" y="293393"/>
                  </a:lnTo>
                  <a:lnTo>
                    <a:pt x="5167175" y="297230"/>
                  </a:lnTo>
                  <a:lnTo>
                    <a:pt x="5116375" y="300641"/>
                  </a:lnTo>
                  <a:lnTo>
                    <a:pt x="5078275" y="303621"/>
                  </a:lnTo>
                  <a:lnTo>
                    <a:pt x="5040175" y="306167"/>
                  </a:lnTo>
                  <a:lnTo>
                    <a:pt x="5002075" y="308275"/>
                  </a:lnTo>
                  <a:lnTo>
                    <a:pt x="4976675" y="309941"/>
                  </a:lnTo>
                  <a:lnTo>
                    <a:pt x="4938575" y="311160"/>
                  </a:lnTo>
                  <a:lnTo>
                    <a:pt x="4735375" y="317611"/>
                  </a:lnTo>
                  <a:lnTo>
                    <a:pt x="4621075" y="331639"/>
                  </a:lnTo>
                  <a:lnTo>
                    <a:pt x="4544875" y="364932"/>
                  </a:lnTo>
                  <a:lnTo>
                    <a:pt x="4455975" y="428411"/>
                  </a:lnTo>
                  <a:lnTo>
                    <a:pt x="4455975" y="614788"/>
                  </a:lnTo>
                  <a:lnTo>
                    <a:pt x="4379775" y="510317"/>
                  </a:lnTo>
                  <a:lnTo>
                    <a:pt x="4379775" y="3387353"/>
                  </a:lnTo>
                  <a:lnTo>
                    <a:pt x="4367075" y="3348035"/>
                  </a:lnTo>
                  <a:lnTo>
                    <a:pt x="4367075" y="3306474"/>
                  </a:lnTo>
                  <a:lnTo>
                    <a:pt x="4354375" y="3262771"/>
                  </a:lnTo>
                  <a:lnTo>
                    <a:pt x="4354375" y="3217032"/>
                  </a:lnTo>
                  <a:lnTo>
                    <a:pt x="4341675" y="3169360"/>
                  </a:lnTo>
                  <a:lnTo>
                    <a:pt x="4341675" y="3068628"/>
                  </a:lnTo>
                  <a:lnTo>
                    <a:pt x="4328975" y="3015776"/>
                  </a:lnTo>
                  <a:lnTo>
                    <a:pt x="4328975" y="2905616"/>
                  </a:lnTo>
                  <a:lnTo>
                    <a:pt x="4316275" y="2848516"/>
                  </a:lnTo>
                  <a:lnTo>
                    <a:pt x="4316275" y="2730791"/>
                  </a:lnTo>
                  <a:lnTo>
                    <a:pt x="4303575" y="2670374"/>
                  </a:lnTo>
                  <a:lnTo>
                    <a:pt x="4303575" y="2546947"/>
                  </a:lnTo>
                  <a:lnTo>
                    <a:pt x="4290875" y="2484144"/>
                  </a:lnTo>
                  <a:lnTo>
                    <a:pt x="4290875" y="2228086"/>
                  </a:lnTo>
                  <a:lnTo>
                    <a:pt x="4278175" y="2163377"/>
                  </a:lnTo>
                  <a:lnTo>
                    <a:pt x="4278175" y="1904869"/>
                  </a:lnTo>
                  <a:lnTo>
                    <a:pt x="4265475" y="1840841"/>
                  </a:lnTo>
                  <a:lnTo>
                    <a:pt x="4265475" y="1469675"/>
                  </a:lnTo>
                  <a:lnTo>
                    <a:pt x="4252775" y="1410947"/>
                  </a:lnTo>
                  <a:lnTo>
                    <a:pt x="4252775" y="1086792"/>
                  </a:lnTo>
                  <a:lnTo>
                    <a:pt x="4240075" y="864992"/>
                  </a:lnTo>
                  <a:lnTo>
                    <a:pt x="4240075" y="619934"/>
                  </a:lnTo>
                  <a:lnTo>
                    <a:pt x="4227375" y="462467"/>
                  </a:lnTo>
                  <a:lnTo>
                    <a:pt x="4176575" y="360729"/>
                  </a:lnTo>
                  <a:lnTo>
                    <a:pt x="4062275" y="270393"/>
                  </a:lnTo>
                  <a:lnTo>
                    <a:pt x="3833675" y="147136"/>
                  </a:lnTo>
                  <a:lnTo>
                    <a:pt x="3833675" y="1596961"/>
                  </a:lnTo>
                  <a:lnTo>
                    <a:pt x="3808275" y="1679484"/>
                  </a:lnTo>
                  <a:lnTo>
                    <a:pt x="3808275" y="1720262"/>
                  </a:lnTo>
                  <a:lnTo>
                    <a:pt x="3795575" y="1760766"/>
                  </a:lnTo>
                  <a:lnTo>
                    <a:pt x="3795575" y="1801034"/>
                  </a:lnTo>
                  <a:lnTo>
                    <a:pt x="3757475" y="1920784"/>
                  </a:lnTo>
                  <a:lnTo>
                    <a:pt x="3757475" y="1960471"/>
                  </a:lnTo>
                  <a:lnTo>
                    <a:pt x="3719375" y="2079360"/>
                  </a:lnTo>
                  <a:lnTo>
                    <a:pt x="3719375" y="2119053"/>
                  </a:lnTo>
                  <a:lnTo>
                    <a:pt x="3681275" y="2238840"/>
                  </a:lnTo>
                  <a:lnTo>
                    <a:pt x="3655875" y="2360457"/>
                  </a:lnTo>
                  <a:lnTo>
                    <a:pt x="3592375" y="2569904"/>
                  </a:lnTo>
                  <a:lnTo>
                    <a:pt x="3592375" y="2613136"/>
                  </a:lnTo>
                  <a:lnTo>
                    <a:pt x="3579675" y="2656902"/>
                  </a:lnTo>
                  <a:lnTo>
                    <a:pt x="3579675" y="462223"/>
                  </a:lnTo>
                  <a:lnTo>
                    <a:pt x="3566975" y="409073"/>
                  </a:lnTo>
                  <a:lnTo>
                    <a:pt x="3566975" y="252063"/>
                  </a:lnTo>
                  <a:lnTo>
                    <a:pt x="3554275" y="200622"/>
                  </a:lnTo>
                  <a:lnTo>
                    <a:pt x="3554275" y="149671"/>
                  </a:lnTo>
                  <a:lnTo>
                    <a:pt x="3541575" y="99234"/>
                  </a:lnTo>
                  <a:lnTo>
                    <a:pt x="3541575" y="49335"/>
                  </a:lnTo>
                  <a:lnTo>
                    <a:pt x="3528875" y="0"/>
                  </a:lnTo>
                  <a:close/>
                </a:path>
                <a:path w="8088630" h="3634740">
                  <a:moveTo>
                    <a:pt x="5243375" y="1625294"/>
                  </a:moveTo>
                  <a:lnTo>
                    <a:pt x="5243375" y="1155510"/>
                  </a:lnTo>
                  <a:lnTo>
                    <a:pt x="5713275" y="1614636"/>
                  </a:lnTo>
                  <a:lnTo>
                    <a:pt x="5992675" y="1951088"/>
                  </a:lnTo>
                  <a:lnTo>
                    <a:pt x="6183175" y="2329933"/>
                  </a:lnTo>
                  <a:lnTo>
                    <a:pt x="6399075" y="2916241"/>
                  </a:lnTo>
                  <a:lnTo>
                    <a:pt x="6018075" y="2659335"/>
                  </a:lnTo>
                  <a:lnTo>
                    <a:pt x="5713275" y="2351667"/>
                  </a:lnTo>
                  <a:lnTo>
                    <a:pt x="5344975" y="1793407"/>
                  </a:lnTo>
                  <a:lnTo>
                    <a:pt x="5243375" y="1625294"/>
                  </a:lnTo>
                  <a:close/>
                </a:path>
                <a:path w="8088630" h="3634740">
                  <a:moveTo>
                    <a:pt x="4735375" y="1346860"/>
                  </a:moveTo>
                  <a:lnTo>
                    <a:pt x="4735375" y="784726"/>
                  </a:lnTo>
                  <a:lnTo>
                    <a:pt x="5256075" y="1834977"/>
                  </a:lnTo>
                  <a:lnTo>
                    <a:pt x="5522775" y="2481913"/>
                  </a:lnTo>
                  <a:lnTo>
                    <a:pt x="5611675" y="2992702"/>
                  </a:lnTo>
                  <a:lnTo>
                    <a:pt x="5611675" y="3634511"/>
                  </a:lnTo>
                  <a:lnTo>
                    <a:pt x="4811575" y="1566959"/>
                  </a:lnTo>
                  <a:lnTo>
                    <a:pt x="4735375" y="1346860"/>
                  </a:lnTo>
                  <a:close/>
                </a:path>
                <a:path w="8088630" h="3634740">
                  <a:moveTo>
                    <a:pt x="4379775" y="3424324"/>
                  </a:moveTo>
                  <a:lnTo>
                    <a:pt x="4379775" y="510317"/>
                  </a:lnTo>
                  <a:lnTo>
                    <a:pt x="4494075" y="1175373"/>
                  </a:lnTo>
                  <a:lnTo>
                    <a:pt x="4608375" y="1974638"/>
                  </a:lnTo>
                  <a:lnTo>
                    <a:pt x="4633775" y="2482250"/>
                  </a:lnTo>
                  <a:lnTo>
                    <a:pt x="4570275" y="2915283"/>
                  </a:lnTo>
                  <a:lnTo>
                    <a:pt x="4392475" y="3490808"/>
                  </a:lnTo>
                  <a:lnTo>
                    <a:pt x="4392475" y="3458843"/>
                  </a:lnTo>
                  <a:lnTo>
                    <a:pt x="4379775" y="3424324"/>
                  </a:lnTo>
                  <a:close/>
                </a:path>
                <a:path w="8088630" h="3634740">
                  <a:moveTo>
                    <a:pt x="3871775" y="1202393"/>
                  </a:moveTo>
                  <a:lnTo>
                    <a:pt x="3871775" y="581791"/>
                  </a:lnTo>
                  <a:lnTo>
                    <a:pt x="3884475" y="638978"/>
                  </a:lnTo>
                  <a:lnTo>
                    <a:pt x="3884475" y="1155473"/>
                  </a:lnTo>
                  <a:lnTo>
                    <a:pt x="3871775" y="1202393"/>
                  </a:lnTo>
                  <a:close/>
                </a:path>
                <a:path w="8088630" h="3634740">
                  <a:moveTo>
                    <a:pt x="3859075" y="1339016"/>
                  </a:moveTo>
                  <a:lnTo>
                    <a:pt x="3859075" y="463921"/>
                  </a:lnTo>
                  <a:lnTo>
                    <a:pt x="3871775" y="523451"/>
                  </a:lnTo>
                  <a:lnTo>
                    <a:pt x="3871775" y="1294127"/>
                  </a:lnTo>
                  <a:lnTo>
                    <a:pt x="3859075" y="1339016"/>
                  </a:lnTo>
                  <a:close/>
                </a:path>
                <a:path w="8088630" h="3634740">
                  <a:moveTo>
                    <a:pt x="3846375" y="1470209"/>
                  </a:moveTo>
                  <a:lnTo>
                    <a:pt x="3846375" y="341144"/>
                  </a:lnTo>
                  <a:lnTo>
                    <a:pt x="3859075" y="403164"/>
                  </a:lnTo>
                  <a:lnTo>
                    <a:pt x="3859075" y="1427020"/>
                  </a:lnTo>
                  <a:lnTo>
                    <a:pt x="3846375" y="1470209"/>
                  </a:lnTo>
                  <a:close/>
                </a:path>
                <a:path w="8088630" h="3634740">
                  <a:moveTo>
                    <a:pt x="3833675" y="1555142"/>
                  </a:moveTo>
                  <a:lnTo>
                    <a:pt x="3833675" y="213166"/>
                  </a:lnTo>
                  <a:lnTo>
                    <a:pt x="3846375" y="277823"/>
                  </a:lnTo>
                  <a:lnTo>
                    <a:pt x="3846375" y="1512904"/>
                  </a:lnTo>
                  <a:lnTo>
                    <a:pt x="3833675" y="1555142"/>
                  </a:lnTo>
                  <a:close/>
                </a:path>
                <a:path w="8088630" h="3634740">
                  <a:moveTo>
                    <a:pt x="3528875" y="2838029"/>
                  </a:moveTo>
                  <a:lnTo>
                    <a:pt x="3528875" y="1401552"/>
                  </a:lnTo>
                  <a:lnTo>
                    <a:pt x="3541575" y="1345547"/>
                  </a:lnTo>
                  <a:lnTo>
                    <a:pt x="3541575" y="1233473"/>
                  </a:lnTo>
                  <a:lnTo>
                    <a:pt x="3554275" y="1177453"/>
                  </a:lnTo>
                  <a:lnTo>
                    <a:pt x="3554275" y="1121477"/>
                  </a:lnTo>
                  <a:lnTo>
                    <a:pt x="3566975" y="1065571"/>
                  </a:lnTo>
                  <a:lnTo>
                    <a:pt x="3566975" y="898512"/>
                  </a:lnTo>
                  <a:lnTo>
                    <a:pt x="3579675" y="843129"/>
                  </a:lnTo>
                  <a:lnTo>
                    <a:pt x="3579675" y="2656902"/>
                  </a:lnTo>
                  <a:lnTo>
                    <a:pt x="3528875" y="2838029"/>
                  </a:lnTo>
                  <a:close/>
                </a:path>
                <a:path w="8088630" h="3634740">
                  <a:moveTo>
                    <a:pt x="3490775" y="3030622"/>
                  </a:moveTo>
                  <a:lnTo>
                    <a:pt x="3490775" y="1735570"/>
                  </a:lnTo>
                  <a:lnTo>
                    <a:pt x="3503475" y="1680263"/>
                  </a:lnTo>
                  <a:lnTo>
                    <a:pt x="3503475" y="1624778"/>
                  </a:lnTo>
                  <a:lnTo>
                    <a:pt x="3516175" y="1569140"/>
                  </a:lnTo>
                  <a:lnTo>
                    <a:pt x="3516175" y="1513373"/>
                  </a:lnTo>
                  <a:lnTo>
                    <a:pt x="3528875" y="1457502"/>
                  </a:lnTo>
                  <a:lnTo>
                    <a:pt x="3528875" y="2885011"/>
                  </a:lnTo>
                  <a:lnTo>
                    <a:pt x="3490775" y="3030622"/>
                  </a:lnTo>
                  <a:close/>
                </a:path>
                <a:path w="8088630" h="3634740">
                  <a:moveTo>
                    <a:pt x="3439975" y="3346141"/>
                  </a:moveTo>
                  <a:lnTo>
                    <a:pt x="3439975" y="2115653"/>
                  </a:lnTo>
                  <a:lnTo>
                    <a:pt x="3452675" y="2062285"/>
                  </a:lnTo>
                  <a:lnTo>
                    <a:pt x="3465375" y="1900174"/>
                  </a:lnTo>
                  <a:lnTo>
                    <a:pt x="3490775" y="1790674"/>
                  </a:lnTo>
                  <a:lnTo>
                    <a:pt x="3490775" y="3080837"/>
                  </a:lnTo>
                  <a:lnTo>
                    <a:pt x="3465375" y="3184002"/>
                  </a:lnTo>
                  <a:lnTo>
                    <a:pt x="3465375" y="3237026"/>
                  </a:lnTo>
                  <a:lnTo>
                    <a:pt x="3439975" y="3346141"/>
                  </a:lnTo>
                  <a:close/>
                </a:path>
                <a:path w="8088630" h="3634740">
                  <a:moveTo>
                    <a:pt x="3427275" y="3459588"/>
                  </a:moveTo>
                  <a:lnTo>
                    <a:pt x="3427275" y="2221237"/>
                  </a:lnTo>
                  <a:lnTo>
                    <a:pt x="3439975" y="2168645"/>
                  </a:lnTo>
                  <a:lnTo>
                    <a:pt x="3439975" y="3402304"/>
                  </a:lnTo>
                  <a:lnTo>
                    <a:pt x="3427275" y="3459588"/>
                  </a:lnTo>
                  <a:close/>
                </a:path>
                <a:path w="8088630" h="3634740">
                  <a:moveTo>
                    <a:pt x="3401875" y="3461033"/>
                  </a:moveTo>
                  <a:lnTo>
                    <a:pt x="3401875" y="2427102"/>
                  </a:lnTo>
                  <a:lnTo>
                    <a:pt x="3414575" y="2376360"/>
                  </a:lnTo>
                  <a:lnTo>
                    <a:pt x="3414575" y="2325119"/>
                  </a:lnTo>
                  <a:lnTo>
                    <a:pt x="3427275" y="2273403"/>
                  </a:lnTo>
                  <a:lnTo>
                    <a:pt x="3427275" y="3518028"/>
                  </a:lnTo>
                  <a:lnTo>
                    <a:pt x="3414575" y="3490114"/>
                  </a:lnTo>
                  <a:lnTo>
                    <a:pt x="3401875" y="3461033"/>
                  </a:lnTo>
                  <a:close/>
                </a:path>
                <a:path w="8088630" h="3634740">
                  <a:moveTo>
                    <a:pt x="3389175" y="3399470"/>
                  </a:moveTo>
                  <a:lnTo>
                    <a:pt x="3389175" y="2526988"/>
                  </a:lnTo>
                  <a:lnTo>
                    <a:pt x="3401875" y="2477319"/>
                  </a:lnTo>
                  <a:lnTo>
                    <a:pt x="3401875" y="3430811"/>
                  </a:lnTo>
                  <a:lnTo>
                    <a:pt x="3389175" y="3399470"/>
                  </a:lnTo>
                  <a:close/>
                </a:path>
                <a:path w="8088630" h="3634740">
                  <a:moveTo>
                    <a:pt x="3376475" y="3333537"/>
                  </a:moveTo>
                  <a:lnTo>
                    <a:pt x="3376475" y="2672454"/>
                  </a:lnTo>
                  <a:lnTo>
                    <a:pt x="3389175" y="2624580"/>
                  </a:lnTo>
                  <a:lnTo>
                    <a:pt x="3389175" y="3367037"/>
                  </a:lnTo>
                  <a:lnTo>
                    <a:pt x="3376475" y="3333537"/>
                  </a:lnTo>
                  <a:close/>
                </a:path>
                <a:path w="8088630" h="3634740">
                  <a:moveTo>
                    <a:pt x="3363775" y="3263430"/>
                  </a:moveTo>
                  <a:lnTo>
                    <a:pt x="3363775" y="2812091"/>
                  </a:lnTo>
                  <a:lnTo>
                    <a:pt x="3376475" y="2766234"/>
                  </a:lnTo>
                  <a:lnTo>
                    <a:pt x="3376475" y="3298993"/>
                  </a:lnTo>
                  <a:lnTo>
                    <a:pt x="3363775" y="3263430"/>
                  </a:lnTo>
                  <a:close/>
                </a:path>
              </a:pathLst>
            </a:custGeom>
            <a:solidFill>
              <a:srgbClr val="FAE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90564" y="1487582"/>
              <a:ext cx="12572999" cy="83724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135595" y="139765"/>
            <a:ext cx="760666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30" dirty="0">
                <a:solidFill>
                  <a:srgbClr val="373D48"/>
                </a:solidFill>
              </a:rPr>
              <a:t>Як</a:t>
            </a:r>
            <a:r>
              <a:rPr spc="-114" dirty="0">
                <a:solidFill>
                  <a:srgbClr val="373D48"/>
                </a:solidFill>
              </a:rPr>
              <a:t> </a:t>
            </a:r>
            <a:r>
              <a:rPr spc="350" dirty="0">
                <a:solidFill>
                  <a:srgbClr val="373D48"/>
                </a:solidFill>
              </a:rPr>
              <a:t>діяти</a:t>
            </a:r>
            <a:r>
              <a:rPr spc="-110" dirty="0">
                <a:solidFill>
                  <a:srgbClr val="373D48"/>
                </a:solidFill>
              </a:rPr>
              <a:t> </a:t>
            </a:r>
            <a:r>
              <a:rPr spc="455" dirty="0">
                <a:solidFill>
                  <a:srgbClr val="373D48"/>
                </a:solidFill>
              </a:rPr>
              <a:t>під</a:t>
            </a:r>
            <a:r>
              <a:rPr spc="-110" dirty="0">
                <a:solidFill>
                  <a:srgbClr val="373D48"/>
                </a:solidFill>
              </a:rPr>
              <a:t> </a:t>
            </a:r>
            <a:r>
              <a:rPr spc="370" dirty="0">
                <a:solidFill>
                  <a:srgbClr val="373D48"/>
                </a:solidFill>
              </a:rPr>
              <a:t>завалами.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30" dirty="0"/>
              <a:t>Як</a:t>
            </a:r>
            <a:r>
              <a:rPr spc="-105" dirty="0"/>
              <a:t> </a:t>
            </a:r>
            <a:r>
              <a:rPr spc="254" dirty="0"/>
              <a:t>діяти,</a:t>
            </a:r>
            <a:r>
              <a:rPr spc="-100" dirty="0"/>
              <a:t> </a:t>
            </a:r>
            <a:r>
              <a:rPr spc="595" dirty="0"/>
              <a:t>якщо</a:t>
            </a:r>
            <a:r>
              <a:rPr spc="-100" dirty="0"/>
              <a:t> </a:t>
            </a:r>
            <a:r>
              <a:rPr spc="445" dirty="0"/>
              <a:t>є</a:t>
            </a:r>
            <a:r>
              <a:rPr spc="-100" dirty="0"/>
              <a:t> </a:t>
            </a:r>
            <a:r>
              <a:rPr spc="455" dirty="0"/>
              <a:t>загроза</a:t>
            </a:r>
            <a:r>
              <a:rPr spc="-100" dirty="0"/>
              <a:t> </a:t>
            </a:r>
            <a:r>
              <a:rPr spc="455" dirty="0"/>
              <a:t>руйнації</a:t>
            </a:r>
            <a:r>
              <a:rPr spc="-100" dirty="0"/>
              <a:t> </a:t>
            </a:r>
            <a:r>
              <a:rPr spc="350" dirty="0"/>
              <a:t>будівлі?</a:t>
            </a:r>
          </a:p>
        </p:txBody>
      </p:sp>
      <p:sp>
        <p:nvSpPr>
          <p:cNvPr id="3" name="object 3"/>
          <p:cNvSpPr/>
          <p:nvPr/>
        </p:nvSpPr>
        <p:spPr>
          <a:xfrm>
            <a:off x="739062" y="1796631"/>
            <a:ext cx="123825" cy="12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9062" y="2501481"/>
            <a:ext cx="123825" cy="123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9062" y="3911181"/>
            <a:ext cx="123825" cy="123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9062" y="5320881"/>
            <a:ext cx="123825" cy="123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9062" y="6730581"/>
            <a:ext cx="123825" cy="123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9062" y="7435431"/>
            <a:ext cx="123825" cy="1238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47252" y="1371175"/>
            <a:ext cx="16297275" cy="707390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sz="4000" spc="400" dirty="0">
                <a:latin typeface="Arial"/>
                <a:cs typeface="Arial"/>
              </a:rPr>
              <a:t>Якомога</a:t>
            </a:r>
            <a:r>
              <a:rPr sz="4000" spc="-795" dirty="0">
                <a:latin typeface="Arial"/>
                <a:cs typeface="Arial"/>
              </a:rPr>
              <a:t> </a:t>
            </a:r>
            <a:r>
              <a:rPr sz="4000" spc="280" dirty="0">
                <a:latin typeface="Arial"/>
                <a:cs typeface="Arial"/>
              </a:rPr>
              <a:t>швидше </a:t>
            </a:r>
            <a:r>
              <a:rPr sz="4000" spc="285" dirty="0">
                <a:latin typeface="Arial"/>
                <a:cs typeface="Arial"/>
              </a:rPr>
              <a:t>залиште </a:t>
            </a:r>
            <a:r>
              <a:rPr sz="4000" spc="340" dirty="0">
                <a:latin typeface="Arial"/>
                <a:cs typeface="Arial"/>
              </a:rPr>
              <a:t>споруду.</a:t>
            </a:r>
            <a:endParaRPr sz="4000">
              <a:latin typeface="Arial"/>
              <a:cs typeface="Arial"/>
            </a:endParaRPr>
          </a:p>
          <a:p>
            <a:pPr marL="359410" marR="351790" algn="ctr">
              <a:lnSpc>
                <a:spcPct val="115599"/>
              </a:lnSpc>
            </a:pPr>
            <a:r>
              <a:rPr sz="4000" spc="185" dirty="0">
                <a:latin typeface="Arial"/>
                <a:cs typeface="Arial"/>
              </a:rPr>
              <a:t>Не</a:t>
            </a:r>
            <a:r>
              <a:rPr sz="4000" spc="-80" dirty="0">
                <a:latin typeface="Arial"/>
                <a:cs typeface="Arial"/>
              </a:rPr>
              <a:t> </a:t>
            </a:r>
            <a:r>
              <a:rPr sz="4000" spc="385" dirty="0">
                <a:latin typeface="Arial"/>
                <a:cs typeface="Arial"/>
              </a:rPr>
              <a:t>користуйтеся</a:t>
            </a:r>
            <a:r>
              <a:rPr sz="4000" spc="-80" dirty="0">
                <a:latin typeface="Arial"/>
                <a:cs typeface="Arial"/>
              </a:rPr>
              <a:t> </a:t>
            </a:r>
            <a:r>
              <a:rPr sz="4000" spc="365" dirty="0">
                <a:latin typeface="Arial"/>
                <a:cs typeface="Arial"/>
              </a:rPr>
              <a:t>ліфтом</a:t>
            </a:r>
            <a:r>
              <a:rPr sz="4000" spc="-80" dirty="0">
                <a:latin typeface="Arial"/>
                <a:cs typeface="Arial"/>
              </a:rPr>
              <a:t> </a:t>
            </a:r>
            <a:r>
              <a:rPr sz="4000" spc="1005" dirty="0">
                <a:latin typeface="Arial"/>
                <a:cs typeface="Arial"/>
              </a:rPr>
              <a:t>—</a:t>
            </a:r>
            <a:r>
              <a:rPr sz="4000" spc="-80" dirty="0">
                <a:latin typeface="Arial"/>
                <a:cs typeface="Arial"/>
              </a:rPr>
              <a:t> </a:t>
            </a:r>
            <a:r>
              <a:rPr sz="4000" spc="300" dirty="0">
                <a:latin typeface="Arial"/>
                <a:cs typeface="Arial"/>
              </a:rPr>
              <a:t>він</a:t>
            </a:r>
            <a:r>
              <a:rPr sz="4000" spc="-80" dirty="0">
                <a:latin typeface="Arial"/>
                <a:cs typeface="Arial"/>
              </a:rPr>
              <a:t> </a:t>
            </a:r>
            <a:r>
              <a:rPr sz="4000" spc="370" dirty="0">
                <a:latin typeface="Arial"/>
                <a:cs typeface="Arial"/>
              </a:rPr>
              <a:t>у</a:t>
            </a:r>
            <a:r>
              <a:rPr sz="4000" spc="-80" dirty="0">
                <a:latin typeface="Arial"/>
                <a:cs typeface="Arial"/>
              </a:rPr>
              <a:t> </a:t>
            </a:r>
            <a:r>
              <a:rPr sz="4000" spc="409" dirty="0">
                <a:latin typeface="Arial"/>
                <a:cs typeface="Arial"/>
              </a:rPr>
              <a:t>будь-який</a:t>
            </a:r>
            <a:r>
              <a:rPr sz="4000" spc="-80" dirty="0">
                <a:latin typeface="Arial"/>
                <a:cs typeface="Arial"/>
              </a:rPr>
              <a:t> </a:t>
            </a:r>
            <a:r>
              <a:rPr sz="4000" spc="305" dirty="0">
                <a:latin typeface="Arial"/>
                <a:cs typeface="Arial"/>
              </a:rPr>
              <a:t>момент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625" dirty="0">
                <a:latin typeface="Arial"/>
                <a:cs typeface="Arial"/>
              </a:rPr>
              <a:t>може  </a:t>
            </a:r>
            <a:r>
              <a:rPr sz="4000" spc="285" dirty="0">
                <a:latin typeface="Arial"/>
                <a:cs typeface="Arial"/>
              </a:rPr>
              <a:t>зупинитися;</a:t>
            </a:r>
            <a:r>
              <a:rPr sz="4000" spc="-80" dirty="0">
                <a:latin typeface="Arial"/>
                <a:cs typeface="Arial"/>
              </a:rPr>
              <a:t> </a:t>
            </a:r>
            <a:r>
              <a:rPr sz="4000" spc="395" dirty="0">
                <a:latin typeface="Arial"/>
                <a:cs typeface="Arial"/>
              </a:rPr>
              <a:t>спускайтеся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145" dirty="0">
                <a:latin typeface="Arial"/>
                <a:cs typeface="Arial"/>
              </a:rPr>
              <a:t>з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355" dirty="0">
                <a:latin typeface="Arial"/>
                <a:cs typeface="Arial"/>
              </a:rPr>
              <a:t>верхніх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345" dirty="0">
                <a:latin typeface="Arial"/>
                <a:cs typeface="Arial"/>
              </a:rPr>
              <a:t>поверхів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320" dirty="0">
                <a:latin typeface="Arial"/>
                <a:cs typeface="Arial"/>
              </a:rPr>
              <a:t>сходами.</a:t>
            </a:r>
            <a:endParaRPr sz="4000">
              <a:latin typeface="Arial"/>
              <a:cs typeface="Arial"/>
            </a:endParaRPr>
          </a:p>
          <a:p>
            <a:pPr marL="145415" marR="137795" algn="ctr">
              <a:lnSpc>
                <a:spcPct val="115599"/>
              </a:lnSpc>
            </a:pPr>
            <a:r>
              <a:rPr sz="4000" spc="240" dirty="0">
                <a:latin typeface="Arial"/>
                <a:cs typeface="Arial"/>
              </a:rPr>
              <a:t>Візьміть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215" dirty="0">
                <a:latin typeface="Arial"/>
                <a:cs typeface="Arial"/>
              </a:rPr>
              <a:t>із</a:t>
            </a:r>
            <a:r>
              <a:rPr sz="4000" spc="-70" dirty="0">
                <a:latin typeface="Arial"/>
                <a:cs typeface="Arial"/>
              </a:rPr>
              <a:t> </a:t>
            </a:r>
            <a:r>
              <a:rPr sz="4000" spc="409" dirty="0">
                <a:latin typeface="Arial"/>
                <a:cs typeface="Arial"/>
              </a:rPr>
              <a:t>собою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385" dirty="0">
                <a:latin typeface="Arial"/>
                <a:cs typeface="Arial"/>
              </a:rPr>
              <a:t>гроші</a:t>
            </a:r>
            <a:r>
              <a:rPr sz="4000" spc="-70" dirty="0">
                <a:latin typeface="Arial"/>
                <a:cs typeface="Arial"/>
              </a:rPr>
              <a:t> </a:t>
            </a:r>
            <a:r>
              <a:rPr sz="4000" spc="335" dirty="0">
                <a:latin typeface="Arial"/>
                <a:cs typeface="Arial"/>
              </a:rPr>
              <a:t>та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335" dirty="0">
                <a:latin typeface="Arial"/>
                <a:cs typeface="Arial"/>
              </a:rPr>
              <a:t>документи,</a:t>
            </a:r>
            <a:r>
              <a:rPr sz="4000" spc="-70" dirty="0">
                <a:latin typeface="Arial"/>
                <a:cs typeface="Arial"/>
              </a:rPr>
              <a:t> </a:t>
            </a:r>
            <a:r>
              <a:rPr sz="4000" spc="335" dirty="0">
                <a:latin typeface="Arial"/>
                <a:cs typeface="Arial"/>
              </a:rPr>
              <a:t>та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295" dirty="0">
                <a:latin typeface="Arial"/>
                <a:cs typeface="Arial"/>
              </a:rPr>
              <a:t>лише</a:t>
            </a:r>
            <a:r>
              <a:rPr sz="4000" spc="-70" dirty="0">
                <a:latin typeface="Arial"/>
                <a:cs typeface="Arial"/>
              </a:rPr>
              <a:t> </a:t>
            </a:r>
            <a:r>
              <a:rPr sz="4000" spc="300" dirty="0">
                <a:latin typeface="Arial"/>
                <a:cs typeface="Arial"/>
              </a:rPr>
              <a:t>за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254" dirty="0">
                <a:latin typeface="Arial"/>
                <a:cs typeface="Arial"/>
              </a:rPr>
              <a:t>умови,</a:t>
            </a:r>
            <a:r>
              <a:rPr sz="4000" spc="-70" dirty="0">
                <a:latin typeface="Arial"/>
                <a:cs typeface="Arial"/>
              </a:rPr>
              <a:t> </a:t>
            </a:r>
            <a:r>
              <a:rPr sz="4000" spc="375" dirty="0">
                <a:latin typeface="Arial"/>
                <a:cs typeface="Arial"/>
              </a:rPr>
              <a:t>що  </a:t>
            </a:r>
            <a:r>
              <a:rPr sz="4000" spc="310" dirty="0">
                <a:latin typeface="Arial"/>
                <a:cs typeface="Arial"/>
              </a:rPr>
              <a:t>їхній</a:t>
            </a:r>
            <a:r>
              <a:rPr sz="4000" spc="-80" dirty="0">
                <a:latin typeface="Arial"/>
                <a:cs typeface="Arial"/>
              </a:rPr>
              <a:t> </a:t>
            </a:r>
            <a:r>
              <a:rPr sz="4000" spc="490" dirty="0">
                <a:latin typeface="Arial"/>
                <a:cs typeface="Arial"/>
              </a:rPr>
              <a:t>пошук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270" dirty="0">
                <a:latin typeface="Arial"/>
                <a:cs typeface="Arial"/>
              </a:rPr>
              <a:t>не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365" dirty="0">
                <a:latin typeface="Arial"/>
                <a:cs typeface="Arial"/>
              </a:rPr>
              <a:t>затримає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360" dirty="0">
                <a:latin typeface="Arial"/>
                <a:cs typeface="Arial"/>
              </a:rPr>
              <a:t>вас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370" dirty="0">
                <a:latin typeface="Arial"/>
                <a:cs typeface="Arial"/>
              </a:rPr>
              <a:t>у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310" dirty="0">
                <a:latin typeface="Arial"/>
                <a:cs typeface="Arial"/>
              </a:rPr>
              <a:t>приміщенні.</a:t>
            </a:r>
            <a:endParaRPr sz="4000">
              <a:latin typeface="Arial"/>
              <a:cs typeface="Arial"/>
            </a:endParaRPr>
          </a:p>
          <a:p>
            <a:pPr marL="438150" marR="430530" algn="ctr">
              <a:lnSpc>
                <a:spcPct val="115599"/>
              </a:lnSpc>
            </a:pPr>
            <a:r>
              <a:rPr sz="4000" spc="275" dirty="0">
                <a:latin typeface="Arial"/>
                <a:cs typeface="Arial"/>
              </a:rPr>
              <a:t>Повідомте</a:t>
            </a:r>
            <a:r>
              <a:rPr sz="4000" spc="-70" dirty="0">
                <a:latin typeface="Arial"/>
                <a:cs typeface="Arial"/>
              </a:rPr>
              <a:t> </a:t>
            </a:r>
            <a:r>
              <a:rPr sz="4000" spc="335" dirty="0">
                <a:latin typeface="Arial"/>
                <a:cs typeface="Arial"/>
              </a:rPr>
              <a:t>іншим</a:t>
            </a:r>
            <a:r>
              <a:rPr sz="4000" spc="-65" dirty="0">
                <a:latin typeface="Arial"/>
                <a:cs typeface="Arial"/>
              </a:rPr>
              <a:t> </a:t>
            </a:r>
            <a:r>
              <a:rPr sz="4000" spc="275" dirty="0">
                <a:latin typeface="Arial"/>
                <a:cs typeface="Arial"/>
              </a:rPr>
              <a:t>людям,</a:t>
            </a:r>
            <a:r>
              <a:rPr sz="4000" spc="-70" dirty="0">
                <a:latin typeface="Arial"/>
                <a:cs typeface="Arial"/>
              </a:rPr>
              <a:t> </a:t>
            </a:r>
            <a:r>
              <a:rPr sz="4000" spc="475" dirty="0">
                <a:latin typeface="Arial"/>
                <a:cs typeface="Arial"/>
              </a:rPr>
              <a:t>які</a:t>
            </a:r>
            <a:r>
              <a:rPr sz="4000" spc="-65" dirty="0">
                <a:latin typeface="Arial"/>
                <a:cs typeface="Arial"/>
              </a:rPr>
              <a:t> </a:t>
            </a:r>
            <a:r>
              <a:rPr sz="4000" spc="340" dirty="0">
                <a:latin typeface="Arial"/>
                <a:cs typeface="Arial"/>
              </a:rPr>
              <a:t>перебувають</a:t>
            </a:r>
            <a:r>
              <a:rPr sz="4000" spc="-70" dirty="0">
                <a:latin typeface="Arial"/>
                <a:cs typeface="Arial"/>
              </a:rPr>
              <a:t> </a:t>
            </a:r>
            <a:r>
              <a:rPr sz="4000" spc="370" dirty="0">
                <a:latin typeface="Arial"/>
                <a:cs typeface="Arial"/>
              </a:rPr>
              <a:t>у</a:t>
            </a:r>
            <a:r>
              <a:rPr sz="4000" spc="-65" dirty="0">
                <a:latin typeface="Arial"/>
                <a:cs typeface="Arial"/>
              </a:rPr>
              <a:t> </a:t>
            </a:r>
            <a:r>
              <a:rPr sz="4000" spc="360" dirty="0">
                <a:latin typeface="Arial"/>
                <a:cs typeface="Arial"/>
              </a:rPr>
              <a:t>будинку,</a:t>
            </a:r>
            <a:r>
              <a:rPr sz="4000" spc="-70" dirty="0">
                <a:latin typeface="Arial"/>
                <a:cs typeface="Arial"/>
              </a:rPr>
              <a:t> </a:t>
            </a:r>
            <a:r>
              <a:rPr sz="4000" spc="470" dirty="0">
                <a:latin typeface="Arial"/>
                <a:cs typeface="Arial"/>
              </a:rPr>
              <a:t>про  </a:t>
            </a:r>
            <a:r>
              <a:rPr sz="4000" spc="350" dirty="0">
                <a:latin typeface="Arial"/>
                <a:cs typeface="Arial"/>
              </a:rPr>
              <a:t>загрозу</a:t>
            </a:r>
            <a:r>
              <a:rPr sz="4000" spc="-80" dirty="0">
                <a:latin typeface="Arial"/>
                <a:cs typeface="Arial"/>
              </a:rPr>
              <a:t> </a:t>
            </a:r>
            <a:r>
              <a:rPr sz="4000" spc="275" dirty="0">
                <a:latin typeface="Arial"/>
                <a:cs typeface="Arial"/>
              </a:rPr>
              <a:t>обвалу.</a:t>
            </a:r>
            <a:endParaRPr sz="4000">
              <a:latin typeface="Arial"/>
              <a:cs typeface="Arial"/>
            </a:endParaRPr>
          </a:p>
          <a:p>
            <a:pPr marR="123825" algn="ctr">
              <a:lnSpc>
                <a:spcPct val="100000"/>
              </a:lnSpc>
              <a:spcBef>
                <a:spcPts val="750"/>
              </a:spcBef>
            </a:pPr>
            <a:r>
              <a:rPr sz="4000" spc="254" dirty="0">
                <a:latin typeface="Arial"/>
                <a:cs typeface="Arial"/>
              </a:rPr>
              <a:t>Під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385" dirty="0">
                <a:latin typeface="Arial"/>
                <a:cs typeface="Arial"/>
              </a:rPr>
              <a:t>час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375" dirty="0">
                <a:latin typeface="Arial"/>
                <a:cs typeface="Arial"/>
              </a:rPr>
              <a:t>евакуації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270" dirty="0">
                <a:latin typeface="Arial"/>
                <a:cs typeface="Arial"/>
              </a:rPr>
              <a:t>не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350" dirty="0">
                <a:latin typeface="Arial"/>
                <a:cs typeface="Arial"/>
              </a:rPr>
              <a:t>створюйте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305" dirty="0">
                <a:latin typeface="Arial"/>
                <a:cs typeface="Arial"/>
              </a:rPr>
              <a:t>тисняви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370" dirty="0">
                <a:latin typeface="Arial"/>
                <a:cs typeface="Arial"/>
              </a:rPr>
              <a:t>у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250" dirty="0">
                <a:latin typeface="Arial"/>
                <a:cs typeface="Arial"/>
              </a:rPr>
              <a:t>дверях.</a:t>
            </a:r>
            <a:endParaRPr sz="4000">
              <a:latin typeface="Arial"/>
              <a:cs typeface="Arial"/>
            </a:endParaRPr>
          </a:p>
          <a:p>
            <a:pPr marL="12065" marR="5080" algn="ctr">
              <a:lnSpc>
                <a:spcPct val="115599"/>
              </a:lnSpc>
              <a:spcBef>
                <a:spcPts val="5"/>
              </a:spcBef>
            </a:pPr>
            <a:r>
              <a:rPr sz="4000" spc="505" dirty="0">
                <a:latin typeface="Arial"/>
                <a:cs typeface="Arial"/>
              </a:rPr>
              <a:t>Коли</a:t>
            </a:r>
            <a:r>
              <a:rPr sz="4000" spc="-80" dirty="0">
                <a:latin typeface="Arial"/>
                <a:cs typeface="Arial"/>
              </a:rPr>
              <a:t> </a:t>
            </a:r>
            <a:r>
              <a:rPr sz="4000" spc="305" dirty="0">
                <a:latin typeface="Arial"/>
                <a:cs typeface="Arial"/>
              </a:rPr>
              <a:t>ви</a:t>
            </a:r>
            <a:r>
              <a:rPr sz="4000" spc="-80" dirty="0">
                <a:latin typeface="Arial"/>
                <a:cs typeface="Arial"/>
              </a:rPr>
              <a:t> </a:t>
            </a:r>
            <a:r>
              <a:rPr sz="4000" spc="325" dirty="0">
                <a:latin typeface="Arial"/>
                <a:cs typeface="Arial"/>
              </a:rPr>
              <a:t>опинитеся</a:t>
            </a:r>
            <a:r>
              <a:rPr sz="4000" spc="-80" dirty="0">
                <a:latin typeface="Arial"/>
                <a:cs typeface="Arial"/>
              </a:rPr>
              <a:t> </a:t>
            </a:r>
            <a:r>
              <a:rPr sz="4000" spc="420" dirty="0">
                <a:latin typeface="Arial"/>
                <a:cs typeface="Arial"/>
              </a:rPr>
              <a:t>на</a:t>
            </a:r>
            <a:r>
              <a:rPr sz="4000" spc="-80" dirty="0">
                <a:latin typeface="Arial"/>
                <a:cs typeface="Arial"/>
              </a:rPr>
              <a:t> </a:t>
            </a:r>
            <a:r>
              <a:rPr sz="4000" spc="265" dirty="0">
                <a:latin typeface="Arial"/>
                <a:cs typeface="Arial"/>
              </a:rPr>
              <a:t>вулиці,</a:t>
            </a:r>
            <a:r>
              <a:rPr sz="4000" spc="-80" dirty="0">
                <a:latin typeface="Arial"/>
                <a:cs typeface="Arial"/>
              </a:rPr>
              <a:t> </a:t>
            </a:r>
            <a:r>
              <a:rPr sz="4000" spc="300" dirty="0">
                <a:latin typeface="Arial"/>
                <a:cs typeface="Arial"/>
              </a:rPr>
              <a:t>відійдіть</a:t>
            </a:r>
            <a:r>
              <a:rPr sz="4000" spc="-80" dirty="0">
                <a:latin typeface="Arial"/>
                <a:cs typeface="Arial"/>
              </a:rPr>
              <a:t> </a:t>
            </a:r>
            <a:r>
              <a:rPr sz="4000" spc="420" dirty="0">
                <a:latin typeface="Arial"/>
                <a:cs typeface="Arial"/>
              </a:rPr>
              <a:t>на</a:t>
            </a:r>
            <a:r>
              <a:rPr sz="4000" spc="-80" dirty="0">
                <a:latin typeface="Arial"/>
                <a:cs typeface="Arial"/>
              </a:rPr>
              <a:t> </a:t>
            </a:r>
            <a:r>
              <a:rPr sz="4000" spc="280" dirty="0">
                <a:latin typeface="Arial"/>
                <a:cs typeface="Arial"/>
              </a:rPr>
              <a:t>безпечну</a:t>
            </a:r>
            <a:r>
              <a:rPr sz="4000" spc="-80" dirty="0">
                <a:latin typeface="Arial"/>
                <a:cs typeface="Arial"/>
              </a:rPr>
              <a:t> </a:t>
            </a:r>
            <a:r>
              <a:rPr sz="4000" spc="325" dirty="0">
                <a:latin typeface="Arial"/>
                <a:cs typeface="Arial"/>
              </a:rPr>
              <a:t>відстань  </a:t>
            </a:r>
            <a:r>
              <a:rPr sz="4000" spc="290" dirty="0">
                <a:latin typeface="Arial"/>
                <a:cs typeface="Arial"/>
              </a:rPr>
              <a:t>від</a:t>
            </a:r>
            <a:r>
              <a:rPr sz="4000" spc="-80" dirty="0">
                <a:latin typeface="Arial"/>
                <a:cs typeface="Arial"/>
              </a:rPr>
              <a:t> </a:t>
            </a:r>
            <a:r>
              <a:rPr sz="4000" spc="250" dirty="0">
                <a:latin typeface="Arial"/>
                <a:cs typeface="Arial"/>
              </a:rPr>
              <a:t>будівлі.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680</Words>
  <Application>Microsoft Office PowerPoint</Application>
  <PresentationFormat>Произвольный</PresentationFormat>
  <Paragraphs>53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Noto Sans</vt:lpstr>
      <vt:lpstr>Office Theme</vt:lpstr>
      <vt:lpstr>Захист під час обстрілів, бомбардувань. Як діяти під завалами.</vt:lpstr>
      <vt:lpstr>Презентация PowerPoint</vt:lpstr>
      <vt:lpstr>Презентация PowerPoint</vt:lpstr>
      <vt:lpstr>Презентация PowerPoint</vt:lpstr>
      <vt:lpstr>– Якщо вогонь артилерії, мінометний обстріл, авіаційне бомбардування  застали вас на шляху, негайно лягайте на землю, туди, де є виступ або хоча  б у невелике заглиблення. Захист можуть надати бетонні конструкції  (окрім тих, які можуть обвалитися або загорітися), траншеї, неглибокі  підземні колодязі, широкі труби водостоку і канави; – Закривайте долонями вуха та відкривайте рот – це врятує від контузії,  убереже від баротравми;</vt:lpstr>
      <vt:lpstr>– Не розбирайте завалів самостійно, чекайте на фахівців з  розмінування та представників аварійно-рятувальної служби.</vt:lpstr>
      <vt:lpstr>Презентация PowerPoint</vt:lpstr>
      <vt:lpstr>Як діяти під завалами.</vt:lpstr>
      <vt:lpstr>Як діяти, якщо є загроза руйнації будівлі?</vt:lpstr>
      <vt:lpstr>Якщо немає змоги залишити будинок:  знайдіть вигідну позицію, наприклад, розташуйтеся  біля отворів дверей, кутів (якщо в куті є стіл, можна  сховатися під ним), місць під балками, каркасами;  за можливості перекрийте воду, газ та знеструмте приміщення.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Перевірка домашнього завдання. Учні мали скласти свій власний алгоритм дій під час загрози обстрілу.</dc:title>
  <dc:creator>Альона Головчак</dc:creator>
  <cp:keywords>DAFMB9Qiqgo,BAExmuoo5o4</cp:keywords>
  <cp:lastModifiedBy>PC-HOME</cp:lastModifiedBy>
  <cp:revision>1</cp:revision>
  <dcterms:created xsi:type="dcterms:W3CDTF">2022-09-13T11:49:45Z</dcterms:created>
  <dcterms:modified xsi:type="dcterms:W3CDTF">2022-10-10T13:47:40Z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2022-09-13T00:00:00Z</vt:filetime>
  </property>
  <property fmtid="{D5CDD505-2E9C-101B-9397-08002B2CF9AE}" pid="3" name="Creator">
    <vt:lpwstr>Canva</vt:lpwstr>
  </property>
  <property fmtid="{D5CDD505-2E9C-101B-9397-08002B2CF9AE}" pid="4" name="LastSaved">
    <vt:filetime>2022-09-13T00:00:00Z</vt:filetime>
  </property>
</Properties>
</file>