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0" r:id="rId5"/>
    <p:sldId id="259" r:id="rId6"/>
    <p:sldId id="258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779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26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2031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2400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141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182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312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329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70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875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1346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629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267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962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93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2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55268-8636-4B8C-9659-C9B28532F0D0}" type="datetimeFigureOut">
              <a:rPr lang="uk-UA" smtClean="0"/>
              <a:t>10.10.2022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02A1AF-582B-4A12-BD64-88D9599F3B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625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crdownload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585" y="1397726"/>
            <a:ext cx="8596668" cy="3997233"/>
          </a:xfrm>
        </p:spPr>
        <p:txBody>
          <a:bodyPr>
            <a:noAutofit/>
          </a:bodyPr>
          <a:lstStyle/>
          <a:p>
            <a:pPr algn="ctr"/>
            <a:r>
              <a:rPr lang="uk-UA" sz="8000" dirty="0" smtClean="0">
                <a:solidFill>
                  <a:schemeClr val="accent5"/>
                </a:solidFill>
              </a:rPr>
              <a:t>Зв’язок слів у реченні</a:t>
            </a:r>
            <a:endParaRPr lang="uk-UA" sz="8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20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018" y="169816"/>
            <a:ext cx="7766936" cy="1216197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Пригадай!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8" y="1577762"/>
            <a:ext cx="6596117" cy="458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7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0"/>
            <a:ext cx="9235440" cy="2612571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>
                <a:solidFill>
                  <a:schemeClr val="accent2"/>
                </a:solidFill>
              </a:rPr>
              <a:t>Складіть речення за запитаннями і відповідями.</a:t>
            </a:r>
            <a:endParaRPr lang="uk-UA" sz="5400" b="1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2948568"/>
            <a:ext cx="7037890" cy="3237012"/>
          </a:xfrm>
        </p:spPr>
      </p:pic>
    </p:spTree>
    <p:extLst>
      <p:ext uri="{BB962C8B-B14F-4D97-AF65-F5344CB8AC3E}">
        <p14:creationId xmlns:p14="http://schemas.microsoft.com/office/powerpoint/2010/main" val="114319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609600"/>
            <a:ext cx="9614263" cy="1320800"/>
          </a:xfrm>
        </p:spPr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Маленьке дівчатко привітно всміхається.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4" y="1760582"/>
            <a:ext cx="6764224" cy="4509483"/>
          </a:xfrm>
        </p:spPr>
      </p:pic>
    </p:spTree>
    <p:extLst>
      <p:ext uri="{BB962C8B-B14F-4D97-AF65-F5344CB8AC3E}">
        <p14:creationId xmlns:p14="http://schemas.microsoft.com/office/powerpoint/2010/main" val="2661988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437" y="230777"/>
            <a:ext cx="7898745" cy="1689464"/>
          </a:xfrm>
        </p:spPr>
        <p:txBody>
          <a:bodyPr>
            <a:noAutofit/>
          </a:bodyPr>
          <a:lstStyle/>
          <a:p>
            <a:pPr algn="ctr"/>
            <a:r>
              <a:rPr lang="uk-UA" sz="6000" dirty="0">
                <a:solidFill>
                  <a:schemeClr val="tx1"/>
                </a:solidFill>
              </a:rPr>
              <a:t>Кольорове листя падає на землю.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609" y="2200660"/>
            <a:ext cx="6035614" cy="4526711"/>
          </a:xfrm>
        </p:spPr>
      </p:pic>
    </p:spTree>
    <p:extLst>
      <p:ext uri="{BB962C8B-B14F-4D97-AF65-F5344CB8AC3E}">
        <p14:creationId xmlns:p14="http://schemas.microsoft.com/office/powerpoint/2010/main" val="553539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085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</a:rPr>
              <a:t>ПЕРЕВІР СЕБЕ</a:t>
            </a:r>
            <a:endParaRPr lang="uk-UA" sz="6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tx1"/>
                </a:solidFill>
              </a:rPr>
              <a:t>Листя (що робить?) падає;</a:t>
            </a:r>
          </a:p>
          <a:p>
            <a:r>
              <a:rPr lang="uk-UA" sz="4000" dirty="0" smtClean="0">
                <a:solidFill>
                  <a:schemeClr val="tx1"/>
                </a:solidFill>
              </a:rPr>
              <a:t>падає (що?) листя;</a:t>
            </a:r>
          </a:p>
          <a:p>
            <a:r>
              <a:rPr lang="uk-UA" sz="4000" dirty="0" smtClean="0">
                <a:solidFill>
                  <a:schemeClr val="tx1"/>
                </a:solidFill>
              </a:rPr>
              <a:t>листя (яке?) кольорове;</a:t>
            </a:r>
          </a:p>
          <a:p>
            <a:r>
              <a:rPr lang="uk-UA" sz="4000" dirty="0">
                <a:solidFill>
                  <a:schemeClr val="tx1"/>
                </a:solidFill>
              </a:rPr>
              <a:t>п</a:t>
            </a:r>
            <a:r>
              <a:rPr lang="uk-UA" sz="4000" dirty="0" smtClean="0">
                <a:solidFill>
                  <a:schemeClr val="tx1"/>
                </a:solidFill>
              </a:rPr>
              <a:t>адає (куди?) на землю.</a:t>
            </a:r>
          </a:p>
        </p:txBody>
      </p:sp>
    </p:spTree>
    <p:extLst>
      <p:ext uri="{BB962C8B-B14F-4D97-AF65-F5344CB8AC3E}">
        <p14:creationId xmlns:p14="http://schemas.microsoft.com/office/powerpoint/2010/main" val="15164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48" y="348343"/>
            <a:ext cx="8531980" cy="1676400"/>
          </a:xfrm>
        </p:spPr>
        <p:txBody>
          <a:bodyPr>
            <a:noAutofit/>
          </a:bodyPr>
          <a:lstStyle/>
          <a:p>
            <a:pPr algn="ctr"/>
            <a:r>
              <a:rPr lang="uk-UA" b="1" dirty="0" err="1" smtClean="0">
                <a:solidFill>
                  <a:schemeClr val="accent2"/>
                </a:solidFill>
              </a:rPr>
              <a:t>Спиши</a:t>
            </a:r>
            <a:r>
              <a:rPr lang="uk-UA" b="1" dirty="0" smtClean="0">
                <a:solidFill>
                  <a:schemeClr val="accent2"/>
                </a:solidFill>
              </a:rPr>
              <a:t> текст вставляючи замість питань слова, які підходять за змістом.</a:t>
            </a:r>
            <a:endParaRPr lang="uk-UA" b="1" dirty="0">
              <a:solidFill>
                <a:schemeClr val="accent2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6755" y="2152554"/>
            <a:ext cx="10058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200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3600" b="1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ОСІНЬ</a:t>
            </a:r>
            <a:endParaRPr lang="uk-UA" altLang="uk-UA" sz="3600" b="1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Прийшла чарівна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(що?)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. З дерев повільно опали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(які?)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листочки. Барвистим килимом вони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(що</a:t>
            </a:r>
            <a:r>
              <a:rPr kumimoji="0" lang="uk-UA" altLang="uk-UA" sz="3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зробили?)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землю.</a:t>
            </a:r>
            <a:r>
              <a:rPr kumimoji="0" lang="uk-UA" altLang="uk-UA" sz="32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Пливуть </a:t>
            </a:r>
            <a:r>
              <a:rPr kumimoji="0" lang="uk-UA" altLang="uk-UA" sz="3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(по чому?) </a:t>
            </a:r>
            <a:r>
              <a:rPr kumimoji="0" lang="uk-UA" altLang="uk-UA" sz="32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похмурі хмарки.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Птахи відлетіли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(куди?)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. Лісові звірі вже підготувалися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(до чого?)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.</a:t>
            </a: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  <a:t/>
            </a:r>
            <a:br>
              <a:rPr kumimoji="0" lang="uk-UA" altLang="uk-UA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</a:b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 smtClean="0"/>
              <a:t>ПЕРЕВІР СЕБЕ!</a:t>
            </a:r>
            <a:endParaRPr lang="uk-UA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712" y="2382657"/>
            <a:ext cx="8309912" cy="39005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altLang="uk-UA" dirty="0" smtClean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uk-UA" altLang="uk-UA" sz="3600" b="1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ОСІНЬ</a:t>
            </a:r>
            <a:endParaRPr lang="uk-UA" altLang="uk-UA" sz="3600" b="1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Прийшла </a:t>
            </a:r>
            <a:r>
              <a:rPr lang="uk-UA" altLang="uk-UA" sz="3000" dirty="0">
                <a:solidFill>
                  <a:srgbClr val="333333"/>
                </a:solidFill>
                <a:latin typeface="Comic Sans MS" panose="030F0702030302020204" pitchFamily="66" charset="0"/>
              </a:rPr>
              <a:t>чарівна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осінь</a:t>
            </a: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З </a:t>
            </a:r>
            <a:r>
              <a:rPr lang="uk-UA" altLang="uk-UA" sz="3000" dirty="0">
                <a:solidFill>
                  <a:srgbClr val="333333"/>
                </a:solidFill>
                <a:latin typeface="Comic Sans MS" panose="030F0702030302020204" pitchFamily="66" charset="0"/>
              </a:rPr>
              <a:t>дерев повільно опали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кольорові</a:t>
            </a:r>
            <a:r>
              <a:rPr lang="uk-UA" altLang="uk-UA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листочки.</a:t>
            </a: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Барвистим </a:t>
            </a:r>
            <a:r>
              <a:rPr lang="uk-UA" altLang="uk-UA" sz="3000" dirty="0">
                <a:solidFill>
                  <a:srgbClr val="333333"/>
                </a:solidFill>
                <a:latin typeface="Comic Sans MS" panose="030F0702030302020204" pitchFamily="66" charset="0"/>
              </a:rPr>
              <a:t>килимом вони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вкрили </a:t>
            </a: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землю.</a:t>
            </a: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Пливуть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по небу </a:t>
            </a: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похмурі хмарки.</a:t>
            </a: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Птахи </a:t>
            </a:r>
            <a:r>
              <a:rPr lang="uk-UA" altLang="uk-UA" sz="3000" dirty="0">
                <a:solidFill>
                  <a:srgbClr val="333333"/>
                </a:solidFill>
                <a:latin typeface="Comic Sans MS" panose="030F0702030302020204" pitchFamily="66" charset="0"/>
              </a:rPr>
              <a:t>відлетіли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у вирій</a:t>
            </a:r>
            <a:r>
              <a:rPr lang="uk-UA" altLang="uk-UA" sz="3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uk-UA" altLang="uk-UA" sz="3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uk-UA" altLang="uk-UA" sz="3000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Лісові </a:t>
            </a:r>
            <a:r>
              <a:rPr lang="uk-UA" altLang="uk-UA" sz="3000" dirty="0">
                <a:solidFill>
                  <a:srgbClr val="333333"/>
                </a:solidFill>
                <a:latin typeface="Comic Sans MS" panose="030F0702030302020204" pitchFamily="66" charset="0"/>
              </a:rPr>
              <a:t>звірі вже підготувалися </a:t>
            </a:r>
            <a:r>
              <a:rPr lang="uk-UA" altLang="uk-UA" sz="3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до зими</a:t>
            </a:r>
            <a:r>
              <a:rPr lang="uk-UA" altLang="uk-UA" sz="3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uk-UA" altLang="uk-UA" sz="30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7461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148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Comic Sans MS</vt:lpstr>
      <vt:lpstr>roboto</vt:lpstr>
      <vt:lpstr>Trebuchet MS</vt:lpstr>
      <vt:lpstr>Wingdings 3</vt:lpstr>
      <vt:lpstr>Аспект</vt:lpstr>
      <vt:lpstr>Зв’язок слів у реченні</vt:lpstr>
      <vt:lpstr>Пригадай!</vt:lpstr>
      <vt:lpstr>Складіть речення за запитаннями і відповідями.</vt:lpstr>
      <vt:lpstr>Маленьке дівчатко привітно всміхається.</vt:lpstr>
      <vt:lpstr>Кольорове листя падає на землю.</vt:lpstr>
      <vt:lpstr>ПЕРЕВІР СЕБЕ</vt:lpstr>
      <vt:lpstr>Спиши текст вставляючи замість питань слова, які підходять за змістом.</vt:lpstr>
      <vt:lpstr>ПЕРЕВІР СЕБЕ!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 Вальчук</dc:creator>
  <cp:lastModifiedBy>Таня Вальчук</cp:lastModifiedBy>
  <cp:revision>9</cp:revision>
  <dcterms:created xsi:type="dcterms:W3CDTF">2022-10-10T15:43:26Z</dcterms:created>
  <dcterms:modified xsi:type="dcterms:W3CDTF">2022-10-10T16:53:41Z</dcterms:modified>
</cp:coreProperties>
</file>