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87" r:id="rId3"/>
    <p:sldId id="366" r:id="rId4"/>
    <p:sldId id="367" r:id="rId5"/>
    <p:sldId id="376" r:id="rId6"/>
    <p:sldId id="331" r:id="rId7"/>
    <p:sldId id="332" r:id="rId8"/>
    <p:sldId id="371" r:id="rId9"/>
    <p:sldId id="341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66"/>
    <a:srgbClr val="6600CC"/>
    <a:srgbClr val="B00000"/>
    <a:srgbClr val="0033CC"/>
    <a:srgbClr val="FF9966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718" autoAdjust="0"/>
  </p:normalViewPr>
  <p:slideViewPr>
    <p:cSldViewPr>
      <p:cViewPr varScale="1">
        <p:scale>
          <a:sx n="83" d="100"/>
          <a:sy n="83" d="100"/>
        </p:scale>
        <p:origin x="147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590E185-BF5C-4678-8724-DF61BAC88DD0}" type="datetimeFigureOut">
              <a:rPr lang="ru-RU"/>
              <a:pPr>
                <a:defRPr/>
              </a:pPr>
              <a:t>11.10.2022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412F2A0-CA60-4475-92CC-765AF96857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2462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6E53C7-961F-45F3-A53E-704FBB4E073A}" type="slidenum">
              <a:rPr lang="ru-RU" smtClean="0">
                <a:latin typeface="Arial" pitchFamily="34" charset="0"/>
              </a:rPr>
              <a:pPr/>
              <a:t>7</a:t>
            </a:fld>
            <a:endParaRPr lang="ru-RU">
              <a:latin typeface="Arial" pitchFamily="34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uk-UA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B92EC9-7589-4FFB-B38B-70172F6A9344}" type="slidenum">
              <a:rPr lang="ru-RU" smtClean="0">
                <a:latin typeface="Arial" pitchFamily="34" charset="0"/>
              </a:rPr>
              <a:pPr/>
              <a:t>8</a:t>
            </a:fld>
            <a:endParaRPr lang="ru-RU">
              <a:latin typeface="Arial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uk-UA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9CBD2-F435-4A2D-BAEF-D265ACBE8EE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161E2-FD5C-4B29-BD2D-288906C97BE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59DBC-F944-4853-B681-0A8A0FADD7D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Freeform 40"/>
          <p:cNvSpPr>
            <a:spLocks/>
          </p:cNvSpPr>
          <p:nvPr/>
        </p:nvSpPr>
        <p:spPr bwMode="gray">
          <a:xfrm>
            <a:off x="0" y="6048375"/>
            <a:ext cx="2762250" cy="8096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510"/>
              </a:cxn>
              <a:cxn ang="0">
                <a:pos x="1740" y="510"/>
              </a:cxn>
              <a:cxn ang="0">
                <a:pos x="1595" y="30"/>
              </a:cxn>
              <a:cxn ang="0">
                <a:pos x="0" y="0"/>
              </a:cxn>
            </a:cxnLst>
            <a:rect l="0" t="0" r="r" b="b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3113" name="Freeform 41"/>
          <p:cNvSpPr>
            <a:spLocks/>
          </p:cNvSpPr>
          <p:nvPr/>
        </p:nvSpPr>
        <p:spPr bwMode="gray">
          <a:xfrm>
            <a:off x="2590800" y="4705350"/>
            <a:ext cx="6400800" cy="2152650"/>
          </a:xfrm>
          <a:custGeom>
            <a:avLst/>
            <a:gdLst/>
            <a:ahLst/>
            <a:cxnLst>
              <a:cxn ang="0">
                <a:pos x="1116" y="0"/>
              </a:cxn>
              <a:cxn ang="0">
                <a:pos x="3840" y="636"/>
              </a:cxn>
              <a:cxn ang="0">
                <a:pos x="4032" y="1356"/>
              </a:cxn>
              <a:cxn ang="0">
                <a:pos x="288" y="1356"/>
              </a:cxn>
              <a:cxn ang="0">
                <a:pos x="0" y="828"/>
              </a:cxn>
              <a:cxn ang="0">
                <a:pos x="1116" y="0"/>
              </a:cxn>
            </a:cxnLst>
            <a:rect l="0" t="0" r="r" b="b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3114" name="Freeform 42"/>
          <p:cNvSpPr>
            <a:spLocks/>
          </p:cNvSpPr>
          <p:nvPr/>
        </p:nvSpPr>
        <p:spPr bwMode="gray">
          <a:xfrm>
            <a:off x="4400550" y="781050"/>
            <a:ext cx="4743450" cy="5048250"/>
          </a:xfrm>
          <a:custGeom>
            <a:avLst/>
            <a:gdLst/>
            <a:ahLst/>
            <a:cxnLst>
              <a:cxn ang="0">
                <a:pos x="510" y="1098"/>
              </a:cxn>
              <a:cxn ang="0">
                <a:pos x="2280" y="0"/>
              </a:cxn>
              <a:cxn ang="0">
                <a:pos x="2988" y="342"/>
              </a:cxn>
              <a:cxn ang="0">
                <a:pos x="2988" y="2772"/>
              </a:cxn>
              <a:cxn ang="0">
                <a:pos x="1452" y="3060"/>
              </a:cxn>
              <a:cxn ang="0">
                <a:pos x="0" y="2406"/>
              </a:cxn>
              <a:cxn ang="0">
                <a:pos x="510" y="1098"/>
              </a:cxn>
            </a:cxnLst>
            <a:rect l="0" t="0" r="r" b="b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3115" name="Freeform 43"/>
          <p:cNvSpPr>
            <a:spLocks/>
          </p:cNvSpPr>
          <p:nvPr/>
        </p:nvSpPr>
        <p:spPr bwMode="gray">
          <a:xfrm>
            <a:off x="4800600" y="0"/>
            <a:ext cx="3276600" cy="24098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76" y="1518"/>
              </a:cxn>
              <a:cxn ang="0">
                <a:pos x="2064" y="0"/>
              </a:cxn>
              <a:cxn ang="0">
                <a:pos x="0" y="0"/>
              </a:cxn>
            </a:cxnLst>
            <a:rect l="0" t="0" r="r" b="b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3151" name="Freeform 79"/>
          <p:cNvSpPr>
            <a:spLocks/>
          </p:cNvSpPr>
          <p:nvPr/>
        </p:nvSpPr>
        <p:spPr bwMode="gray">
          <a:xfrm>
            <a:off x="0" y="0"/>
            <a:ext cx="6583363" cy="72675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12" y="0"/>
              </a:cxn>
              <a:cxn ang="0">
                <a:pos x="3222" y="3042"/>
              </a:cxn>
              <a:cxn ang="0">
                <a:pos x="0" y="3744"/>
              </a:cxn>
              <a:cxn ang="0">
                <a:pos x="0" y="0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3117" name="Freeform 45"/>
          <p:cNvSpPr>
            <a:spLocks/>
          </p:cNvSpPr>
          <p:nvPr/>
        </p:nvSpPr>
        <p:spPr bwMode="gray">
          <a:xfrm>
            <a:off x="0" y="0"/>
            <a:ext cx="6372225" cy="70723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612" y="0"/>
              </a:cxn>
              <a:cxn ang="0">
                <a:pos x="3222" y="3042"/>
              </a:cxn>
              <a:cxn ang="0">
                <a:pos x="0" y="3744"/>
              </a:cxn>
              <a:cxn ang="0">
                <a:pos x="0" y="0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2549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gray">
          <a:xfrm>
            <a:off x="250825" y="1588"/>
            <a:ext cx="0" cy="601503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gray">
          <a:xfrm>
            <a:off x="1293813" y="1588"/>
            <a:ext cx="0" cy="62071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gray">
          <a:xfrm>
            <a:off x="2338388" y="1588"/>
            <a:ext cx="0" cy="6183312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gray">
          <a:xfrm>
            <a:off x="3382963" y="1588"/>
            <a:ext cx="0" cy="59721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gray">
          <a:xfrm>
            <a:off x="4427538" y="1588"/>
            <a:ext cx="0" cy="544988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gray">
          <a:xfrm rot="5400000">
            <a:off x="2913063" y="-2654300"/>
            <a:ext cx="0" cy="58134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gray">
          <a:xfrm rot="5400000">
            <a:off x="3006725" y="-1682750"/>
            <a:ext cx="0" cy="60007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gray">
          <a:xfrm rot="5400000">
            <a:off x="3011488" y="-622300"/>
            <a:ext cx="0" cy="60102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gray">
          <a:xfrm rot="5400000">
            <a:off x="2907507" y="548481"/>
            <a:ext cx="0" cy="5802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gray">
          <a:xfrm rot="5400000">
            <a:off x="2666207" y="1854993"/>
            <a:ext cx="0" cy="53197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gray">
          <a:xfrm rot="5400000">
            <a:off x="2115344" y="3472656"/>
            <a:ext cx="0" cy="42179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2362200" y="277813"/>
            <a:ext cx="1012825" cy="1025525"/>
          </a:xfrm>
          <a:prstGeom prst="rect">
            <a:avLst/>
          </a:prstGeom>
          <a:solidFill>
            <a:srgbClr val="FFFF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gray">
          <a:xfrm>
            <a:off x="285750" y="2427288"/>
            <a:ext cx="1012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gray">
          <a:xfrm>
            <a:off x="0" y="271463"/>
            <a:ext cx="250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gray">
          <a:xfrm>
            <a:off x="1331913" y="1588"/>
            <a:ext cx="1012825" cy="234950"/>
          </a:xfrm>
          <a:prstGeom prst="rect">
            <a:avLst/>
          </a:prstGeom>
          <a:solidFill>
            <a:srgbClr val="FFFFFF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3136" name="Freeform 64"/>
          <p:cNvSpPr>
            <a:spLocks/>
          </p:cNvSpPr>
          <p:nvPr/>
        </p:nvSpPr>
        <p:spPr bwMode="gray">
          <a:xfrm>
            <a:off x="2365375" y="4541838"/>
            <a:ext cx="1009650" cy="10334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645"/>
              </a:cxn>
              <a:cxn ang="0">
                <a:pos x="636" y="651"/>
              </a:cxn>
              <a:cxn ang="0">
                <a:pos x="632" y="0"/>
              </a:cxn>
              <a:cxn ang="0">
                <a:pos x="0" y="0"/>
              </a:cxn>
            </a:cxnLst>
            <a:rect l="0" t="0" r="r" b="b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gray">
          <a:xfrm>
            <a:off x="285750" y="243522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3375" y="5084763"/>
            <a:ext cx="6400800" cy="457200"/>
          </a:xfrm>
        </p:spPr>
        <p:txBody>
          <a:bodyPr/>
          <a:lstStyle>
            <a:lvl1pPr marL="0" indent="0">
              <a:buFontTx/>
              <a:buNone/>
              <a:defRPr sz="1600">
                <a:latin typeface="Times New Roman" pitchFamily="18" charset="0"/>
              </a:defRPr>
            </a:lvl1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07150"/>
            <a:ext cx="2133600" cy="3143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7150"/>
            <a:ext cx="2895600" cy="3143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07150"/>
            <a:ext cx="2133600" cy="314325"/>
          </a:xfrm>
        </p:spPr>
        <p:txBody>
          <a:bodyPr/>
          <a:lstStyle>
            <a:lvl1pPr>
              <a:defRPr/>
            </a:lvl1pPr>
          </a:lstStyle>
          <a:p>
            <a:fld id="{BDCF587C-E896-4D7F-9C0E-F2878FB4E8E6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143" name="Group 71"/>
          <p:cNvGrpSpPr>
            <a:grpSpLocks/>
          </p:cNvGrpSpPr>
          <p:nvPr/>
        </p:nvGrpSpPr>
        <p:grpSpPr bwMode="auto">
          <a:xfrm>
            <a:off x="8077200" y="0"/>
            <a:ext cx="1076325" cy="6858000"/>
            <a:chOff x="5088" y="0"/>
            <a:chExt cx="678" cy="4320"/>
          </a:xfrm>
        </p:grpSpPr>
        <p:sp>
          <p:nvSpPr>
            <p:cNvPr id="3138" name="Freeform 66"/>
            <p:cNvSpPr>
              <a:spLocks/>
            </p:cNvSpPr>
            <p:nvPr userDrawn="1"/>
          </p:nvSpPr>
          <p:spPr bwMode="gray">
            <a:xfrm>
              <a:off x="5088" y="0"/>
              <a:ext cx="672" cy="702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288" y="0"/>
                </a:cxn>
                <a:cxn ang="0">
                  <a:pos x="672" y="0"/>
                </a:cxn>
                <a:cxn ang="0">
                  <a:pos x="672" y="720"/>
                </a:cxn>
                <a:cxn ang="0">
                  <a:pos x="0" y="432"/>
                </a:cxn>
              </a:cxnLst>
              <a:rect l="0" t="0" r="r" b="b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  <p:sp>
          <p:nvSpPr>
            <p:cNvPr id="3139" name="Freeform 67"/>
            <p:cNvSpPr>
              <a:spLocks/>
            </p:cNvSpPr>
            <p:nvPr userDrawn="1"/>
          </p:nvSpPr>
          <p:spPr bwMode="gray">
            <a:xfrm>
              <a:off x="5602" y="3496"/>
              <a:ext cx="164" cy="824"/>
            </a:xfrm>
            <a:custGeom>
              <a:avLst/>
              <a:gdLst/>
              <a:ahLst/>
              <a:cxnLst>
                <a:cxn ang="0">
                  <a:pos x="206" y="0"/>
                </a:cxn>
                <a:cxn ang="0">
                  <a:pos x="0" y="82"/>
                </a:cxn>
                <a:cxn ang="0">
                  <a:pos x="168" y="824"/>
                </a:cxn>
                <a:cxn ang="0">
                  <a:pos x="212" y="822"/>
                </a:cxn>
                <a:cxn ang="0">
                  <a:pos x="206" y="0"/>
                </a:cxn>
              </a:cxnLst>
              <a:rect l="0" t="0" r="r" b="b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3152" name="Rectangle 80"/>
          <p:cNvSpPr>
            <a:spLocks noChangeArrowheads="1"/>
          </p:cNvSpPr>
          <p:nvPr/>
        </p:nvSpPr>
        <p:spPr bwMode="gray">
          <a:xfrm>
            <a:off x="5495925" y="1333500"/>
            <a:ext cx="660400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gray">
          <a:xfrm>
            <a:off x="5480050" y="1588"/>
            <a:ext cx="0" cy="42386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gray">
          <a:xfrm>
            <a:off x="4457700" y="349567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33375" y="1884363"/>
            <a:ext cx="8229600" cy="1470025"/>
          </a:xfrm>
          <a:effectLst/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pic>
        <p:nvPicPr>
          <p:cNvPr id="3155" name="Picture 83" descr="wa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 rot="393398">
            <a:off x="2667000" y="609600"/>
            <a:ext cx="2663825" cy="2197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3596037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 tmFilter="0, 0; .2, .5; .8, .5; 1, 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000" autoRev="1" fill="hold"/>
                                        <p:tgtEl>
                                          <p:spTgt spid="31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 tmFilter="0, 0; .2, .5; .8, .5; 1, 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000" autoRev="1" fill="hold"/>
                                        <p:tgtEl>
                                          <p:spTgt spid="31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 tmFilter="0, 0; .2, .5; .8, .5; 1, 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000" autoRev="1" fill="hold"/>
                                        <p:tgtEl>
                                          <p:spTgt spid="31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 tmFilter="0, 0; .2, .5; .8, .5; 1, 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000" autoRev="1" fill="hold"/>
                                        <p:tgtEl>
                                          <p:spTgt spid="3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600"/>
                            </p:stCondLst>
                            <p:childTnLst>
                              <p:par>
                                <p:cTn id="31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mph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3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2" nodeType="withEffect">
                                  <p:stCondLst>
                                    <p:cond delay="9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2" nodeType="withEffect">
                                  <p:stCondLst>
                                    <p:cond delay="14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5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" grpId="0" animBg="1"/>
      <p:bldP spid="3112" grpId="1" animBg="1"/>
      <p:bldP spid="3112" grpId="2" animBg="1"/>
      <p:bldP spid="3112" grpId="3" animBg="1"/>
      <p:bldP spid="3113" grpId="0" animBg="1"/>
      <p:bldP spid="3113" grpId="1" animBg="1"/>
      <p:bldP spid="3113" grpId="2" animBg="1"/>
      <p:bldP spid="3113" grpId="3" animBg="1"/>
      <p:bldP spid="3114" grpId="0" animBg="1"/>
      <p:bldP spid="3114" grpId="1" animBg="1"/>
      <p:bldP spid="3114" grpId="2" animBg="1"/>
      <p:bldP spid="3114" grpId="3" animBg="1"/>
      <p:bldP spid="3115" grpId="0" animBg="1"/>
      <p:bldP spid="3115" grpId="1" animBg="1"/>
      <p:bldP spid="3115" grpId="2" animBg="1"/>
      <p:bldP spid="3115" grpId="3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556080-8680-4BCB-A0FC-18C0295CCF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70205"/>
      </p:ext>
    </p:extLst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56A830-CA81-4BD5-82B1-13583AA8FDB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73188"/>
      </p:ext>
    </p:extLst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C5F6C0-602C-45D6-8E38-E6CA83AE61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078310"/>
      </p:ext>
    </p:extLst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5309F0-FDBE-45D3-B61B-3C7E385E35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31488"/>
      </p:ext>
    </p:extLst>
  </p:cSld>
  <p:clrMapOvr>
    <a:masterClrMapping/>
  </p:clrMapOvr>
  <p:transition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0437F0-06D4-4915-BAB9-671BF60891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20039"/>
      </p:ext>
    </p:extLst>
  </p:cSld>
  <p:clrMapOvr>
    <a:masterClrMapping/>
  </p:clrMapOvr>
  <p:transition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0D7A7-957B-495C-9169-8359CDFDCE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841000"/>
      </p:ext>
    </p:extLst>
  </p:cSld>
  <p:clrMapOvr>
    <a:masterClrMapping/>
  </p:clrMapOvr>
  <p:transition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120BAC-574B-41FE-8DDE-17FA2DF405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53055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12EBF-2CDF-4CB8-B8EA-83C3197BE51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123EFF-002F-4F4E-A52B-C0946B464E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785104"/>
      </p:ext>
    </p:extLst>
  </p:cSld>
  <p:clrMapOvr>
    <a:masterClrMapping/>
  </p:clrMapOvr>
  <p:transition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A00CC9-2646-4D14-91E4-F82366E378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00756"/>
      </p:ext>
    </p:extLst>
  </p:cSld>
  <p:clrMapOvr>
    <a:masterClrMapping/>
  </p:clrMapOvr>
  <p:transition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25438"/>
            <a:ext cx="2057400" cy="58007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25438"/>
            <a:ext cx="6019800" cy="58007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823853-9E01-4570-A612-D03BB1ED07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854418"/>
      </p:ext>
    </p:extLst>
  </p:cSld>
  <p:clrMapOvr>
    <a:masterClrMapping/>
  </p:clrMapOvr>
  <p:transition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5AAA745-3E50-47ED-B277-C2AAE83E66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253116"/>
      </p:ext>
    </p:extLst>
  </p:cSld>
  <p:clrMapOvr>
    <a:masterClrMapping/>
  </p:clrMapOvr>
  <p:transition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BBE6F6F-F83A-4492-8D0F-FB9DEC4D04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098504"/>
      </p:ext>
    </p:extLst>
  </p:cSld>
  <p:clrMapOvr>
    <a:masterClrMapping/>
  </p:clrMapOvr>
  <p:transition>
    <p:wipe dir="r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ru-RU"/>
              <a:t>Вставка таблицы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FEC2E91-87EC-4D9B-BBFC-9C222656BA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11639"/>
      </p:ext>
    </p:extLst>
  </p:cSld>
  <p:clrMapOvr>
    <a:masterClrMapping/>
  </p:clrMapOvr>
  <p:transition>
    <p:wipe dir="r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ru-RU"/>
              <a:t>Вставка диаграммы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C165684-0D69-4974-B7EC-9E9DF8EB4D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203498"/>
      </p:ext>
    </p:extLst>
  </p:cSld>
  <p:clrMapOvr>
    <a:masterClrMapping/>
  </p:clrMapOvr>
  <p:transition>
    <p:wipe dir="r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ru-RU"/>
              <a:t>Вставка рисунка SmartArt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F0AAD95-8168-47D8-82EB-60FC7F9732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543613"/>
      </p:ext>
    </p:extLst>
  </p:cSld>
  <p:clrMapOvr>
    <a:masterClrMapping/>
  </p:clrMapOvr>
  <p:transition>
    <p:wipe dir="r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34E2-BBB6-4D34-BB01-078E9AA25260}" type="datetimeFigureOut">
              <a:rPr lang="ru-UA"/>
              <a:pPr/>
              <a:t>10/11/2022</a:t>
            </a:fld>
            <a:endParaRPr kumimoji="0"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0FCD-5F4C-4989-BE05-0A8208BCBC21}" type="slidenum">
              <a:rPr/>
              <a:pPr/>
              <a:t>‹#›</a:t>
            </a:fld>
            <a:endParaRPr kumimoji="0" lang="ru-RU"/>
          </a:p>
        </p:txBody>
      </p:sp>
    </p:spTree>
    <p:extLst>
      <p:ext uri="{BB962C8B-B14F-4D97-AF65-F5344CB8AC3E}">
        <p14:creationId xmlns:p14="http://schemas.microsoft.com/office/powerpoint/2010/main" val="4048203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DAE0B-AC6A-449D-8AE7-5BA7C8F9F06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DF2367-85CA-4140-91B4-E3C6E38BCA2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53081-AF31-444E-9E3A-3763AD2EEDD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D5554-67E9-4312-86C1-212CD817BDB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9A94E-DAED-44BF-AAAB-04DE6C6035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A70497-36D5-4218-BBCC-5A7F79B758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E80D5-17A1-4BE0-A7D5-7817579F71D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37F55C1-17EA-4CAE-AAA9-2197409FCDC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 7"/>
          <p:cNvSpPr>
            <a:spLocks/>
          </p:cNvSpPr>
          <p:nvPr/>
        </p:nvSpPr>
        <p:spPr bwMode="gray">
          <a:xfrm>
            <a:off x="-9525" y="-9525"/>
            <a:ext cx="9156700" cy="6872288"/>
          </a:xfrm>
          <a:custGeom>
            <a:avLst/>
            <a:gdLst/>
            <a:ahLst/>
            <a:cxnLst>
              <a:cxn ang="0">
                <a:pos x="5766" y="605"/>
              </a:cxn>
              <a:cxn ang="0">
                <a:pos x="5768" y="4325"/>
              </a:cxn>
              <a:cxn ang="0">
                <a:pos x="1082" y="4329"/>
              </a:cxn>
              <a:cxn ang="0">
                <a:pos x="13" y="3351"/>
              </a:cxn>
              <a:cxn ang="0">
                <a:pos x="0" y="0"/>
              </a:cxn>
              <a:cxn ang="0">
                <a:pos x="2428" y="7"/>
              </a:cxn>
              <a:cxn ang="0">
                <a:pos x="5766" y="605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3137"/>
                  <a:invGamma/>
                </a:schemeClr>
              </a:gs>
              <a:gs pos="100000">
                <a:schemeClr val="bg1">
                  <a:alpha val="70000"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1033" name="Freeform 9"/>
          <p:cNvSpPr>
            <a:spLocks/>
          </p:cNvSpPr>
          <p:nvPr/>
        </p:nvSpPr>
        <p:spPr bwMode="gray">
          <a:xfrm>
            <a:off x="-4763" y="5500688"/>
            <a:ext cx="1441451" cy="1358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100"/>
              </a:cxn>
              <a:cxn ang="0">
                <a:pos x="1089" y="1100"/>
              </a:cxn>
              <a:cxn ang="0">
                <a:pos x="0" y="0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gray">
          <a:xfrm>
            <a:off x="527050" y="0"/>
            <a:ext cx="0" cy="59102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gray">
          <a:xfrm>
            <a:off x="1677988" y="0"/>
            <a:ext cx="0" cy="68326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gray">
          <a:xfrm>
            <a:off x="2830513" y="0"/>
            <a:ext cx="0" cy="68611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gray">
          <a:xfrm>
            <a:off x="3983038" y="0"/>
            <a:ext cx="0" cy="68754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gray">
          <a:xfrm>
            <a:off x="5133975" y="388938"/>
            <a:ext cx="0" cy="6486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gray">
          <a:xfrm>
            <a:off x="6286500" y="619125"/>
            <a:ext cx="0" cy="6256338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gray">
          <a:xfrm>
            <a:off x="7439025" y="773113"/>
            <a:ext cx="0" cy="6102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gray">
          <a:xfrm>
            <a:off x="8591550" y="900113"/>
            <a:ext cx="0" cy="5975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gray">
          <a:xfrm rot="5400000">
            <a:off x="2595563" y="-2176463"/>
            <a:ext cx="0" cy="51911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gray">
          <a:xfrm rot="5400000">
            <a:off x="4578350" y="-303688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gray">
          <a:xfrm rot="5400000">
            <a:off x="4578350" y="-191293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gray">
          <a:xfrm rot="5400000">
            <a:off x="4579938" y="-788988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gray">
          <a:xfrm rot="5400000">
            <a:off x="4579938" y="334962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gray">
          <a:xfrm rot="5400000">
            <a:off x="4905376" y="1824037"/>
            <a:ext cx="0" cy="84232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</p:spPr>
        <p:txBody>
          <a:bodyPr/>
          <a:lstStyle/>
          <a:p>
            <a:endParaRPr lang="uk-UA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4005263" y="2692400"/>
            <a:ext cx="1128712" cy="1079500"/>
          </a:xfrm>
          <a:prstGeom prst="rect">
            <a:avLst/>
          </a:prstGeom>
          <a:solidFill>
            <a:srgbClr val="FFFFFF">
              <a:alpha val="25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7459663" y="4937125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>
            <a:off x="549275" y="3808413"/>
            <a:ext cx="1128713" cy="1079500"/>
          </a:xfrm>
          <a:prstGeom prst="rect">
            <a:avLst/>
          </a:prstGeom>
          <a:solidFill>
            <a:srgbClr val="FFFFFF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gray">
          <a:xfrm>
            <a:off x="6307138" y="606425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>
            <a:off x="2846388" y="0"/>
            <a:ext cx="1128712" cy="404813"/>
          </a:xfrm>
          <a:prstGeom prst="rect">
            <a:avLst/>
          </a:prstGeom>
          <a:solidFill>
            <a:srgbClr val="FFFFFF">
              <a:alpha val="39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gray">
          <a:xfrm>
            <a:off x="2852738" y="493871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gray">
          <a:xfrm>
            <a:off x="6300788" y="156686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uk-UA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5719FA8-9E92-4966-9AF2-9AF24BF3F29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60" name="Freeform 36"/>
          <p:cNvSpPr>
            <a:spLocks/>
          </p:cNvSpPr>
          <p:nvPr/>
        </p:nvSpPr>
        <p:spPr bwMode="gray">
          <a:xfrm>
            <a:off x="4041775" y="0"/>
            <a:ext cx="5105400" cy="739775"/>
          </a:xfrm>
          <a:custGeom>
            <a:avLst/>
            <a:gdLst/>
            <a:ahLst/>
            <a:cxnLst>
              <a:cxn ang="0">
                <a:pos x="3130" y="453"/>
              </a:cxn>
              <a:cxn ang="0">
                <a:pos x="3130" y="0"/>
              </a:cxn>
              <a:cxn ang="0">
                <a:pos x="0" y="0"/>
              </a:cxn>
              <a:cxn ang="0">
                <a:pos x="3130" y="453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325438"/>
            <a:ext cx="822960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54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 animBg="1"/>
      <p:bldP spid="1060" grpId="0" animBg="1"/>
      <p:bldP spid="1026" grpId="0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0.wmf"/><Relationship Id="rId18" Type="http://schemas.openxmlformats.org/officeDocument/2006/relationships/image" Target="../media/image12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6.bin"/><Relationship Id="rId17" Type="http://schemas.openxmlformats.org/officeDocument/2006/relationships/oleObject" Target="../embeddings/oleObject9.bin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8.bin"/><Relationship Id="rId20" Type="http://schemas.openxmlformats.org/officeDocument/2006/relationships/image" Target="../media/image13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11.wmf"/><Relationship Id="rId23" Type="http://schemas.openxmlformats.org/officeDocument/2006/relationships/image" Target="../media/image14.wmf"/><Relationship Id="rId10" Type="http://schemas.openxmlformats.org/officeDocument/2006/relationships/image" Target="../media/image9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7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7.wmf"/><Relationship Id="rId4" Type="http://schemas.openxmlformats.org/officeDocument/2006/relationships/image" Target="../media/image20.png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2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3.wmf"/><Relationship Id="rId4" Type="http://schemas.openxmlformats.org/officeDocument/2006/relationships/image" Target="../media/image20.png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1468" y="0"/>
            <a:ext cx="2632532" cy="3857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A6A5F4C-D5A2-4873-9E0E-A73EDDF3DBDF}"/>
              </a:ext>
            </a:extLst>
          </p:cNvPr>
          <p:cNvSpPr/>
          <p:nvPr/>
        </p:nvSpPr>
        <p:spPr>
          <a:xfrm>
            <a:off x="122878" y="764704"/>
            <a:ext cx="77048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4800" b="1" kern="0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Одинадц</a:t>
            </a:r>
            <a:r>
              <a:rPr kumimoji="0" lang="uk-UA" sz="4800" b="1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яте</a:t>
            </a:r>
            <a:r>
              <a:rPr kumimoji="0" lang="uk-UA" sz="4800" b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 </a:t>
            </a:r>
            <a:r>
              <a:rPr kumimoji="0" lang="uk-UA" sz="4800" b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жовтня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4800" b="1" kern="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Класна робота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4800" b="1" kern="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800" b="1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Розв’язування </a:t>
            </a:r>
            <a:r>
              <a:rPr kumimoji="0" lang="uk-UA" sz="4800" b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лінійних </a:t>
            </a:r>
            <a:r>
              <a:rPr kumimoji="0" lang="uk-UA" sz="4800" b="1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нерівностей</a:t>
            </a:r>
            <a:r>
              <a:rPr kumimoji="0" lang="uk-UA" sz="4800" b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800" b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</a:rPr>
              <a:t>з однією змінною</a:t>
            </a:r>
            <a:endParaRPr kumimoji="0" lang="ru-UA" sz="1800" b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980728"/>
            <a:ext cx="7758113" cy="5472608"/>
          </a:xfrm>
        </p:spPr>
        <p:txBody>
          <a:bodyPr/>
          <a:lstStyle/>
          <a:p>
            <a:pPr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9856" y="828288"/>
            <a:ext cx="849694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uk-U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</a:rPr>
              <a:t>На які види поділяються нерівності в залежності від знака?</a:t>
            </a:r>
          </a:p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ru-RU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Що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</a:t>
            </a:r>
            <a:r>
              <a:rPr kumimoji="0" lang="ru-RU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називають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  </a:t>
            </a:r>
            <a:r>
              <a:rPr kumimoji="0" lang="ru-RU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розв’язком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 </a:t>
            </a:r>
            <a:r>
              <a:rPr kumimoji="0" lang="ru-RU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нерівності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?</a:t>
            </a: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</a:endParaRPr>
          </a:p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ru-RU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</a:rPr>
              <a:t>Що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</a:rPr>
              <a:t>  </a:t>
            </a:r>
            <a:r>
              <a:rPr kumimoji="0" lang="ru-RU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</a:rPr>
              <a:t>означає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</a:rPr>
              <a:t> </a:t>
            </a:r>
            <a:r>
              <a:rPr kumimoji="0" lang="ru-RU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</a:rPr>
              <a:t>розв’язати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</a:rPr>
              <a:t> </a:t>
            </a:r>
            <a:r>
              <a:rPr kumimoji="0" lang="ru-RU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</a:rPr>
              <a:t>нерівність</a:t>
            </a:r>
            <a:r>
              <a:rPr kumimoji="0" 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</a:rPr>
              <a:t>?</a:t>
            </a: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</a:endParaRPr>
          </a:p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uk-UA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</a:rPr>
              <a:t>Чим відрізняються розв'язки </a:t>
            </a:r>
            <a:r>
              <a:rPr kumimoji="0" lang="uk-UA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</a:rPr>
              <a:t>нерівностей</a:t>
            </a:r>
            <a:r>
              <a:rPr kumimoji="0" lang="uk-UA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</a:rPr>
              <a:t>     </a:t>
            </a:r>
            <a:r>
              <a:rPr kumimoji="0" lang="uk-UA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х ≤ 4</a:t>
            </a:r>
            <a:r>
              <a:rPr kumimoji="0" lang="uk-UA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</a:rPr>
              <a:t>    та    </a:t>
            </a:r>
            <a:r>
              <a:rPr kumimoji="0" lang="uk-UA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х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&lt;</a:t>
            </a:r>
            <a:r>
              <a:rPr kumimoji="0" lang="uk-UA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uk-UA" sz="40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4</a:t>
            </a:r>
            <a:r>
              <a:rPr lang="uk-UA" sz="3600" b="1" dirty="0"/>
              <a:t>?</a:t>
            </a:r>
            <a:endParaRPr kumimoji="0" lang="uk-UA" sz="36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C53384B-B1CE-41B1-A03C-3BE3D4EB246A}"/>
              </a:ext>
            </a:extLst>
          </p:cNvPr>
          <p:cNvSpPr/>
          <p:nvPr/>
        </p:nvSpPr>
        <p:spPr>
          <a:xfrm>
            <a:off x="107504" y="1412776"/>
            <a:ext cx="9118057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  <a:spcAft>
                <a:spcPts val="0"/>
              </a:spcAft>
            </a:pPr>
            <a:r>
              <a:rPr lang="uk-UA" sz="3600" b="1" dirty="0" smtClean="0">
                <a:solidFill>
                  <a:srgbClr val="00B050"/>
                </a:solidFill>
                <a:ea typeface="Times New Roman" panose="02020603050405020304" pitchFamily="18" charset="0"/>
              </a:rPr>
              <a:t>5)Число </a:t>
            </a:r>
            <a:r>
              <a:rPr lang="uk-UA" sz="3600" b="1" dirty="0">
                <a:ea typeface="Times New Roman" panose="02020603050405020304" pitchFamily="18" charset="0"/>
              </a:rPr>
              <a:t>4</a:t>
            </a:r>
            <a:r>
              <a:rPr lang="uk-UA" sz="3600" b="1" dirty="0">
                <a:solidFill>
                  <a:srgbClr val="00B050"/>
                </a:solidFill>
                <a:ea typeface="Times New Roman" panose="02020603050405020304" pitchFamily="18" charset="0"/>
              </a:rPr>
              <a:t> є розв’язком нерівності </a:t>
            </a:r>
            <a:r>
              <a:rPr lang="uk-UA" sz="3600" b="1" dirty="0">
                <a:ea typeface="Times New Roman" panose="02020603050405020304" pitchFamily="18" charset="0"/>
              </a:rPr>
              <a:t>2х &lt; 10 </a:t>
            </a:r>
            <a:r>
              <a:rPr lang="uk-UA" sz="3600" b="1" dirty="0">
                <a:solidFill>
                  <a:srgbClr val="00B050"/>
                </a:solidFill>
                <a:ea typeface="Times New Roman" panose="02020603050405020304" pitchFamily="18" charset="0"/>
              </a:rPr>
              <a:t>?</a:t>
            </a:r>
            <a:endParaRPr lang="ru-UA" sz="3600" b="1" dirty="0">
              <a:solidFill>
                <a:srgbClr val="00B050"/>
              </a:solidFill>
              <a:ea typeface="Times New Roman" panose="02020603050405020304" pitchFamily="18" charset="0"/>
            </a:endParaRPr>
          </a:p>
          <a:p>
            <a:pPr lvl="0">
              <a:lnSpc>
                <a:spcPct val="200000"/>
              </a:lnSpc>
              <a:spcAft>
                <a:spcPts val="0"/>
              </a:spcAft>
            </a:pPr>
            <a:r>
              <a:rPr lang="uk-UA" sz="3600" b="1" dirty="0" smtClean="0">
                <a:solidFill>
                  <a:srgbClr val="7030A0"/>
                </a:solidFill>
                <a:ea typeface="Times New Roman" panose="02020603050405020304" pitchFamily="18" charset="0"/>
              </a:rPr>
              <a:t>6)Число </a:t>
            </a:r>
            <a:r>
              <a:rPr lang="uk-UA" sz="3600" b="1" dirty="0">
                <a:ea typeface="Times New Roman" panose="02020603050405020304" pitchFamily="18" charset="0"/>
              </a:rPr>
              <a:t>-2</a:t>
            </a:r>
            <a:r>
              <a:rPr lang="uk-UA" sz="3600" b="1" dirty="0">
                <a:solidFill>
                  <a:srgbClr val="7030A0"/>
                </a:solidFill>
                <a:ea typeface="Times New Roman" panose="02020603050405020304" pitchFamily="18" charset="0"/>
              </a:rPr>
              <a:t> є розв’язком нерівності </a:t>
            </a:r>
            <a:r>
              <a:rPr lang="uk-UA" sz="3600" b="1" dirty="0">
                <a:ea typeface="Times New Roman" panose="02020603050405020304" pitchFamily="18" charset="0"/>
              </a:rPr>
              <a:t>5х &gt; - 3</a:t>
            </a:r>
            <a:r>
              <a:rPr lang="uk-UA" sz="3600" b="1" dirty="0">
                <a:solidFill>
                  <a:srgbClr val="7030A0"/>
                </a:solidFill>
                <a:ea typeface="Times New Roman" panose="02020603050405020304" pitchFamily="18" charset="0"/>
              </a:rPr>
              <a:t>?</a:t>
            </a:r>
            <a:endParaRPr lang="ru-UA" sz="3600" b="1" dirty="0">
              <a:solidFill>
                <a:srgbClr val="7030A0"/>
              </a:solidFill>
              <a:ea typeface="Times New Roman" panose="02020603050405020304" pitchFamily="18" charset="0"/>
            </a:endParaRPr>
          </a:p>
          <a:p>
            <a:pPr lvl="0">
              <a:lnSpc>
                <a:spcPct val="200000"/>
              </a:lnSpc>
              <a:spcAft>
                <a:spcPts val="0"/>
              </a:spcAft>
            </a:pPr>
            <a:r>
              <a:rPr lang="uk-UA" sz="3600" b="1" dirty="0" smtClean="0">
                <a:solidFill>
                  <a:srgbClr val="0000FF"/>
                </a:solidFill>
                <a:ea typeface="Times New Roman" panose="02020603050405020304" pitchFamily="18" charset="0"/>
              </a:rPr>
              <a:t>7)Нерівність </a:t>
            </a:r>
            <a:r>
              <a:rPr lang="uk-UA" sz="3600" b="1" dirty="0">
                <a:ea typeface="Times New Roman" panose="02020603050405020304" pitchFamily="18" charset="0"/>
              </a:rPr>
              <a:t>2х+6 &lt; 7х-4 </a:t>
            </a:r>
            <a:r>
              <a:rPr lang="uk-UA" sz="3600" b="1" dirty="0">
                <a:solidFill>
                  <a:srgbClr val="0000FF"/>
                </a:solidFill>
                <a:ea typeface="Times New Roman" panose="02020603050405020304" pitchFamily="18" charset="0"/>
              </a:rPr>
              <a:t>є строгою?</a:t>
            </a:r>
          </a:p>
          <a:p>
            <a:pPr lvl="0">
              <a:lnSpc>
                <a:spcPct val="200000"/>
              </a:lnSpc>
              <a:spcAft>
                <a:spcPts val="0"/>
              </a:spcAft>
            </a:pPr>
            <a:endParaRPr lang="ru-UA" sz="1200" b="1" dirty="0">
              <a:solidFill>
                <a:srgbClr val="0000FF"/>
              </a:solidFill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</a:pPr>
            <a:endParaRPr lang="ru-UA" sz="3600" b="1" dirty="0">
              <a:solidFill>
                <a:srgbClr val="C00000"/>
              </a:solidFill>
              <a:ea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0728"/>
            <a:ext cx="9049253" cy="3816424"/>
          </a:xfrm>
        </p:spPr>
      </p:pic>
    </p:spTree>
    <p:extLst>
      <p:ext uri="{BB962C8B-B14F-4D97-AF65-F5344CB8AC3E}">
        <p14:creationId xmlns:p14="http://schemas.microsoft.com/office/powerpoint/2010/main" val="1445478672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96783"/>
            <a:ext cx="8686800" cy="1331953"/>
          </a:xfrm>
        </p:spPr>
        <p:txBody>
          <a:bodyPr/>
          <a:lstStyle/>
          <a:p>
            <a:pPr algn="ctr" eaLnBrk="1" hangingPunct="1"/>
            <a:r>
              <a:rPr lang="uk-UA" sz="4000" dirty="0">
                <a:solidFill>
                  <a:schemeClr val="tx1"/>
                </a:solidFill>
              </a:rPr>
              <a:t> </a:t>
            </a:r>
            <a:r>
              <a:rPr lang="uk-UA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Поставити 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відповідність кожній із нерівностей проміжок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42910" y="2000240"/>
            <a:ext cx="4038600" cy="4525963"/>
          </a:xfrm>
        </p:spPr>
        <p:txBody>
          <a:bodyPr/>
          <a:lstStyle/>
          <a:p>
            <a:pPr marL="609600" indent="-609600" eaLnBrk="1" hangingPunct="1"/>
            <a:endParaRPr lang="ru-RU" sz="3600" dirty="0"/>
          </a:p>
          <a:p>
            <a:pPr marL="609600" indent="-609600" eaLnBrk="1" hangingPunct="1">
              <a:buNone/>
            </a:pPr>
            <a:r>
              <a:rPr lang="ru-RU" sz="3600" dirty="0" err="1"/>
              <a:t>х</a:t>
            </a:r>
            <a:r>
              <a:rPr lang="ru-RU" sz="3600" dirty="0"/>
              <a:t> &lt; 5</a:t>
            </a:r>
          </a:p>
          <a:p>
            <a:pPr marL="609600" indent="-609600" eaLnBrk="1" hangingPunct="1">
              <a:buNone/>
            </a:pPr>
            <a:r>
              <a:rPr lang="ru-RU" sz="3600" dirty="0" err="1"/>
              <a:t>x</a:t>
            </a:r>
            <a:r>
              <a:rPr lang="ru-RU" sz="3600" dirty="0"/>
              <a:t> </a:t>
            </a:r>
            <a:r>
              <a:rPr lang="ru-RU" sz="3600" u="sng" dirty="0"/>
              <a:t>&gt;</a:t>
            </a:r>
            <a:r>
              <a:rPr lang="ru-RU" sz="3600" dirty="0"/>
              <a:t> 5</a:t>
            </a:r>
          </a:p>
          <a:p>
            <a:pPr marL="609600" indent="-609600" eaLnBrk="1" hangingPunct="1">
              <a:buNone/>
            </a:pPr>
            <a:r>
              <a:rPr lang="ru-RU" sz="3600" dirty="0" err="1"/>
              <a:t>x</a:t>
            </a:r>
            <a:r>
              <a:rPr lang="ru-RU" sz="3600" dirty="0"/>
              <a:t> &lt; -5</a:t>
            </a:r>
          </a:p>
          <a:p>
            <a:pPr marL="609600" indent="-609600">
              <a:buNone/>
            </a:pPr>
            <a:r>
              <a:rPr lang="en-US" sz="3600" dirty="0"/>
              <a:t>X</a:t>
            </a:r>
            <a:r>
              <a:rPr lang="uk-UA" sz="3600" dirty="0"/>
              <a:t> </a:t>
            </a:r>
            <a:r>
              <a:rPr lang="en-US" sz="3600" dirty="0">
                <a:cs typeface="Arial" charset="0"/>
              </a:rPr>
              <a:t>&gt;</a:t>
            </a:r>
            <a:r>
              <a:rPr lang="uk-UA" sz="3600" dirty="0">
                <a:cs typeface="Arial" charset="0"/>
              </a:rPr>
              <a:t>-</a:t>
            </a:r>
            <a:r>
              <a:rPr lang="ru-RU" sz="3600" dirty="0"/>
              <a:t>5</a:t>
            </a:r>
          </a:p>
          <a:p>
            <a:pPr marL="609600" indent="-609600" eaLnBrk="1" hangingPunct="1">
              <a:buNone/>
            </a:pPr>
            <a:r>
              <a:rPr lang="ru-RU" sz="3600" dirty="0"/>
              <a:t>0 &lt; </a:t>
            </a:r>
            <a:r>
              <a:rPr lang="ru-RU" sz="3600" dirty="0" err="1"/>
              <a:t>x</a:t>
            </a:r>
            <a:r>
              <a:rPr lang="ru-RU" sz="3600" dirty="0"/>
              <a:t> </a:t>
            </a:r>
            <a:r>
              <a:rPr lang="ru-RU" sz="3600" u="sng" dirty="0"/>
              <a:t>&lt;</a:t>
            </a:r>
            <a:r>
              <a:rPr lang="ru-RU" sz="3600" dirty="0"/>
              <a:t> 5</a:t>
            </a:r>
          </a:p>
          <a:p>
            <a:pPr marL="609600" indent="-609600" eaLnBrk="1" hangingPunct="1">
              <a:buFontTx/>
              <a:buNone/>
            </a:pPr>
            <a:endParaRPr lang="ru-RU" sz="3600" dirty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357818" y="2428868"/>
            <a:ext cx="3571900" cy="4097359"/>
          </a:xfrm>
        </p:spPr>
        <p:txBody>
          <a:bodyPr/>
          <a:lstStyle/>
          <a:p>
            <a:pPr eaLnBrk="1" hangingPunct="1">
              <a:buNone/>
            </a:pPr>
            <a:r>
              <a:rPr lang="uk-UA" sz="4000" dirty="0"/>
              <a:t>(-</a:t>
            </a:r>
            <a:r>
              <a:rPr lang="uk-UA" sz="4000" dirty="0">
                <a:cs typeface="Arial" charset="0"/>
              </a:rPr>
              <a:t>∞; -5)</a:t>
            </a:r>
          </a:p>
          <a:p>
            <a:pPr eaLnBrk="1" hangingPunct="1">
              <a:buNone/>
            </a:pPr>
            <a:r>
              <a:rPr lang="uk-UA" sz="4000" dirty="0">
                <a:cs typeface="Arial" charset="0"/>
              </a:rPr>
              <a:t>(0; 5</a:t>
            </a:r>
            <a:r>
              <a:rPr lang="en-US" sz="4000" dirty="0">
                <a:cs typeface="Arial" charset="0"/>
              </a:rPr>
              <a:t>]</a:t>
            </a:r>
            <a:endParaRPr lang="uk-UA" sz="4000" dirty="0">
              <a:cs typeface="Arial" charset="0"/>
            </a:endParaRPr>
          </a:p>
          <a:p>
            <a:pPr>
              <a:buNone/>
            </a:pPr>
            <a:r>
              <a:rPr lang="uk-UA" sz="4000" dirty="0">
                <a:cs typeface="Arial" charset="0"/>
              </a:rPr>
              <a:t>(-5; +∞)</a:t>
            </a:r>
          </a:p>
          <a:p>
            <a:pPr>
              <a:buNone/>
            </a:pPr>
            <a:r>
              <a:rPr lang="en-US" sz="4000" dirty="0">
                <a:cs typeface="Arial" charset="0"/>
              </a:rPr>
              <a:t>[</a:t>
            </a:r>
            <a:r>
              <a:rPr lang="uk-UA" sz="4000" dirty="0">
                <a:cs typeface="Arial" charset="0"/>
              </a:rPr>
              <a:t>5; +∞)</a:t>
            </a:r>
          </a:p>
          <a:p>
            <a:pPr>
              <a:buNone/>
            </a:pPr>
            <a:r>
              <a:rPr lang="uk-UA" sz="4000" dirty="0"/>
              <a:t>(-</a:t>
            </a:r>
            <a:r>
              <a:rPr lang="uk-UA" sz="4000" dirty="0">
                <a:cs typeface="Arial" charset="0"/>
              </a:rPr>
              <a:t>∞; 5)</a:t>
            </a:r>
          </a:p>
          <a:p>
            <a:pPr eaLnBrk="1" hangingPunct="1"/>
            <a:endParaRPr lang="en-US" sz="4000" dirty="0">
              <a:cs typeface="Arial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 bwMode="auto">
          <a:xfrm>
            <a:off x="1928794" y="2928934"/>
            <a:ext cx="3286148" cy="285752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 bwMode="auto">
          <a:xfrm>
            <a:off x="1857356" y="3643314"/>
            <a:ext cx="3429024" cy="142876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 bwMode="auto">
          <a:xfrm flipV="1">
            <a:off x="2071670" y="2857496"/>
            <a:ext cx="3143272" cy="1500198"/>
          </a:xfrm>
          <a:prstGeom prst="straightConnector1">
            <a:avLst/>
          </a:prstGeom>
          <a:ln>
            <a:solidFill>
              <a:srgbClr val="00B050"/>
            </a:solidFill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 bwMode="auto">
          <a:xfrm flipV="1">
            <a:off x="2143108" y="4214818"/>
            <a:ext cx="3071834" cy="785818"/>
          </a:xfrm>
          <a:prstGeom prst="straightConnector1">
            <a:avLst/>
          </a:prstGeom>
          <a:ln>
            <a:solidFill>
              <a:srgbClr val="00B0F0"/>
            </a:solidFill>
            <a:headEnd type="none" w="med" len="med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 bwMode="auto">
          <a:xfrm flipV="1">
            <a:off x="2571736" y="3500438"/>
            <a:ext cx="2714644" cy="2143140"/>
          </a:xfrm>
          <a:prstGeom prst="straightConnector1">
            <a:avLst/>
          </a:prstGeom>
          <a:ln>
            <a:solidFill>
              <a:srgbClr val="7030A0"/>
            </a:solidFill>
            <a:headEnd type="none" w="med" len="med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285728"/>
            <a:ext cx="8501122" cy="1048764"/>
          </a:xfrm>
        </p:spPr>
        <p:txBody>
          <a:bodyPr/>
          <a:lstStyle/>
          <a:p>
            <a:pPr eaLnBrk="1" hangingPunct="1"/>
            <a:r>
              <a:rPr lang="uk-UA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даними проміжками запишіть нерівності, яким вони відповідають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42910" y="2428868"/>
            <a:ext cx="3311525" cy="534988"/>
            <a:chOff x="2334" y="9207"/>
            <a:chExt cx="2818" cy="615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334" y="9207"/>
              <a:ext cx="2818" cy="345"/>
              <a:chOff x="5454" y="9747"/>
              <a:chExt cx="2818" cy="345"/>
            </a:xfrm>
          </p:grpSpPr>
          <p:grpSp>
            <p:nvGrpSpPr>
              <p:cNvPr id="4" name="Group 6"/>
              <p:cNvGrpSpPr>
                <a:grpSpLocks/>
              </p:cNvGrpSpPr>
              <p:nvPr/>
            </p:nvGrpSpPr>
            <p:grpSpPr bwMode="auto">
              <a:xfrm>
                <a:off x="5454" y="9747"/>
                <a:ext cx="2818" cy="316"/>
                <a:chOff x="5814" y="9747"/>
                <a:chExt cx="2475" cy="316"/>
              </a:xfrm>
            </p:grpSpPr>
            <p:sp>
              <p:nvSpPr>
                <p:cNvPr id="1171" name="Line 7"/>
                <p:cNvSpPr>
                  <a:spLocks noChangeShapeType="1"/>
                </p:cNvSpPr>
                <p:nvPr/>
              </p:nvSpPr>
              <p:spPr bwMode="auto">
                <a:xfrm>
                  <a:off x="5814" y="10063"/>
                  <a:ext cx="240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aphicFrame>
              <p:nvGraphicFramePr>
                <p:cNvPr id="1037" name="Object 8"/>
                <p:cNvGraphicFramePr>
                  <a:graphicFrameLocks noChangeAspect="1"/>
                </p:cNvGraphicFramePr>
                <p:nvPr/>
              </p:nvGraphicFramePr>
              <p:xfrm>
                <a:off x="8094" y="9747"/>
                <a:ext cx="195" cy="225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90694" r:id="rId3" imgW="126720" imgH="139680" progId="">
                        <p:embed/>
                      </p:oleObj>
                    </mc:Choice>
                    <mc:Fallback>
                      <p:oleObj r:id="rId3" imgW="126720" imgH="139680" progId="">
                        <p:embed/>
                        <p:pic>
                          <p:nvPicPr>
                            <p:cNvPr id="1037" name="Object 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4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8094" y="9747"/>
                              <a:ext cx="195" cy="225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1149" name="Oval 9"/>
              <p:cNvSpPr>
                <a:spLocks noChangeArrowheads="1"/>
              </p:cNvSpPr>
              <p:nvPr/>
            </p:nvSpPr>
            <p:spPr bwMode="auto">
              <a:xfrm>
                <a:off x="6747" y="9979"/>
                <a:ext cx="113" cy="11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" name="Group 10"/>
              <p:cNvGrpSpPr>
                <a:grpSpLocks/>
              </p:cNvGrpSpPr>
              <p:nvPr/>
            </p:nvGrpSpPr>
            <p:grpSpPr bwMode="auto">
              <a:xfrm>
                <a:off x="6895" y="9809"/>
                <a:ext cx="1156" cy="216"/>
                <a:chOff x="2523" y="3572"/>
                <a:chExt cx="1156" cy="216"/>
              </a:xfrm>
            </p:grpSpPr>
            <p:sp>
              <p:nvSpPr>
                <p:cNvPr id="1151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297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2" name="Line 12"/>
                <p:cNvSpPr>
                  <a:spLocks noChangeShapeType="1"/>
                </p:cNvSpPr>
                <p:nvPr/>
              </p:nvSpPr>
              <p:spPr bwMode="auto">
                <a:xfrm flipH="1">
                  <a:off x="3544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3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2523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4" name="Line 14"/>
                <p:cNvSpPr>
                  <a:spLocks noChangeShapeType="1"/>
                </p:cNvSpPr>
                <p:nvPr/>
              </p:nvSpPr>
              <p:spPr bwMode="auto">
                <a:xfrm flipH="1">
                  <a:off x="258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5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263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6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2693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7" name="Line 17"/>
                <p:cNvSpPr>
                  <a:spLocks noChangeShapeType="1"/>
                </p:cNvSpPr>
                <p:nvPr/>
              </p:nvSpPr>
              <p:spPr bwMode="auto">
                <a:xfrm flipH="1">
                  <a:off x="275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8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280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9" name="Line 19"/>
                <p:cNvSpPr>
                  <a:spLocks noChangeShapeType="1"/>
                </p:cNvSpPr>
                <p:nvPr/>
              </p:nvSpPr>
              <p:spPr bwMode="auto">
                <a:xfrm flipH="1">
                  <a:off x="2863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0" name="Line 20"/>
                <p:cNvSpPr>
                  <a:spLocks noChangeShapeType="1"/>
                </p:cNvSpPr>
                <p:nvPr/>
              </p:nvSpPr>
              <p:spPr bwMode="auto">
                <a:xfrm flipH="1">
                  <a:off x="292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1" name="Line 21"/>
                <p:cNvSpPr>
                  <a:spLocks noChangeShapeType="1"/>
                </p:cNvSpPr>
                <p:nvPr/>
              </p:nvSpPr>
              <p:spPr bwMode="auto">
                <a:xfrm flipH="1">
                  <a:off x="3033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2" name="Line 22"/>
                <p:cNvSpPr>
                  <a:spLocks noChangeShapeType="1"/>
                </p:cNvSpPr>
                <p:nvPr/>
              </p:nvSpPr>
              <p:spPr bwMode="auto">
                <a:xfrm flipH="1">
                  <a:off x="309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3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314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4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3204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5" name="Line 25"/>
                <p:cNvSpPr>
                  <a:spLocks noChangeShapeType="1"/>
                </p:cNvSpPr>
                <p:nvPr/>
              </p:nvSpPr>
              <p:spPr bwMode="auto">
                <a:xfrm flipH="1">
                  <a:off x="326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6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331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7" name="Line 27"/>
                <p:cNvSpPr>
                  <a:spLocks noChangeShapeType="1"/>
                </p:cNvSpPr>
                <p:nvPr/>
              </p:nvSpPr>
              <p:spPr bwMode="auto">
                <a:xfrm flipH="1">
                  <a:off x="3374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8" name="Line 28"/>
                <p:cNvSpPr>
                  <a:spLocks noChangeShapeType="1"/>
                </p:cNvSpPr>
                <p:nvPr/>
              </p:nvSpPr>
              <p:spPr bwMode="auto">
                <a:xfrm flipH="1">
                  <a:off x="343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9" name="Line 29"/>
                <p:cNvSpPr>
                  <a:spLocks noChangeShapeType="1"/>
                </p:cNvSpPr>
                <p:nvPr/>
              </p:nvSpPr>
              <p:spPr bwMode="auto">
                <a:xfrm flipH="1">
                  <a:off x="348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70" name="Line 30"/>
                <p:cNvSpPr>
                  <a:spLocks noChangeShapeType="1"/>
                </p:cNvSpPr>
                <p:nvPr/>
              </p:nvSpPr>
              <p:spPr bwMode="auto">
                <a:xfrm flipH="1">
                  <a:off x="360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aphicFrame>
          <p:nvGraphicFramePr>
            <p:cNvPr id="1036" name="Object 31"/>
            <p:cNvGraphicFramePr>
              <a:graphicFrameLocks noChangeAspect="1"/>
            </p:cNvGraphicFramePr>
            <p:nvPr/>
          </p:nvGraphicFramePr>
          <p:xfrm>
            <a:off x="3654" y="9567"/>
            <a:ext cx="135" cy="2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0695" r:id="rId5" imgW="88560" imgH="164880" progId="">
                    <p:embed/>
                  </p:oleObj>
                </mc:Choice>
                <mc:Fallback>
                  <p:oleObj r:id="rId5" imgW="88560" imgH="164880" progId="">
                    <p:embed/>
                    <p:pic>
                      <p:nvPicPr>
                        <p:cNvPr id="1036" name="Object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54" y="9567"/>
                          <a:ext cx="135" cy="25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642910" y="3714752"/>
            <a:ext cx="3240088" cy="720725"/>
            <a:chOff x="8278" y="9840"/>
            <a:chExt cx="2874" cy="702"/>
          </a:xfrm>
        </p:grpSpPr>
        <p:grpSp>
          <p:nvGrpSpPr>
            <p:cNvPr id="7" name="Group 33"/>
            <p:cNvGrpSpPr>
              <a:grpSpLocks/>
            </p:cNvGrpSpPr>
            <p:nvPr/>
          </p:nvGrpSpPr>
          <p:grpSpPr bwMode="auto">
            <a:xfrm>
              <a:off x="8278" y="9840"/>
              <a:ext cx="2874" cy="335"/>
              <a:chOff x="8278" y="9927"/>
              <a:chExt cx="2874" cy="335"/>
            </a:xfrm>
          </p:grpSpPr>
          <p:grpSp>
            <p:nvGrpSpPr>
              <p:cNvPr id="8" name="Group 34"/>
              <p:cNvGrpSpPr>
                <a:grpSpLocks/>
              </p:cNvGrpSpPr>
              <p:nvPr/>
            </p:nvGrpSpPr>
            <p:grpSpPr bwMode="auto">
              <a:xfrm>
                <a:off x="8334" y="9927"/>
                <a:ext cx="2818" cy="316"/>
                <a:chOff x="5814" y="9747"/>
                <a:chExt cx="2475" cy="316"/>
              </a:xfrm>
            </p:grpSpPr>
            <p:sp>
              <p:nvSpPr>
                <p:cNvPr id="1146" name="Line 35"/>
                <p:cNvSpPr>
                  <a:spLocks noChangeShapeType="1"/>
                </p:cNvSpPr>
                <p:nvPr/>
              </p:nvSpPr>
              <p:spPr bwMode="auto">
                <a:xfrm>
                  <a:off x="5814" y="10063"/>
                  <a:ext cx="240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aphicFrame>
              <p:nvGraphicFramePr>
                <p:cNvPr id="1035" name="Object 36"/>
                <p:cNvGraphicFramePr>
                  <a:graphicFrameLocks noChangeAspect="1"/>
                </p:cNvGraphicFramePr>
                <p:nvPr/>
              </p:nvGraphicFramePr>
              <p:xfrm>
                <a:off x="8094" y="9747"/>
                <a:ext cx="195" cy="225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90696" r:id="rId7" imgW="126720" imgH="139680" progId="">
                        <p:embed/>
                      </p:oleObj>
                    </mc:Choice>
                    <mc:Fallback>
                      <p:oleObj r:id="rId7" imgW="126720" imgH="139680" progId="">
                        <p:embed/>
                        <p:pic>
                          <p:nvPicPr>
                            <p:cNvPr id="1035" name="Object 36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8094" y="9747"/>
                              <a:ext cx="195" cy="225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1124" name="Oval 37"/>
              <p:cNvSpPr>
                <a:spLocks noChangeArrowheads="1"/>
              </p:cNvSpPr>
              <p:nvPr/>
            </p:nvSpPr>
            <p:spPr bwMode="auto">
              <a:xfrm>
                <a:off x="9412" y="10149"/>
                <a:ext cx="113" cy="113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9" name="Group 38"/>
              <p:cNvGrpSpPr>
                <a:grpSpLocks/>
              </p:cNvGrpSpPr>
              <p:nvPr/>
            </p:nvGrpSpPr>
            <p:grpSpPr bwMode="auto">
              <a:xfrm flipH="1">
                <a:off x="8278" y="10008"/>
                <a:ext cx="1156" cy="216"/>
                <a:chOff x="2523" y="3572"/>
                <a:chExt cx="1156" cy="216"/>
              </a:xfrm>
            </p:grpSpPr>
            <p:sp>
              <p:nvSpPr>
                <p:cNvPr id="1126" name="Line 39"/>
                <p:cNvSpPr>
                  <a:spLocks noChangeShapeType="1"/>
                </p:cNvSpPr>
                <p:nvPr/>
              </p:nvSpPr>
              <p:spPr bwMode="auto">
                <a:xfrm flipH="1">
                  <a:off x="297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27" name="Line 40"/>
                <p:cNvSpPr>
                  <a:spLocks noChangeShapeType="1"/>
                </p:cNvSpPr>
                <p:nvPr/>
              </p:nvSpPr>
              <p:spPr bwMode="auto">
                <a:xfrm flipH="1">
                  <a:off x="3544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28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523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29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258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30" name="Line 43"/>
                <p:cNvSpPr>
                  <a:spLocks noChangeShapeType="1"/>
                </p:cNvSpPr>
                <p:nvPr/>
              </p:nvSpPr>
              <p:spPr bwMode="auto">
                <a:xfrm flipH="1">
                  <a:off x="263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31" name="Line 44"/>
                <p:cNvSpPr>
                  <a:spLocks noChangeShapeType="1"/>
                </p:cNvSpPr>
                <p:nvPr/>
              </p:nvSpPr>
              <p:spPr bwMode="auto">
                <a:xfrm flipH="1">
                  <a:off x="2693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32" name="Line 45"/>
                <p:cNvSpPr>
                  <a:spLocks noChangeShapeType="1"/>
                </p:cNvSpPr>
                <p:nvPr/>
              </p:nvSpPr>
              <p:spPr bwMode="auto">
                <a:xfrm flipH="1">
                  <a:off x="275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33" name="Line 46"/>
                <p:cNvSpPr>
                  <a:spLocks noChangeShapeType="1"/>
                </p:cNvSpPr>
                <p:nvPr/>
              </p:nvSpPr>
              <p:spPr bwMode="auto">
                <a:xfrm flipH="1">
                  <a:off x="280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34" name="Line 47"/>
                <p:cNvSpPr>
                  <a:spLocks noChangeShapeType="1"/>
                </p:cNvSpPr>
                <p:nvPr/>
              </p:nvSpPr>
              <p:spPr bwMode="auto">
                <a:xfrm flipH="1">
                  <a:off x="2863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35" name="Line 48"/>
                <p:cNvSpPr>
                  <a:spLocks noChangeShapeType="1"/>
                </p:cNvSpPr>
                <p:nvPr/>
              </p:nvSpPr>
              <p:spPr bwMode="auto">
                <a:xfrm flipH="1">
                  <a:off x="292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36" name="Line 49"/>
                <p:cNvSpPr>
                  <a:spLocks noChangeShapeType="1"/>
                </p:cNvSpPr>
                <p:nvPr/>
              </p:nvSpPr>
              <p:spPr bwMode="auto">
                <a:xfrm flipH="1">
                  <a:off x="3033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37" name="Line 50"/>
                <p:cNvSpPr>
                  <a:spLocks noChangeShapeType="1"/>
                </p:cNvSpPr>
                <p:nvPr/>
              </p:nvSpPr>
              <p:spPr bwMode="auto">
                <a:xfrm flipH="1">
                  <a:off x="309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38" name="Line 51"/>
                <p:cNvSpPr>
                  <a:spLocks noChangeShapeType="1"/>
                </p:cNvSpPr>
                <p:nvPr/>
              </p:nvSpPr>
              <p:spPr bwMode="auto">
                <a:xfrm flipH="1">
                  <a:off x="314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39" name="Line 52"/>
                <p:cNvSpPr>
                  <a:spLocks noChangeShapeType="1"/>
                </p:cNvSpPr>
                <p:nvPr/>
              </p:nvSpPr>
              <p:spPr bwMode="auto">
                <a:xfrm flipH="1">
                  <a:off x="3204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0" name="Line 53"/>
                <p:cNvSpPr>
                  <a:spLocks noChangeShapeType="1"/>
                </p:cNvSpPr>
                <p:nvPr/>
              </p:nvSpPr>
              <p:spPr bwMode="auto">
                <a:xfrm flipH="1">
                  <a:off x="326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1" name="Line 54"/>
                <p:cNvSpPr>
                  <a:spLocks noChangeShapeType="1"/>
                </p:cNvSpPr>
                <p:nvPr/>
              </p:nvSpPr>
              <p:spPr bwMode="auto">
                <a:xfrm flipH="1">
                  <a:off x="331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2" name="Line 55"/>
                <p:cNvSpPr>
                  <a:spLocks noChangeShapeType="1"/>
                </p:cNvSpPr>
                <p:nvPr/>
              </p:nvSpPr>
              <p:spPr bwMode="auto">
                <a:xfrm flipH="1">
                  <a:off x="3374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3" name="Line 56"/>
                <p:cNvSpPr>
                  <a:spLocks noChangeShapeType="1"/>
                </p:cNvSpPr>
                <p:nvPr/>
              </p:nvSpPr>
              <p:spPr bwMode="auto">
                <a:xfrm flipH="1">
                  <a:off x="343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4" name="Line 57"/>
                <p:cNvSpPr>
                  <a:spLocks noChangeShapeType="1"/>
                </p:cNvSpPr>
                <p:nvPr/>
              </p:nvSpPr>
              <p:spPr bwMode="auto">
                <a:xfrm flipH="1">
                  <a:off x="348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5" name="Line 58"/>
                <p:cNvSpPr>
                  <a:spLocks noChangeShapeType="1"/>
                </p:cNvSpPr>
                <p:nvPr/>
              </p:nvSpPr>
              <p:spPr bwMode="auto">
                <a:xfrm flipH="1">
                  <a:off x="360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aphicFrame>
          <p:nvGraphicFramePr>
            <p:cNvPr id="1034" name="Object 59"/>
            <p:cNvGraphicFramePr>
              <a:graphicFrameLocks noChangeAspect="1"/>
            </p:cNvGraphicFramePr>
            <p:nvPr/>
          </p:nvGraphicFramePr>
          <p:xfrm>
            <a:off x="9294" y="10287"/>
            <a:ext cx="315" cy="2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0697" r:id="rId9" imgW="203040" imgH="164880" progId="">
                    <p:embed/>
                  </p:oleObj>
                </mc:Choice>
                <mc:Fallback>
                  <p:oleObj r:id="rId9" imgW="203040" imgH="164880" progId="">
                    <p:embed/>
                    <p:pic>
                      <p:nvPicPr>
                        <p:cNvPr id="1034" name="Object 5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94" y="10287"/>
                          <a:ext cx="315" cy="25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Group 60"/>
          <p:cNvGrpSpPr>
            <a:grpSpLocks/>
          </p:cNvGrpSpPr>
          <p:nvPr/>
        </p:nvGrpSpPr>
        <p:grpSpPr bwMode="auto">
          <a:xfrm>
            <a:off x="5143504" y="2428868"/>
            <a:ext cx="3095625" cy="647700"/>
            <a:chOff x="5574" y="10740"/>
            <a:chExt cx="2818" cy="732"/>
          </a:xfrm>
        </p:grpSpPr>
        <p:grpSp>
          <p:nvGrpSpPr>
            <p:cNvPr id="11" name="Group 61"/>
            <p:cNvGrpSpPr>
              <a:grpSpLocks/>
            </p:cNvGrpSpPr>
            <p:nvPr/>
          </p:nvGrpSpPr>
          <p:grpSpPr bwMode="auto">
            <a:xfrm>
              <a:off x="5574" y="10740"/>
              <a:ext cx="2818" cy="343"/>
              <a:chOff x="3174" y="11307"/>
              <a:chExt cx="2818" cy="343"/>
            </a:xfrm>
          </p:grpSpPr>
          <p:grpSp>
            <p:nvGrpSpPr>
              <p:cNvPr id="12" name="Group 62"/>
              <p:cNvGrpSpPr>
                <a:grpSpLocks/>
              </p:cNvGrpSpPr>
              <p:nvPr/>
            </p:nvGrpSpPr>
            <p:grpSpPr bwMode="auto">
              <a:xfrm>
                <a:off x="4052" y="11395"/>
                <a:ext cx="1156" cy="216"/>
                <a:chOff x="2523" y="3572"/>
                <a:chExt cx="1156" cy="216"/>
              </a:xfrm>
            </p:grpSpPr>
            <p:sp>
              <p:nvSpPr>
                <p:cNvPr id="1102" name="Line 63"/>
                <p:cNvSpPr>
                  <a:spLocks noChangeShapeType="1"/>
                </p:cNvSpPr>
                <p:nvPr/>
              </p:nvSpPr>
              <p:spPr bwMode="auto">
                <a:xfrm flipH="1">
                  <a:off x="297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03" name="Line 64"/>
                <p:cNvSpPr>
                  <a:spLocks noChangeShapeType="1"/>
                </p:cNvSpPr>
                <p:nvPr/>
              </p:nvSpPr>
              <p:spPr bwMode="auto">
                <a:xfrm flipH="1">
                  <a:off x="3544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04" name="Line 65"/>
                <p:cNvSpPr>
                  <a:spLocks noChangeShapeType="1"/>
                </p:cNvSpPr>
                <p:nvPr/>
              </p:nvSpPr>
              <p:spPr bwMode="auto">
                <a:xfrm flipH="1">
                  <a:off x="2523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05" name="Line 66"/>
                <p:cNvSpPr>
                  <a:spLocks noChangeShapeType="1"/>
                </p:cNvSpPr>
                <p:nvPr/>
              </p:nvSpPr>
              <p:spPr bwMode="auto">
                <a:xfrm flipH="1">
                  <a:off x="258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06" name="Line 67"/>
                <p:cNvSpPr>
                  <a:spLocks noChangeShapeType="1"/>
                </p:cNvSpPr>
                <p:nvPr/>
              </p:nvSpPr>
              <p:spPr bwMode="auto">
                <a:xfrm flipH="1">
                  <a:off x="263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07" name="Line 68"/>
                <p:cNvSpPr>
                  <a:spLocks noChangeShapeType="1"/>
                </p:cNvSpPr>
                <p:nvPr/>
              </p:nvSpPr>
              <p:spPr bwMode="auto">
                <a:xfrm flipH="1">
                  <a:off x="2693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08" name="Line 69"/>
                <p:cNvSpPr>
                  <a:spLocks noChangeShapeType="1"/>
                </p:cNvSpPr>
                <p:nvPr/>
              </p:nvSpPr>
              <p:spPr bwMode="auto">
                <a:xfrm flipH="1">
                  <a:off x="275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09" name="Line 70"/>
                <p:cNvSpPr>
                  <a:spLocks noChangeShapeType="1"/>
                </p:cNvSpPr>
                <p:nvPr/>
              </p:nvSpPr>
              <p:spPr bwMode="auto">
                <a:xfrm flipH="1">
                  <a:off x="280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10" name="Line 71"/>
                <p:cNvSpPr>
                  <a:spLocks noChangeShapeType="1"/>
                </p:cNvSpPr>
                <p:nvPr/>
              </p:nvSpPr>
              <p:spPr bwMode="auto">
                <a:xfrm flipH="1">
                  <a:off x="2863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11" name="Line 72"/>
                <p:cNvSpPr>
                  <a:spLocks noChangeShapeType="1"/>
                </p:cNvSpPr>
                <p:nvPr/>
              </p:nvSpPr>
              <p:spPr bwMode="auto">
                <a:xfrm flipH="1">
                  <a:off x="292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12" name="Line 73"/>
                <p:cNvSpPr>
                  <a:spLocks noChangeShapeType="1"/>
                </p:cNvSpPr>
                <p:nvPr/>
              </p:nvSpPr>
              <p:spPr bwMode="auto">
                <a:xfrm flipH="1">
                  <a:off x="3033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13" name="Line 74"/>
                <p:cNvSpPr>
                  <a:spLocks noChangeShapeType="1"/>
                </p:cNvSpPr>
                <p:nvPr/>
              </p:nvSpPr>
              <p:spPr bwMode="auto">
                <a:xfrm flipH="1">
                  <a:off x="309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14" name="Line 75"/>
                <p:cNvSpPr>
                  <a:spLocks noChangeShapeType="1"/>
                </p:cNvSpPr>
                <p:nvPr/>
              </p:nvSpPr>
              <p:spPr bwMode="auto">
                <a:xfrm flipH="1">
                  <a:off x="314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15" name="Line 76"/>
                <p:cNvSpPr>
                  <a:spLocks noChangeShapeType="1"/>
                </p:cNvSpPr>
                <p:nvPr/>
              </p:nvSpPr>
              <p:spPr bwMode="auto">
                <a:xfrm flipH="1">
                  <a:off x="3204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16" name="Line 77"/>
                <p:cNvSpPr>
                  <a:spLocks noChangeShapeType="1"/>
                </p:cNvSpPr>
                <p:nvPr/>
              </p:nvSpPr>
              <p:spPr bwMode="auto">
                <a:xfrm flipH="1">
                  <a:off x="326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17" name="Line 78"/>
                <p:cNvSpPr>
                  <a:spLocks noChangeShapeType="1"/>
                </p:cNvSpPr>
                <p:nvPr/>
              </p:nvSpPr>
              <p:spPr bwMode="auto">
                <a:xfrm flipH="1">
                  <a:off x="331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18" name="Line 79"/>
                <p:cNvSpPr>
                  <a:spLocks noChangeShapeType="1"/>
                </p:cNvSpPr>
                <p:nvPr/>
              </p:nvSpPr>
              <p:spPr bwMode="auto">
                <a:xfrm flipH="1">
                  <a:off x="3374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19" name="Line 80"/>
                <p:cNvSpPr>
                  <a:spLocks noChangeShapeType="1"/>
                </p:cNvSpPr>
                <p:nvPr/>
              </p:nvSpPr>
              <p:spPr bwMode="auto">
                <a:xfrm flipH="1">
                  <a:off x="343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20" name="Line 81"/>
                <p:cNvSpPr>
                  <a:spLocks noChangeShapeType="1"/>
                </p:cNvSpPr>
                <p:nvPr/>
              </p:nvSpPr>
              <p:spPr bwMode="auto">
                <a:xfrm flipH="1">
                  <a:off x="348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21" name="Line 82"/>
                <p:cNvSpPr>
                  <a:spLocks noChangeShapeType="1"/>
                </p:cNvSpPr>
                <p:nvPr/>
              </p:nvSpPr>
              <p:spPr bwMode="auto">
                <a:xfrm flipH="1">
                  <a:off x="360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3" name="Group 83"/>
              <p:cNvGrpSpPr>
                <a:grpSpLocks/>
              </p:cNvGrpSpPr>
              <p:nvPr/>
            </p:nvGrpSpPr>
            <p:grpSpPr bwMode="auto">
              <a:xfrm>
                <a:off x="3174" y="11307"/>
                <a:ext cx="2818" cy="316"/>
                <a:chOff x="5814" y="9747"/>
                <a:chExt cx="2475" cy="316"/>
              </a:xfrm>
            </p:grpSpPr>
            <p:sp>
              <p:nvSpPr>
                <p:cNvPr id="1101" name="Line 84"/>
                <p:cNvSpPr>
                  <a:spLocks noChangeShapeType="1"/>
                </p:cNvSpPr>
                <p:nvPr/>
              </p:nvSpPr>
              <p:spPr bwMode="auto">
                <a:xfrm>
                  <a:off x="5814" y="10063"/>
                  <a:ext cx="240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aphicFrame>
              <p:nvGraphicFramePr>
                <p:cNvPr id="1033" name="Object 85"/>
                <p:cNvGraphicFramePr>
                  <a:graphicFrameLocks noChangeAspect="1"/>
                </p:cNvGraphicFramePr>
                <p:nvPr/>
              </p:nvGraphicFramePr>
              <p:xfrm>
                <a:off x="8094" y="9747"/>
                <a:ext cx="195" cy="225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90698" r:id="rId11" imgW="126720" imgH="139680" progId="">
                        <p:embed/>
                      </p:oleObj>
                    </mc:Choice>
                    <mc:Fallback>
                      <p:oleObj r:id="rId11" imgW="126720" imgH="139680" progId="">
                        <p:embed/>
                        <p:pic>
                          <p:nvPicPr>
                            <p:cNvPr id="1033" name="Object 8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8094" y="9747"/>
                              <a:ext cx="195" cy="225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1099" name="Oval 86"/>
              <p:cNvSpPr>
                <a:spLocks noChangeArrowheads="1"/>
              </p:cNvSpPr>
              <p:nvPr/>
            </p:nvSpPr>
            <p:spPr bwMode="auto">
              <a:xfrm>
                <a:off x="5158" y="11537"/>
                <a:ext cx="113" cy="113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00" name="Oval 87"/>
              <p:cNvSpPr>
                <a:spLocks noChangeArrowheads="1"/>
              </p:cNvSpPr>
              <p:nvPr/>
            </p:nvSpPr>
            <p:spPr bwMode="auto">
              <a:xfrm>
                <a:off x="3939" y="11537"/>
                <a:ext cx="113" cy="113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aphicFrame>
          <p:nvGraphicFramePr>
            <p:cNvPr id="1031" name="Object 88"/>
            <p:cNvGraphicFramePr>
              <a:graphicFrameLocks noChangeAspect="1"/>
            </p:cNvGraphicFramePr>
            <p:nvPr/>
          </p:nvGraphicFramePr>
          <p:xfrm>
            <a:off x="6174" y="11187"/>
            <a:ext cx="315" cy="2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0699" r:id="rId12" imgW="203040" imgH="177480" progId="">
                    <p:embed/>
                  </p:oleObj>
                </mc:Choice>
                <mc:Fallback>
                  <p:oleObj r:id="rId12" imgW="203040" imgH="177480" progId="">
                    <p:embed/>
                    <p:pic>
                      <p:nvPicPr>
                        <p:cNvPr id="1031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74" y="11187"/>
                          <a:ext cx="315" cy="28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2" name="Object 89"/>
            <p:cNvGraphicFramePr>
              <a:graphicFrameLocks noChangeAspect="1"/>
            </p:cNvGraphicFramePr>
            <p:nvPr/>
          </p:nvGraphicFramePr>
          <p:xfrm>
            <a:off x="7494" y="11187"/>
            <a:ext cx="180" cy="2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0700" r:id="rId14" imgW="114120" imgH="177480" progId="">
                    <p:embed/>
                  </p:oleObj>
                </mc:Choice>
                <mc:Fallback>
                  <p:oleObj r:id="rId14" imgW="114120" imgH="177480" progId="">
                    <p:embed/>
                    <p:pic>
                      <p:nvPicPr>
                        <p:cNvPr id="1032" name="Object 8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94" y="11187"/>
                          <a:ext cx="180" cy="28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Group 90"/>
          <p:cNvGrpSpPr>
            <a:grpSpLocks/>
          </p:cNvGrpSpPr>
          <p:nvPr/>
        </p:nvGrpSpPr>
        <p:grpSpPr bwMode="auto">
          <a:xfrm>
            <a:off x="5286380" y="4357694"/>
            <a:ext cx="3001818" cy="968375"/>
            <a:chOff x="8454" y="10740"/>
            <a:chExt cx="2818" cy="732"/>
          </a:xfrm>
        </p:grpSpPr>
        <p:grpSp>
          <p:nvGrpSpPr>
            <p:cNvPr id="15" name="Group 91"/>
            <p:cNvGrpSpPr>
              <a:grpSpLocks/>
            </p:cNvGrpSpPr>
            <p:nvPr/>
          </p:nvGrpSpPr>
          <p:grpSpPr bwMode="auto">
            <a:xfrm>
              <a:off x="8454" y="10740"/>
              <a:ext cx="2818" cy="343"/>
              <a:chOff x="2934" y="11067"/>
              <a:chExt cx="2818" cy="343"/>
            </a:xfrm>
          </p:grpSpPr>
          <p:grpSp>
            <p:nvGrpSpPr>
              <p:cNvPr id="16" name="Group 92"/>
              <p:cNvGrpSpPr>
                <a:grpSpLocks/>
              </p:cNvGrpSpPr>
              <p:nvPr/>
            </p:nvGrpSpPr>
            <p:grpSpPr bwMode="auto">
              <a:xfrm>
                <a:off x="3812" y="11155"/>
                <a:ext cx="1156" cy="216"/>
                <a:chOff x="2523" y="3572"/>
                <a:chExt cx="1156" cy="216"/>
              </a:xfrm>
            </p:grpSpPr>
            <p:sp>
              <p:nvSpPr>
                <p:cNvPr id="1076" name="Line 93"/>
                <p:cNvSpPr>
                  <a:spLocks noChangeShapeType="1"/>
                </p:cNvSpPr>
                <p:nvPr/>
              </p:nvSpPr>
              <p:spPr bwMode="auto">
                <a:xfrm flipH="1">
                  <a:off x="297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7" name="Line 94"/>
                <p:cNvSpPr>
                  <a:spLocks noChangeShapeType="1"/>
                </p:cNvSpPr>
                <p:nvPr/>
              </p:nvSpPr>
              <p:spPr bwMode="auto">
                <a:xfrm flipH="1">
                  <a:off x="3544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8" name="Line 95"/>
                <p:cNvSpPr>
                  <a:spLocks noChangeShapeType="1"/>
                </p:cNvSpPr>
                <p:nvPr/>
              </p:nvSpPr>
              <p:spPr bwMode="auto">
                <a:xfrm flipH="1">
                  <a:off x="2523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79" name="Line 96"/>
                <p:cNvSpPr>
                  <a:spLocks noChangeShapeType="1"/>
                </p:cNvSpPr>
                <p:nvPr/>
              </p:nvSpPr>
              <p:spPr bwMode="auto">
                <a:xfrm flipH="1">
                  <a:off x="258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0" name="Line 97"/>
                <p:cNvSpPr>
                  <a:spLocks noChangeShapeType="1"/>
                </p:cNvSpPr>
                <p:nvPr/>
              </p:nvSpPr>
              <p:spPr bwMode="auto">
                <a:xfrm flipH="1">
                  <a:off x="263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1" name="Line 98"/>
                <p:cNvSpPr>
                  <a:spLocks noChangeShapeType="1"/>
                </p:cNvSpPr>
                <p:nvPr/>
              </p:nvSpPr>
              <p:spPr bwMode="auto">
                <a:xfrm flipH="1">
                  <a:off x="2693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2" name="Line 99"/>
                <p:cNvSpPr>
                  <a:spLocks noChangeShapeType="1"/>
                </p:cNvSpPr>
                <p:nvPr/>
              </p:nvSpPr>
              <p:spPr bwMode="auto">
                <a:xfrm flipH="1">
                  <a:off x="275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3" name="Line 100"/>
                <p:cNvSpPr>
                  <a:spLocks noChangeShapeType="1"/>
                </p:cNvSpPr>
                <p:nvPr/>
              </p:nvSpPr>
              <p:spPr bwMode="auto">
                <a:xfrm flipH="1">
                  <a:off x="280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4" name="Line 101"/>
                <p:cNvSpPr>
                  <a:spLocks noChangeShapeType="1"/>
                </p:cNvSpPr>
                <p:nvPr/>
              </p:nvSpPr>
              <p:spPr bwMode="auto">
                <a:xfrm flipH="1">
                  <a:off x="2863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5" name="Line 102"/>
                <p:cNvSpPr>
                  <a:spLocks noChangeShapeType="1"/>
                </p:cNvSpPr>
                <p:nvPr/>
              </p:nvSpPr>
              <p:spPr bwMode="auto">
                <a:xfrm flipH="1">
                  <a:off x="292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6" name="Line 103"/>
                <p:cNvSpPr>
                  <a:spLocks noChangeShapeType="1"/>
                </p:cNvSpPr>
                <p:nvPr/>
              </p:nvSpPr>
              <p:spPr bwMode="auto">
                <a:xfrm flipH="1">
                  <a:off x="3033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7" name="Line 104"/>
                <p:cNvSpPr>
                  <a:spLocks noChangeShapeType="1"/>
                </p:cNvSpPr>
                <p:nvPr/>
              </p:nvSpPr>
              <p:spPr bwMode="auto">
                <a:xfrm flipH="1">
                  <a:off x="309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8" name="Line 105"/>
                <p:cNvSpPr>
                  <a:spLocks noChangeShapeType="1"/>
                </p:cNvSpPr>
                <p:nvPr/>
              </p:nvSpPr>
              <p:spPr bwMode="auto">
                <a:xfrm flipH="1">
                  <a:off x="314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89" name="Line 106"/>
                <p:cNvSpPr>
                  <a:spLocks noChangeShapeType="1"/>
                </p:cNvSpPr>
                <p:nvPr/>
              </p:nvSpPr>
              <p:spPr bwMode="auto">
                <a:xfrm flipH="1">
                  <a:off x="3204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90" name="Line 107"/>
                <p:cNvSpPr>
                  <a:spLocks noChangeShapeType="1"/>
                </p:cNvSpPr>
                <p:nvPr/>
              </p:nvSpPr>
              <p:spPr bwMode="auto">
                <a:xfrm flipH="1">
                  <a:off x="326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91" name="Line 108"/>
                <p:cNvSpPr>
                  <a:spLocks noChangeShapeType="1"/>
                </p:cNvSpPr>
                <p:nvPr/>
              </p:nvSpPr>
              <p:spPr bwMode="auto">
                <a:xfrm flipH="1">
                  <a:off x="331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92" name="Line 109"/>
                <p:cNvSpPr>
                  <a:spLocks noChangeShapeType="1"/>
                </p:cNvSpPr>
                <p:nvPr/>
              </p:nvSpPr>
              <p:spPr bwMode="auto">
                <a:xfrm flipH="1">
                  <a:off x="3374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93" name="Line 110"/>
                <p:cNvSpPr>
                  <a:spLocks noChangeShapeType="1"/>
                </p:cNvSpPr>
                <p:nvPr/>
              </p:nvSpPr>
              <p:spPr bwMode="auto">
                <a:xfrm flipH="1">
                  <a:off x="343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94" name="Line 111"/>
                <p:cNvSpPr>
                  <a:spLocks noChangeShapeType="1"/>
                </p:cNvSpPr>
                <p:nvPr/>
              </p:nvSpPr>
              <p:spPr bwMode="auto">
                <a:xfrm flipH="1">
                  <a:off x="348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95" name="Line 112"/>
                <p:cNvSpPr>
                  <a:spLocks noChangeShapeType="1"/>
                </p:cNvSpPr>
                <p:nvPr/>
              </p:nvSpPr>
              <p:spPr bwMode="auto">
                <a:xfrm flipH="1">
                  <a:off x="360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17" name="Group 113"/>
              <p:cNvGrpSpPr>
                <a:grpSpLocks/>
              </p:cNvGrpSpPr>
              <p:nvPr/>
            </p:nvGrpSpPr>
            <p:grpSpPr bwMode="auto">
              <a:xfrm>
                <a:off x="2934" y="11067"/>
                <a:ext cx="2818" cy="316"/>
                <a:chOff x="5814" y="9747"/>
                <a:chExt cx="2475" cy="316"/>
              </a:xfrm>
            </p:grpSpPr>
            <p:sp>
              <p:nvSpPr>
                <p:cNvPr id="1075" name="Line 114"/>
                <p:cNvSpPr>
                  <a:spLocks noChangeShapeType="1"/>
                </p:cNvSpPr>
                <p:nvPr/>
              </p:nvSpPr>
              <p:spPr bwMode="auto">
                <a:xfrm>
                  <a:off x="5814" y="10063"/>
                  <a:ext cx="240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aphicFrame>
              <p:nvGraphicFramePr>
                <p:cNvPr id="1030" name="Object 115"/>
                <p:cNvGraphicFramePr>
                  <a:graphicFrameLocks noChangeAspect="1"/>
                </p:cNvGraphicFramePr>
                <p:nvPr/>
              </p:nvGraphicFramePr>
              <p:xfrm>
                <a:off x="8094" y="9747"/>
                <a:ext cx="195" cy="225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90701" r:id="rId16" imgW="126720" imgH="139680" progId="">
                        <p:embed/>
                      </p:oleObj>
                    </mc:Choice>
                    <mc:Fallback>
                      <p:oleObj r:id="rId16" imgW="126720" imgH="139680" progId="">
                        <p:embed/>
                        <p:pic>
                          <p:nvPicPr>
                            <p:cNvPr id="1030" name="Object 11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8094" y="9747"/>
                              <a:ext cx="195" cy="225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1073" name="Oval 116"/>
              <p:cNvSpPr>
                <a:spLocks noChangeArrowheads="1"/>
              </p:cNvSpPr>
              <p:nvPr/>
            </p:nvSpPr>
            <p:spPr bwMode="auto">
              <a:xfrm>
                <a:off x="4918" y="11297"/>
                <a:ext cx="113" cy="113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4" name="Oval 117"/>
              <p:cNvSpPr>
                <a:spLocks noChangeArrowheads="1"/>
              </p:cNvSpPr>
              <p:nvPr/>
            </p:nvSpPr>
            <p:spPr bwMode="auto">
              <a:xfrm>
                <a:off x="3699" y="11297"/>
                <a:ext cx="113" cy="11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aphicFrame>
          <p:nvGraphicFramePr>
            <p:cNvPr id="1028" name="Object 118"/>
            <p:cNvGraphicFramePr>
              <a:graphicFrameLocks noChangeAspect="1"/>
            </p:cNvGraphicFramePr>
            <p:nvPr/>
          </p:nvGraphicFramePr>
          <p:xfrm>
            <a:off x="9054" y="11187"/>
            <a:ext cx="315" cy="2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0702" r:id="rId17" imgW="203040" imgH="177480" progId="">
                    <p:embed/>
                  </p:oleObj>
                </mc:Choice>
                <mc:Fallback>
                  <p:oleObj r:id="rId17" imgW="203040" imgH="177480" progId="">
                    <p:embed/>
                    <p:pic>
                      <p:nvPicPr>
                        <p:cNvPr id="1028" name="Object 1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054" y="11187"/>
                          <a:ext cx="315" cy="28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9" name="Object 119"/>
            <p:cNvGraphicFramePr>
              <a:graphicFrameLocks noChangeAspect="1"/>
            </p:cNvGraphicFramePr>
            <p:nvPr/>
          </p:nvGraphicFramePr>
          <p:xfrm>
            <a:off x="10374" y="11187"/>
            <a:ext cx="180" cy="2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0703" r:id="rId19" imgW="114120" imgH="177480" progId="">
                    <p:embed/>
                  </p:oleObj>
                </mc:Choice>
                <mc:Fallback>
                  <p:oleObj r:id="rId19" imgW="114120" imgH="177480" progId="">
                    <p:embed/>
                    <p:pic>
                      <p:nvPicPr>
                        <p:cNvPr id="1029" name="Object 1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74" y="11187"/>
                          <a:ext cx="180" cy="28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" name="Group 120"/>
          <p:cNvGrpSpPr>
            <a:grpSpLocks/>
          </p:cNvGrpSpPr>
          <p:nvPr/>
        </p:nvGrpSpPr>
        <p:grpSpPr bwMode="auto">
          <a:xfrm>
            <a:off x="714348" y="5214950"/>
            <a:ext cx="2952750" cy="679450"/>
            <a:chOff x="5214" y="9207"/>
            <a:chExt cx="2818" cy="615"/>
          </a:xfrm>
        </p:grpSpPr>
        <p:grpSp>
          <p:nvGrpSpPr>
            <p:cNvPr id="19" name="Group 121"/>
            <p:cNvGrpSpPr>
              <a:grpSpLocks/>
            </p:cNvGrpSpPr>
            <p:nvPr/>
          </p:nvGrpSpPr>
          <p:grpSpPr bwMode="auto">
            <a:xfrm>
              <a:off x="5214" y="9207"/>
              <a:ext cx="2818" cy="335"/>
              <a:chOff x="6174" y="9927"/>
              <a:chExt cx="2818" cy="335"/>
            </a:xfrm>
          </p:grpSpPr>
          <p:grpSp>
            <p:nvGrpSpPr>
              <p:cNvPr id="20" name="Group 122"/>
              <p:cNvGrpSpPr>
                <a:grpSpLocks/>
              </p:cNvGrpSpPr>
              <p:nvPr/>
            </p:nvGrpSpPr>
            <p:grpSpPr bwMode="auto">
              <a:xfrm>
                <a:off x="6174" y="9927"/>
                <a:ext cx="2818" cy="316"/>
                <a:chOff x="5814" y="9747"/>
                <a:chExt cx="2475" cy="316"/>
              </a:xfrm>
            </p:grpSpPr>
            <p:sp>
              <p:nvSpPr>
                <p:cNvPr id="1069" name="Line 123"/>
                <p:cNvSpPr>
                  <a:spLocks noChangeShapeType="1"/>
                </p:cNvSpPr>
                <p:nvPr/>
              </p:nvSpPr>
              <p:spPr bwMode="auto">
                <a:xfrm>
                  <a:off x="5814" y="10063"/>
                  <a:ext cx="2400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graphicFrame>
              <p:nvGraphicFramePr>
                <p:cNvPr id="1027" name="Object 124"/>
                <p:cNvGraphicFramePr>
                  <a:graphicFrameLocks noChangeAspect="1"/>
                </p:cNvGraphicFramePr>
                <p:nvPr/>
              </p:nvGraphicFramePr>
              <p:xfrm>
                <a:off x="8094" y="9747"/>
                <a:ext cx="195" cy="225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190704" r:id="rId21" imgW="126720" imgH="139680" progId="">
                        <p:embed/>
                      </p:oleObj>
                    </mc:Choice>
                    <mc:Fallback>
                      <p:oleObj r:id="rId21" imgW="126720" imgH="139680" progId="">
                        <p:embed/>
                        <p:pic>
                          <p:nvPicPr>
                            <p:cNvPr id="1027" name="Object 124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8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8094" y="9747"/>
                              <a:ext cx="195" cy="225"/>
                            </a:xfrm>
                            <a:prstGeom prst="rect">
                              <a:avLst/>
                            </a:prstGeom>
                            <a:noFill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sp>
            <p:nvSpPr>
              <p:cNvPr id="1047" name="Oval 125"/>
              <p:cNvSpPr>
                <a:spLocks noChangeArrowheads="1"/>
              </p:cNvSpPr>
              <p:nvPr/>
            </p:nvSpPr>
            <p:spPr bwMode="auto">
              <a:xfrm>
                <a:off x="7496" y="10149"/>
                <a:ext cx="113" cy="113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" name="Group 126"/>
              <p:cNvGrpSpPr>
                <a:grpSpLocks/>
              </p:cNvGrpSpPr>
              <p:nvPr/>
            </p:nvGrpSpPr>
            <p:grpSpPr bwMode="auto">
              <a:xfrm>
                <a:off x="7615" y="10036"/>
                <a:ext cx="1156" cy="216"/>
                <a:chOff x="2523" y="3572"/>
                <a:chExt cx="1156" cy="216"/>
              </a:xfrm>
            </p:grpSpPr>
            <p:sp>
              <p:nvSpPr>
                <p:cNvPr id="1049" name="Line 127"/>
                <p:cNvSpPr>
                  <a:spLocks noChangeShapeType="1"/>
                </p:cNvSpPr>
                <p:nvPr/>
              </p:nvSpPr>
              <p:spPr bwMode="auto">
                <a:xfrm flipH="1">
                  <a:off x="297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50" name="Line 128"/>
                <p:cNvSpPr>
                  <a:spLocks noChangeShapeType="1"/>
                </p:cNvSpPr>
                <p:nvPr/>
              </p:nvSpPr>
              <p:spPr bwMode="auto">
                <a:xfrm flipH="1">
                  <a:off x="3544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51" name="Line 129"/>
                <p:cNvSpPr>
                  <a:spLocks noChangeShapeType="1"/>
                </p:cNvSpPr>
                <p:nvPr/>
              </p:nvSpPr>
              <p:spPr bwMode="auto">
                <a:xfrm flipH="1">
                  <a:off x="2523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52" name="Line 130"/>
                <p:cNvSpPr>
                  <a:spLocks noChangeShapeType="1"/>
                </p:cNvSpPr>
                <p:nvPr/>
              </p:nvSpPr>
              <p:spPr bwMode="auto">
                <a:xfrm flipH="1">
                  <a:off x="258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53" name="Line 131"/>
                <p:cNvSpPr>
                  <a:spLocks noChangeShapeType="1"/>
                </p:cNvSpPr>
                <p:nvPr/>
              </p:nvSpPr>
              <p:spPr bwMode="auto">
                <a:xfrm flipH="1">
                  <a:off x="263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54" name="Line 132"/>
                <p:cNvSpPr>
                  <a:spLocks noChangeShapeType="1"/>
                </p:cNvSpPr>
                <p:nvPr/>
              </p:nvSpPr>
              <p:spPr bwMode="auto">
                <a:xfrm flipH="1">
                  <a:off x="2693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55" name="Line 133"/>
                <p:cNvSpPr>
                  <a:spLocks noChangeShapeType="1"/>
                </p:cNvSpPr>
                <p:nvPr/>
              </p:nvSpPr>
              <p:spPr bwMode="auto">
                <a:xfrm flipH="1">
                  <a:off x="275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56" name="Line 134"/>
                <p:cNvSpPr>
                  <a:spLocks noChangeShapeType="1"/>
                </p:cNvSpPr>
                <p:nvPr/>
              </p:nvSpPr>
              <p:spPr bwMode="auto">
                <a:xfrm flipH="1">
                  <a:off x="280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57" name="Line 135"/>
                <p:cNvSpPr>
                  <a:spLocks noChangeShapeType="1"/>
                </p:cNvSpPr>
                <p:nvPr/>
              </p:nvSpPr>
              <p:spPr bwMode="auto">
                <a:xfrm flipH="1">
                  <a:off x="2863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58" name="Line 136"/>
                <p:cNvSpPr>
                  <a:spLocks noChangeShapeType="1"/>
                </p:cNvSpPr>
                <p:nvPr/>
              </p:nvSpPr>
              <p:spPr bwMode="auto">
                <a:xfrm flipH="1">
                  <a:off x="292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59" name="Line 137"/>
                <p:cNvSpPr>
                  <a:spLocks noChangeShapeType="1"/>
                </p:cNvSpPr>
                <p:nvPr/>
              </p:nvSpPr>
              <p:spPr bwMode="auto">
                <a:xfrm flipH="1">
                  <a:off x="3033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0" name="Line 138"/>
                <p:cNvSpPr>
                  <a:spLocks noChangeShapeType="1"/>
                </p:cNvSpPr>
                <p:nvPr/>
              </p:nvSpPr>
              <p:spPr bwMode="auto">
                <a:xfrm flipH="1">
                  <a:off x="309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1" name="Line 139"/>
                <p:cNvSpPr>
                  <a:spLocks noChangeShapeType="1"/>
                </p:cNvSpPr>
                <p:nvPr/>
              </p:nvSpPr>
              <p:spPr bwMode="auto">
                <a:xfrm flipH="1">
                  <a:off x="314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2" name="Line 140"/>
                <p:cNvSpPr>
                  <a:spLocks noChangeShapeType="1"/>
                </p:cNvSpPr>
                <p:nvPr/>
              </p:nvSpPr>
              <p:spPr bwMode="auto">
                <a:xfrm flipH="1">
                  <a:off x="3204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3" name="Line 141"/>
                <p:cNvSpPr>
                  <a:spLocks noChangeShapeType="1"/>
                </p:cNvSpPr>
                <p:nvPr/>
              </p:nvSpPr>
              <p:spPr bwMode="auto">
                <a:xfrm flipH="1">
                  <a:off x="326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4" name="Line 142"/>
                <p:cNvSpPr>
                  <a:spLocks noChangeShapeType="1"/>
                </p:cNvSpPr>
                <p:nvPr/>
              </p:nvSpPr>
              <p:spPr bwMode="auto">
                <a:xfrm flipH="1">
                  <a:off x="331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5" name="Line 143"/>
                <p:cNvSpPr>
                  <a:spLocks noChangeShapeType="1"/>
                </p:cNvSpPr>
                <p:nvPr/>
              </p:nvSpPr>
              <p:spPr bwMode="auto">
                <a:xfrm flipH="1">
                  <a:off x="3374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6" name="Line 144"/>
                <p:cNvSpPr>
                  <a:spLocks noChangeShapeType="1"/>
                </p:cNvSpPr>
                <p:nvPr/>
              </p:nvSpPr>
              <p:spPr bwMode="auto">
                <a:xfrm flipH="1">
                  <a:off x="343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7" name="Line 145"/>
                <p:cNvSpPr>
                  <a:spLocks noChangeShapeType="1"/>
                </p:cNvSpPr>
                <p:nvPr/>
              </p:nvSpPr>
              <p:spPr bwMode="auto">
                <a:xfrm flipH="1">
                  <a:off x="3487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68" name="Line 146"/>
                <p:cNvSpPr>
                  <a:spLocks noChangeShapeType="1"/>
                </p:cNvSpPr>
                <p:nvPr/>
              </p:nvSpPr>
              <p:spPr bwMode="auto">
                <a:xfrm flipH="1">
                  <a:off x="3600" y="3572"/>
                  <a:ext cx="79" cy="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aphicFrame>
          <p:nvGraphicFramePr>
            <p:cNvPr id="1026" name="Object 147"/>
            <p:cNvGraphicFramePr>
              <a:graphicFrameLocks noChangeAspect="1"/>
            </p:cNvGraphicFramePr>
            <p:nvPr/>
          </p:nvGraphicFramePr>
          <p:xfrm>
            <a:off x="6534" y="9567"/>
            <a:ext cx="135" cy="2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0705" r:id="rId22" imgW="88560" imgH="164880" progId="">
                    <p:embed/>
                  </p:oleObj>
                </mc:Choice>
                <mc:Fallback>
                  <p:oleObj r:id="rId22" imgW="88560" imgH="164880" progId="">
                    <p:embed/>
                    <p:pic>
                      <p:nvPicPr>
                        <p:cNvPr id="1026" name="Object 1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34" y="9567"/>
                          <a:ext cx="135" cy="25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9" name="Прямоугольник 148"/>
          <p:cNvSpPr/>
          <p:nvPr/>
        </p:nvSpPr>
        <p:spPr>
          <a:xfrm>
            <a:off x="2571736" y="2714620"/>
            <a:ext cx="114005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b="1" dirty="0">
                <a:solidFill>
                  <a:srgbClr val="C00000"/>
                </a:solidFill>
              </a:rPr>
              <a:t>х &gt; 1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2714612" y="4286256"/>
            <a:ext cx="12843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57200" algn="l"/>
              </a:tabLst>
            </a:pPr>
            <a:r>
              <a:rPr lang="uk-UA" sz="3600" b="1" dirty="0">
                <a:solidFill>
                  <a:srgbClr val="C00000"/>
                </a:solidFill>
              </a:rPr>
              <a:t>х ≤ -2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000364" y="5857892"/>
            <a:ext cx="12362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57200" algn="l"/>
              </a:tabLst>
            </a:pPr>
            <a:r>
              <a:rPr lang="uk-UA" sz="4000" b="1" dirty="0">
                <a:solidFill>
                  <a:srgbClr val="C00000"/>
                </a:solidFill>
              </a:rPr>
              <a:t>х ≥ 1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5072066" y="3071810"/>
            <a:ext cx="28574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57200" algn="l"/>
              </a:tabLst>
            </a:pPr>
            <a:r>
              <a:rPr lang="uk-UA" sz="4000" b="1" dirty="0">
                <a:solidFill>
                  <a:srgbClr val="C00000"/>
                </a:solidFill>
              </a:rPr>
              <a:t>-3 ≤ х ≤ 5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5857884" y="5357826"/>
            <a:ext cx="24144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57200" algn="l"/>
              </a:tabLst>
            </a:pPr>
            <a:r>
              <a:rPr lang="uk-UA" sz="4400" b="1" dirty="0">
                <a:solidFill>
                  <a:srgbClr val="C00000"/>
                </a:solidFill>
              </a:rPr>
              <a:t>-3 &lt; х ≤ 5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/>
      <p:bldP spid="150" grpId="0"/>
      <p:bldP spid="151" grpId="0"/>
      <p:bldP spid="152" grpId="0"/>
      <p:bldP spid="15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250825" y="188913"/>
            <a:ext cx="8893175" cy="719137"/>
          </a:xfrm>
          <a:prstGeom prst="rect">
            <a:avLst/>
          </a:prstGeom>
          <a:gradFill rotWithShape="1">
            <a:gsLst>
              <a:gs pos="0">
                <a:srgbClr val="93B7FF"/>
              </a:gs>
              <a:gs pos="50000">
                <a:schemeClr val="accent1">
                  <a:alpha val="16000"/>
                </a:schemeClr>
              </a:gs>
              <a:gs pos="100000">
                <a:srgbClr val="93B7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600" b="1" i="1" dirty="0">
                <a:solidFill>
                  <a:srgbClr val="000099"/>
                </a:solidFill>
                <a:latin typeface="Times New Roman" pitchFamily="18" charset="0"/>
              </a:rPr>
              <a:t>Розв</a:t>
            </a:r>
            <a:r>
              <a:rPr lang="en-US" sz="3600" b="1" i="1" dirty="0">
                <a:solidFill>
                  <a:srgbClr val="000099"/>
                </a:solidFill>
                <a:latin typeface="Times New Roman" pitchFamily="18" charset="0"/>
              </a:rPr>
              <a:t>’</a:t>
            </a:r>
            <a:r>
              <a:rPr lang="ru-RU" sz="3600" b="1" i="1" dirty="0">
                <a:solidFill>
                  <a:srgbClr val="000099"/>
                </a:solidFill>
                <a:latin typeface="Times New Roman" pitchFamily="18" charset="0"/>
              </a:rPr>
              <a:t>язування нерівностей </a:t>
            </a:r>
          </a:p>
        </p:txBody>
      </p:sp>
      <p:sp>
        <p:nvSpPr>
          <p:cNvPr id="13317" name="Oval 5"/>
          <p:cNvSpPr>
            <a:spLocks noChangeArrowheads="1"/>
          </p:cNvSpPr>
          <p:nvPr/>
        </p:nvSpPr>
        <p:spPr bwMode="auto">
          <a:xfrm>
            <a:off x="0" y="836613"/>
            <a:ext cx="914400" cy="9144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>
                <a:latin typeface="Times New Roman" pitchFamily="18" charset="0"/>
              </a:rPr>
              <a:t>1.</a:t>
            </a:r>
          </a:p>
        </p:txBody>
      </p:sp>
      <p:pic>
        <p:nvPicPr>
          <p:cNvPr id="9227" name="Picture 6" descr="Рисунок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80975" y="4149725"/>
            <a:ext cx="2166938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627313" y="981075"/>
            <a:ext cx="4314825" cy="719138"/>
            <a:chOff x="1704" y="1752"/>
            <a:chExt cx="2986" cy="590"/>
          </a:xfrm>
        </p:grpSpPr>
        <p:sp>
          <p:nvSpPr>
            <p:cNvPr id="9245" name="Rectangle 8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  <p:graphicFrame>
          <p:nvGraphicFramePr>
            <p:cNvPr id="9222" name="Object 9"/>
            <p:cNvGraphicFramePr>
              <a:graphicFrameLocks noChangeAspect="1"/>
            </p:cNvGraphicFramePr>
            <p:nvPr/>
          </p:nvGraphicFramePr>
          <p:xfrm>
            <a:off x="1704" y="1752"/>
            <a:ext cx="2986" cy="5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2599" name="Формула" r:id="rId5" imgW="927000" imgH="177480" progId="Equation.3">
                    <p:embed/>
                  </p:oleObj>
                </mc:Choice>
                <mc:Fallback>
                  <p:oleObj name="Формула" r:id="rId5" imgW="927000" imgH="177480" progId="Equation.3">
                    <p:embed/>
                    <p:pic>
                      <p:nvPicPr>
                        <p:cNvPr id="9222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4" y="1752"/>
                          <a:ext cx="2986" cy="58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322" name="AutoShape 10"/>
          <p:cNvSpPr>
            <a:spLocks noChangeArrowheads="1"/>
          </p:cNvSpPr>
          <p:nvPr/>
        </p:nvSpPr>
        <p:spPr bwMode="auto">
          <a:xfrm>
            <a:off x="4643438" y="1628775"/>
            <a:ext cx="215900" cy="504825"/>
          </a:xfrm>
          <a:prstGeom prst="upDownArrow">
            <a:avLst>
              <a:gd name="adj1" fmla="val 50000"/>
              <a:gd name="adj2" fmla="val 46765"/>
            </a:avLst>
          </a:prstGeom>
          <a:gradFill rotWithShape="1">
            <a:gsLst>
              <a:gs pos="0">
                <a:srgbClr val="FFFFFF"/>
              </a:gs>
              <a:gs pos="50000">
                <a:srgbClr val="0000FF"/>
              </a:gs>
              <a:gs pos="100000">
                <a:srgbClr val="FFFFFF"/>
              </a:gs>
            </a:gsLst>
            <a:lin ang="0" scaled="1"/>
          </a:gra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2339975" y="2060575"/>
            <a:ext cx="4670425" cy="719138"/>
            <a:chOff x="1582" y="1752"/>
            <a:chExt cx="3232" cy="590"/>
          </a:xfrm>
        </p:grpSpPr>
        <p:sp>
          <p:nvSpPr>
            <p:cNvPr id="9244" name="Rectangle 12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  <p:graphicFrame>
          <p:nvGraphicFramePr>
            <p:cNvPr id="9221" name="Object 13"/>
            <p:cNvGraphicFramePr>
              <a:graphicFrameLocks noChangeAspect="1"/>
            </p:cNvGraphicFramePr>
            <p:nvPr/>
          </p:nvGraphicFramePr>
          <p:xfrm>
            <a:off x="1582" y="1752"/>
            <a:ext cx="3232" cy="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2600" name="Формула" r:id="rId7" imgW="1002960" imgH="177480" progId="Equation.3">
                    <p:embed/>
                  </p:oleObj>
                </mc:Choice>
                <mc:Fallback>
                  <p:oleObj name="Формула" r:id="rId7" imgW="1002960" imgH="177480" progId="Equation.3">
                    <p:embed/>
                    <p:pic>
                      <p:nvPicPr>
                        <p:cNvPr id="9221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82" y="1752"/>
                          <a:ext cx="3232" cy="5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326" name="AutoShape 14"/>
          <p:cNvSpPr>
            <a:spLocks noChangeArrowheads="1"/>
          </p:cNvSpPr>
          <p:nvPr/>
        </p:nvSpPr>
        <p:spPr bwMode="auto">
          <a:xfrm>
            <a:off x="4643438" y="2708275"/>
            <a:ext cx="215900" cy="504825"/>
          </a:xfrm>
          <a:prstGeom prst="upDownArrow">
            <a:avLst>
              <a:gd name="adj1" fmla="val 50000"/>
              <a:gd name="adj2" fmla="val 46765"/>
            </a:avLst>
          </a:prstGeom>
          <a:gradFill rotWithShape="1">
            <a:gsLst>
              <a:gs pos="0">
                <a:srgbClr val="FFFFFF"/>
              </a:gs>
              <a:gs pos="50000">
                <a:srgbClr val="0000FF"/>
              </a:gs>
              <a:gs pos="100000">
                <a:srgbClr val="FFFFFF"/>
              </a:gs>
            </a:gsLst>
            <a:lin ang="0" scaled="1"/>
          </a:gra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3348038" y="3141663"/>
            <a:ext cx="3146425" cy="719137"/>
            <a:chOff x="2154" y="1752"/>
            <a:chExt cx="2178" cy="590"/>
          </a:xfrm>
        </p:grpSpPr>
        <p:sp>
          <p:nvSpPr>
            <p:cNvPr id="9243" name="Rectangle 16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  <p:graphicFrame>
          <p:nvGraphicFramePr>
            <p:cNvPr id="9220" name="Object 17"/>
            <p:cNvGraphicFramePr>
              <a:graphicFrameLocks noChangeAspect="1"/>
            </p:cNvGraphicFramePr>
            <p:nvPr/>
          </p:nvGraphicFramePr>
          <p:xfrm>
            <a:off x="2380" y="1752"/>
            <a:ext cx="1636" cy="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2601" name="Формула" r:id="rId9" imgW="507960" imgH="177480" progId="Equation.3">
                    <p:embed/>
                  </p:oleObj>
                </mc:Choice>
                <mc:Fallback>
                  <p:oleObj name="Формула" r:id="rId9" imgW="507960" imgH="177480" progId="Equation.3">
                    <p:embed/>
                    <p:pic>
                      <p:nvPicPr>
                        <p:cNvPr id="922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80" y="1752"/>
                          <a:ext cx="1636" cy="5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330" name="AutoShape 18"/>
          <p:cNvSpPr>
            <a:spLocks noChangeArrowheads="1"/>
          </p:cNvSpPr>
          <p:nvPr/>
        </p:nvSpPr>
        <p:spPr bwMode="auto">
          <a:xfrm>
            <a:off x="4643438" y="3789363"/>
            <a:ext cx="215900" cy="504825"/>
          </a:xfrm>
          <a:prstGeom prst="upDownArrow">
            <a:avLst>
              <a:gd name="adj1" fmla="val 50000"/>
              <a:gd name="adj2" fmla="val 46765"/>
            </a:avLst>
          </a:prstGeom>
          <a:gradFill rotWithShape="1">
            <a:gsLst>
              <a:gs pos="0">
                <a:srgbClr val="FFFFFF"/>
              </a:gs>
              <a:gs pos="50000">
                <a:srgbClr val="0000FF"/>
              </a:gs>
              <a:gs pos="100000">
                <a:srgbClr val="FFFFFF"/>
              </a:gs>
            </a:gsLst>
            <a:lin ang="0" scaled="1"/>
          </a:gra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3492500" y="4149725"/>
            <a:ext cx="3146425" cy="719138"/>
            <a:chOff x="2154" y="1752"/>
            <a:chExt cx="2178" cy="590"/>
          </a:xfrm>
        </p:grpSpPr>
        <p:sp>
          <p:nvSpPr>
            <p:cNvPr id="9242" name="Rectangle 20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  <p:graphicFrame>
          <p:nvGraphicFramePr>
            <p:cNvPr id="9219" name="Object 21"/>
            <p:cNvGraphicFramePr>
              <a:graphicFrameLocks noChangeAspect="1"/>
            </p:cNvGraphicFramePr>
            <p:nvPr/>
          </p:nvGraphicFramePr>
          <p:xfrm>
            <a:off x="2502" y="1752"/>
            <a:ext cx="1390" cy="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2602" name="Формула" r:id="rId11" imgW="431640" imgH="177480" progId="Equation.3">
                    <p:embed/>
                  </p:oleObj>
                </mc:Choice>
                <mc:Fallback>
                  <p:oleObj name="Формула" r:id="rId11" imgW="431640" imgH="177480" progId="Equation.3">
                    <p:embed/>
                    <p:pic>
                      <p:nvPicPr>
                        <p:cNvPr id="9219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02" y="1752"/>
                          <a:ext cx="1390" cy="5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335" name="Line 23"/>
          <p:cNvSpPr>
            <a:spLocks noChangeShapeType="1"/>
          </p:cNvSpPr>
          <p:nvPr/>
        </p:nvSpPr>
        <p:spPr bwMode="auto">
          <a:xfrm>
            <a:off x="3241664" y="5137566"/>
            <a:ext cx="39592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36" name="Oval 24"/>
          <p:cNvSpPr>
            <a:spLocks noChangeArrowheads="1"/>
          </p:cNvSpPr>
          <p:nvPr/>
        </p:nvSpPr>
        <p:spPr bwMode="auto">
          <a:xfrm>
            <a:off x="5651500" y="5086350"/>
            <a:ext cx="144463" cy="144463"/>
          </a:xfrm>
          <a:prstGeom prst="ellipse">
            <a:avLst/>
          </a:prstGeom>
          <a:solidFill>
            <a:schemeClr val="tx1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3337" name="Text Box 25"/>
          <p:cNvSpPr txBox="1">
            <a:spLocks noChangeArrowheads="1"/>
          </p:cNvSpPr>
          <p:nvPr/>
        </p:nvSpPr>
        <p:spPr bwMode="auto">
          <a:xfrm>
            <a:off x="5435600" y="5157788"/>
            <a:ext cx="5222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-3</a:t>
            </a:r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>
            <a:off x="3203575" y="5013325"/>
            <a:ext cx="2520950" cy="0"/>
          </a:xfrm>
          <a:prstGeom prst="line">
            <a:avLst/>
          </a:prstGeom>
          <a:noFill/>
          <a:ln w="152400">
            <a:pattFill prst="wdDnDiag">
              <a:fgClr>
                <a:srgbClr val="000080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9" name="Text Box 27"/>
          <p:cNvSpPr txBox="1">
            <a:spLocks noChangeArrowheads="1"/>
          </p:cNvSpPr>
          <p:nvPr/>
        </p:nvSpPr>
        <p:spPr bwMode="auto">
          <a:xfrm>
            <a:off x="6731000" y="5086350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х</a:t>
            </a:r>
          </a:p>
        </p:txBody>
      </p: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1979613" y="5805495"/>
            <a:ext cx="6842125" cy="806451"/>
            <a:chOff x="-113" y="3612"/>
            <a:chExt cx="4310" cy="508"/>
          </a:xfrm>
        </p:grpSpPr>
        <p:sp>
          <p:nvSpPr>
            <p:cNvPr id="9241" name="Rectangle 29"/>
            <p:cNvSpPr>
              <a:spLocks noChangeArrowheads="1"/>
            </p:cNvSpPr>
            <p:nvPr/>
          </p:nvSpPr>
          <p:spPr bwMode="auto">
            <a:xfrm>
              <a:off x="-113" y="3612"/>
              <a:ext cx="4310" cy="498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FF"/>
                </a:gs>
                <a:gs pos="100000">
                  <a:srgbClr val="FFFF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 sz="3600" b="1" i="1">
                  <a:solidFill>
                    <a:srgbClr val="000099"/>
                  </a:solidFill>
                  <a:latin typeface="Times New Roman" pitchFamily="18" charset="0"/>
                </a:rPr>
                <a:t>Відповідь: </a:t>
              </a:r>
            </a:p>
          </p:txBody>
        </p:sp>
        <p:graphicFrame>
          <p:nvGraphicFramePr>
            <p:cNvPr id="9218" name="Object 30"/>
            <p:cNvGraphicFramePr>
              <a:graphicFrameLocks noChangeAspect="1"/>
            </p:cNvGraphicFramePr>
            <p:nvPr/>
          </p:nvGraphicFramePr>
          <p:xfrm>
            <a:off x="2699" y="3657"/>
            <a:ext cx="1262" cy="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2603" name="Формула" r:id="rId13" imgW="545760" imgH="215640" progId="Equation.3">
                    <p:embed/>
                  </p:oleObj>
                </mc:Choice>
                <mc:Fallback>
                  <p:oleObj name="Формула" r:id="rId13" imgW="545760" imgH="215640" progId="Equation.3">
                    <p:embed/>
                    <p:pic>
                      <p:nvPicPr>
                        <p:cNvPr id="9218" name="Object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99" y="3657"/>
                          <a:ext cx="1262" cy="4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0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2" dur="1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4" dur="10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10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nimBg="1"/>
      <p:bldP spid="13322" grpId="0" animBg="1"/>
      <p:bldP spid="13326" grpId="0" animBg="1"/>
      <p:bldP spid="13330" grpId="0" animBg="1"/>
      <p:bldP spid="13335" grpId="0" animBg="1"/>
      <p:bldP spid="13336" grpId="0" animBg="1"/>
      <p:bldP spid="13337" grpId="0"/>
      <p:bldP spid="13338" grpId="0" animBg="1"/>
      <p:bldP spid="133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50825" y="188913"/>
            <a:ext cx="8893175" cy="719137"/>
          </a:xfrm>
          <a:prstGeom prst="rect">
            <a:avLst/>
          </a:prstGeom>
          <a:gradFill rotWithShape="1">
            <a:gsLst>
              <a:gs pos="0">
                <a:srgbClr val="93B7FF"/>
              </a:gs>
              <a:gs pos="50000">
                <a:schemeClr val="accent1">
                  <a:alpha val="16000"/>
                </a:schemeClr>
              </a:gs>
              <a:gs pos="100000">
                <a:srgbClr val="93B7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3600" b="1" i="1" dirty="0">
                <a:solidFill>
                  <a:srgbClr val="000099"/>
                </a:solidFill>
                <a:latin typeface="Times New Roman" pitchFamily="18" charset="0"/>
              </a:rPr>
              <a:t>Розв</a:t>
            </a:r>
            <a:r>
              <a:rPr lang="en-US" sz="3600" b="1" i="1" dirty="0">
                <a:solidFill>
                  <a:srgbClr val="000099"/>
                </a:solidFill>
                <a:latin typeface="Times New Roman" pitchFamily="18" charset="0"/>
              </a:rPr>
              <a:t>’</a:t>
            </a:r>
            <a:r>
              <a:rPr lang="ru-RU" sz="3600" b="1" i="1" dirty="0">
                <a:solidFill>
                  <a:srgbClr val="000099"/>
                </a:solidFill>
                <a:latin typeface="Times New Roman" pitchFamily="18" charset="0"/>
              </a:rPr>
              <a:t>язування нерівностей </a:t>
            </a:r>
          </a:p>
        </p:txBody>
      </p:sp>
      <p:sp>
        <p:nvSpPr>
          <p:cNvPr id="14339" name="Oval 3"/>
          <p:cNvSpPr>
            <a:spLocks noChangeArrowheads="1"/>
          </p:cNvSpPr>
          <p:nvPr/>
        </p:nvSpPr>
        <p:spPr bwMode="auto">
          <a:xfrm>
            <a:off x="0" y="836613"/>
            <a:ext cx="914400" cy="91440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tint val="0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4000" b="1">
                <a:latin typeface="Times New Roman" pitchFamily="18" charset="0"/>
              </a:rPr>
              <a:t>2.</a:t>
            </a:r>
          </a:p>
        </p:txBody>
      </p:sp>
      <p:pic>
        <p:nvPicPr>
          <p:cNvPr id="10251" name="Picture 4" descr="Рисунок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996952"/>
            <a:ext cx="2166938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258888" y="981075"/>
            <a:ext cx="5688012" cy="723900"/>
            <a:chOff x="621" y="1689"/>
            <a:chExt cx="5153" cy="709"/>
          </a:xfrm>
        </p:grpSpPr>
        <p:sp>
          <p:nvSpPr>
            <p:cNvPr id="10269" name="Rectangle 6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  <p:graphicFrame>
          <p:nvGraphicFramePr>
            <p:cNvPr id="10246" name="Object 7"/>
            <p:cNvGraphicFramePr>
              <a:graphicFrameLocks noChangeAspect="1"/>
            </p:cNvGraphicFramePr>
            <p:nvPr/>
          </p:nvGraphicFramePr>
          <p:xfrm>
            <a:off x="621" y="1689"/>
            <a:ext cx="5153" cy="70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623" name="Формула" r:id="rId5" imgW="1600200" imgH="215640" progId="Equation.3">
                    <p:embed/>
                  </p:oleObj>
                </mc:Choice>
                <mc:Fallback>
                  <p:oleObj name="Формула" r:id="rId5" imgW="1600200" imgH="215640" progId="Equation.3">
                    <p:embed/>
                    <p:pic>
                      <p:nvPicPr>
                        <p:cNvPr id="10246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1" y="1689"/>
                          <a:ext cx="5153" cy="70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344" name="AutoShape 8"/>
          <p:cNvSpPr>
            <a:spLocks noChangeArrowheads="1"/>
          </p:cNvSpPr>
          <p:nvPr/>
        </p:nvSpPr>
        <p:spPr bwMode="auto">
          <a:xfrm>
            <a:off x="4643438" y="1628775"/>
            <a:ext cx="215900" cy="504825"/>
          </a:xfrm>
          <a:prstGeom prst="upDownArrow">
            <a:avLst>
              <a:gd name="adj1" fmla="val 50000"/>
              <a:gd name="adj2" fmla="val 46765"/>
            </a:avLst>
          </a:prstGeom>
          <a:gradFill rotWithShape="1">
            <a:gsLst>
              <a:gs pos="0">
                <a:srgbClr val="FFFFFF"/>
              </a:gs>
              <a:gs pos="50000">
                <a:srgbClr val="0000FF"/>
              </a:gs>
              <a:gs pos="100000">
                <a:srgbClr val="FFFFFF"/>
              </a:gs>
            </a:gsLst>
            <a:lin ang="0" scaled="1"/>
          </a:gra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403350" y="1916113"/>
            <a:ext cx="6119813" cy="720725"/>
            <a:chOff x="1031" y="1710"/>
            <a:chExt cx="4336" cy="667"/>
          </a:xfrm>
        </p:grpSpPr>
        <p:sp>
          <p:nvSpPr>
            <p:cNvPr id="10268" name="Rectangle 10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  <p:graphicFrame>
          <p:nvGraphicFramePr>
            <p:cNvPr id="10245" name="Object 11"/>
            <p:cNvGraphicFramePr>
              <a:graphicFrameLocks noChangeAspect="1"/>
            </p:cNvGraphicFramePr>
            <p:nvPr/>
          </p:nvGraphicFramePr>
          <p:xfrm>
            <a:off x="1031" y="1710"/>
            <a:ext cx="4336" cy="6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624" name="Формула" r:id="rId7" imgW="1346040" imgH="203040" progId="Equation.3">
                    <p:embed/>
                  </p:oleObj>
                </mc:Choice>
                <mc:Fallback>
                  <p:oleObj name="Формула" r:id="rId7" imgW="1346040" imgH="203040" progId="Equation.3">
                    <p:embed/>
                    <p:pic>
                      <p:nvPicPr>
                        <p:cNvPr id="10245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31" y="1710"/>
                          <a:ext cx="4336" cy="66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348" name="AutoShape 12"/>
          <p:cNvSpPr>
            <a:spLocks noChangeArrowheads="1"/>
          </p:cNvSpPr>
          <p:nvPr/>
        </p:nvSpPr>
        <p:spPr bwMode="auto">
          <a:xfrm>
            <a:off x="4643438" y="2636838"/>
            <a:ext cx="215900" cy="504825"/>
          </a:xfrm>
          <a:prstGeom prst="upDownArrow">
            <a:avLst>
              <a:gd name="adj1" fmla="val 50000"/>
              <a:gd name="adj2" fmla="val 46765"/>
            </a:avLst>
          </a:prstGeom>
          <a:gradFill rotWithShape="1">
            <a:gsLst>
              <a:gs pos="0">
                <a:srgbClr val="FFFFFF"/>
              </a:gs>
              <a:gs pos="50000">
                <a:srgbClr val="0000FF"/>
              </a:gs>
              <a:gs pos="100000">
                <a:srgbClr val="FFFFFF"/>
              </a:gs>
            </a:gsLst>
            <a:lin ang="0" scaled="1"/>
          </a:gra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2843213" y="2997200"/>
            <a:ext cx="3146425" cy="719138"/>
            <a:chOff x="2154" y="1752"/>
            <a:chExt cx="2178" cy="590"/>
          </a:xfrm>
        </p:grpSpPr>
        <p:sp>
          <p:nvSpPr>
            <p:cNvPr id="10267" name="Rectangle 14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  <p:graphicFrame>
          <p:nvGraphicFramePr>
            <p:cNvPr id="10244" name="Object 15"/>
            <p:cNvGraphicFramePr>
              <a:graphicFrameLocks noChangeAspect="1"/>
            </p:cNvGraphicFramePr>
            <p:nvPr/>
          </p:nvGraphicFramePr>
          <p:xfrm>
            <a:off x="2320" y="1752"/>
            <a:ext cx="1757" cy="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625" name="Формула" r:id="rId9" imgW="545760" imgH="177480" progId="Equation.3">
                    <p:embed/>
                  </p:oleObj>
                </mc:Choice>
                <mc:Fallback>
                  <p:oleObj name="Формула" r:id="rId9" imgW="545760" imgH="177480" progId="Equation.3">
                    <p:embed/>
                    <p:pic>
                      <p:nvPicPr>
                        <p:cNvPr id="10244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20" y="1752"/>
                          <a:ext cx="1757" cy="5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352" name="AutoShape 16"/>
          <p:cNvSpPr>
            <a:spLocks noChangeArrowheads="1"/>
          </p:cNvSpPr>
          <p:nvPr/>
        </p:nvSpPr>
        <p:spPr bwMode="auto">
          <a:xfrm>
            <a:off x="4643438" y="3644900"/>
            <a:ext cx="215900" cy="504825"/>
          </a:xfrm>
          <a:prstGeom prst="upDownArrow">
            <a:avLst>
              <a:gd name="adj1" fmla="val 50000"/>
              <a:gd name="adj2" fmla="val 46765"/>
            </a:avLst>
          </a:prstGeom>
          <a:gradFill rotWithShape="1">
            <a:gsLst>
              <a:gs pos="0">
                <a:srgbClr val="FFFFFF"/>
              </a:gs>
              <a:gs pos="50000">
                <a:srgbClr val="0000FF"/>
              </a:gs>
              <a:gs pos="100000">
                <a:srgbClr val="FFFFFF"/>
              </a:gs>
            </a:gsLst>
            <a:lin ang="0" scaled="1"/>
          </a:gra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3635896" y="4077072"/>
            <a:ext cx="3146425" cy="812800"/>
            <a:chOff x="2154" y="1710"/>
            <a:chExt cx="2178" cy="667"/>
          </a:xfrm>
        </p:grpSpPr>
        <p:sp>
          <p:nvSpPr>
            <p:cNvPr id="10266" name="Rectangle 18"/>
            <p:cNvSpPr>
              <a:spLocks noChangeArrowheads="1"/>
            </p:cNvSpPr>
            <p:nvPr/>
          </p:nvSpPr>
          <p:spPr bwMode="auto">
            <a:xfrm>
              <a:off x="2154" y="1752"/>
              <a:ext cx="2178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uk-UA"/>
            </a:p>
          </p:txBody>
        </p:sp>
        <p:graphicFrame>
          <p:nvGraphicFramePr>
            <p:cNvPr id="10243" name="Object 19"/>
            <p:cNvGraphicFramePr>
              <a:graphicFrameLocks noChangeAspect="1"/>
            </p:cNvGraphicFramePr>
            <p:nvPr/>
          </p:nvGraphicFramePr>
          <p:xfrm>
            <a:off x="2319" y="1710"/>
            <a:ext cx="1758" cy="6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626" name="Формула" r:id="rId11" imgW="545760" imgH="203040" progId="Equation.3">
                    <p:embed/>
                  </p:oleObj>
                </mc:Choice>
                <mc:Fallback>
                  <p:oleObj name="Формула" r:id="rId11" imgW="545760" imgH="203040" progId="Equation.3">
                    <p:embed/>
                    <p:pic>
                      <p:nvPicPr>
                        <p:cNvPr id="10243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19" y="1710"/>
                          <a:ext cx="1758" cy="66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3132138" y="5157788"/>
            <a:ext cx="39592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57" name="Oval 21"/>
          <p:cNvSpPr>
            <a:spLocks noChangeArrowheads="1"/>
          </p:cNvSpPr>
          <p:nvPr/>
        </p:nvSpPr>
        <p:spPr bwMode="auto">
          <a:xfrm>
            <a:off x="3995738" y="5084763"/>
            <a:ext cx="144462" cy="144462"/>
          </a:xfrm>
          <a:prstGeom prst="ellipse">
            <a:avLst/>
          </a:prstGeom>
          <a:solidFill>
            <a:schemeClr val="bg1"/>
          </a:solidFill>
          <a:ln w="317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14358" name="Text Box 22"/>
          <p:cNvSpPr txBox="1">
            <a:spLocks noChangeArrowheads="1"/>
          </p:cNvSpPr>
          <p:nvPr/>
        </p:nvSpPr>
        <p:spPr bwMode="auto">
          <a:xfrm>
            <a:off x="3635375" y="5084763"/>
            <a:ext cx="10080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Times New Roman" pitchFamily="18" charset="0"/>
              </a:rPr>
              <a:t>-0,5</a:t>
            </a:r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>
            <a:off x="4140200" y="5013325"/>
            <a:ext cx="2808288" cy="0"/>
          </a:xfrm>
          <a:prstGeom prst="line">
            <a:avLst/>
          </a:prstGeom>
          <a:noFill/>
          <a:ln w="152400">
            <a:pattFill prst="wdUpDiag">
              <a:fgClr>
                <a:srgbClr val="000080"/>
              </a:fgClr>
              <a:bgClr>
                <a:srgbClr val="FFFFFF"/>
              </a:bgClr>
            </a:patt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60" name="Text Box 24"/>
          <p:cNvSpPr txBox="1">
            <a:spLocks noChangeArrowheads="1"/>
          </p:cNvSpPr>
          <p:nvPr/>
        </p:nvSpPr>
        <p:spPr bwMode="auto">
          <a:xfrm>
            <a:off x="6731000" y="5086350"/>
            <a:ext cx="387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latin typeface="Times New Roman" pitchFamily="18" charset="0"/>
              </a:rPr>
              <a:t>х</a:t>
            </a:r>
          </a:p>
        </p:txBody>
      </p:sp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344066" y="5756408"/>
            <a:ext cx="7303343" cy="801688"/>
            <a:chOff x="2426" y="3650"/>
            <a:chExt cx="2941" cy="505"/>
          </a:xfrm>
        </p:grpSpPr>
        <p:sp>
          <p:nvSpPr>
            <p:cNvPr id="10265" name="Rectangle 26"/>
            <p:cNvSpPr>
              <a:spLocks noChangeArrowheads="1"/>
            </p:cNvSpPr>
            <p:nvPr/>
          </p:nvSpPr>
          <p:spPr bwMode="auto">
            <a:xfrm>
              <a:off x="2426" y="3657"/>
              <a:ext cx="2941" cy="498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FF"/>
                </a:gs>
                <a:gs pos="100000">
                  <a:srgbClr val="FFFF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 sz="3600" b="1" i="1" dirty="0" err="1">
                  <a:solidFill>
                    <a:srgbClr val="000099"/>
                  </a:solidFill>
                  <a:latin typeface="Times New Roman" pitchFamily="18" charset="0"/>
                </a:rPr>
                <a:t>Відповідь</a:t>
              </a:r>
              <a:r>
                <a:rPr lang="ru-RU" sz="3600" b="1" i="1" dirty="0">
                  <a:solidFill>
                    <a:srgbClr val="000099"/>
                  </a:solidFill>
                  <a:latin typeface="Times New Roman" pitchFamily="18" charset="0"/>
                </a:rPr>
                <a:t>: </a:t>
              </a:r>
            </a:p>
          </p:txBody>
        </p:sp>
        <p:graphicFrame>
          <p:nvGraphicFramePr>
            <p:cNvPr id="10242" name="Object 2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18618570"/>
                </p:ext>
              </p:extLst>
            </p:nvPr>
          </p:nvGraphicFramePr>
          <p:xfrm>
            <a:off x="3753" y="3650"/>
            <a:ext cx="833" cy="4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3627" name="Формула" r:id="rId13" imgW="660240" imgH="215640" progId="Equation.3">
                    <p:embed/>
                  </p:oleObj>
                </mc:Choice>
                <mc:Fallback>
                  <p:oleObj name="Формула" r:id="rId13" imgW="660240" imgH="215640" progId="Equation.3">
                    <p:embed/>
                    <p:pic>
                      <p:nvPicPr>
                        <p:cNvPr id="10242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3" y="3650"/>
                          <a:ext cx="833" cy="4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0" dur="1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2" dur="1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4" dur="10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4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/>
      <p:bldP spid="14344" grpId="0" animBg="1"/>
      <p:bldP spid="14348" grpId="0" animBg="1"/>
      <p:bldP spid="14352" grpId="0" animBg="1"/>
      <p:bldP spid="14356" grpId="0" animBg="1"/>
      <p:bldP spid="14357" grpId="0" animBg="1"/>
      <p:bldP spid="14358" grpId="0"/>
      <p:bldP spid="14359" grpId="0" animBg="1"/>
      <p:bldP spid="14360" grpId="0"/>
    </p:bldLst>
  </p:timing>
</p:sld>
</file>

<file path=ppt/theme/theme1.xml><?xml version="1.0" encoding="utf-8"?>
<a:theme xmlns:a="http://schemas.openxmlformats.org/drawingml/2006/main" name="03">
  <a:themeElements>
    <a:clrScheme name="Оформление по умолчанию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800000"/>
      </a:hlink>
      <a:folHlink>
        <a:srgbClr val="FFCC99"/>
      </a:folHlink>
    </a:clrScheme>
    <a:fontScheme name="Оформление по умолчанию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22B00"/>
        </a:hlink>
        <a:folHlink>
          <a:srgbClr val="FFA95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sv7_ani">
  <a:themeElements>
    <a:clrScheme name="Default Design 1">
      <a:dk1>
        <a:srgbClr val="000000"/>
      </a:dk1>
      <a:lt1>
        <a:srgbClr val="FDF58D"/>
      </a:lt1>
      <a:dk2>
        <a:srgbClr val="CC3300"/>
      </a:dk2>
      <a:lt2>
        <a:srgbClr val="808080"/>
      </a:lt2>
      <a:accent1>
        <a:srgbClr val="FF6161"/>
      </a:accent1>
      <a:accent2>
        <a:srgbClr val="FFC319"/>
      </a:accent2>
      <a:accent3>
        <a:srgbClr val="FEF9C5"/>
      </a:accent3>
      <a:accent4>
        <a:srgbClr val="000000"/>
      </a:accent4>
      <a:accent5>
        <a:srgbClr val="FFB7B7"/>
      </a:accent5>
      <a:accent6>
        <a:srgbClr val="E7B016"/>
      </a:accent6>
      <a:hlink>
        <a:srgbClr val="A8D02A"/>
      </a:hlink>
      <a:folHlink>
        <a:srgbClr val="5CB1F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EF8E9"/>
        </a:accent3>
        <a:accent4>
          <a:srgbClr val="000000"/>
        </a:accent4>
        <a:accent5>
          <a:srgbClr val="FFDEAB"/>
        </a:accent5>
        <a:accent6>
          <a:srgbClr val="98BC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EF2EC"/>
        </a:accent3>
        <a:accent4>
          <a:srgbClr val="000000"/>
        </a:accent4>
        <a:accent5>
          <a:srgbClr val="B5D5FE"/>
        </a:accent5>
        <a:accent6>
          <a:srgbClr val="E76969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03</Template>
  <TotalTime>4886</TotalTime>
  <Words>160</Words>
  <Application>Microsoft Office PowerPoint</Application>
  <PresentationFormat>Экран (4:3)</PresentationFormat>
  <Paragraphs>43</Paragraphs>
  <Slides>8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03</vt:lpstr>
      <vt:lpstr>Tsv7_ani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 Поставити у відповідність кожній із нерівностей проміжок</vt:lpstr>
      <vt:lpstr>За даними проміжками запишіть нерівності, яким вони відповідають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user</cp:lastModifiedBy>
  <cp:revision>135</cp:revision>
  <dcterms:created xsi:type="dcterms:W3CDTF">2012-08-12T16:04:58Z</dcterms:created>
  <dcterms:modified xsi:type="dcterms:W3CDTF">2022-10-11T09:37:39Z</dcterms:modified>
</cp:coreProperties>
</file>