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4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1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6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6" d="100"/>
          <a:sy n="46" d="100"/>
        </p:scale>
        <p:origin x="2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i="1" dirty="0" err="1"/>
              <a:t>Земельні</a:t>
            </a:r>
            <a:r>
              <a:rPr lang="ru-RU" sz="2800" b="1" i="1" dirty="0"/>
              <a:t> </a:t>
            </a:r>
            <a:r>
              <a:rPr lang="ru-RU" sz="2800" b="1" i="1" dirty="0" err="1"/>
              <a:t>ресурси</a:t>
            </a:r>
            <a:r>
              <a:rPr lang="ru-RU" sz="2800" b="1" i="1" dirty="0"/>
              <a:t> </a:t>
            </a:r>
            <a:r>
              <a:rPr lang="ru-RU" sz="2800" b="1" i="1" dirty="0" err="1"/>
              <a:t>Європи</a:t>
            </a:r>
            <a:endParaRPr lang="ru-RU" sz="2800" b="1" i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Земельні ресурси Європи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8E-44AB-B116-2F8B405449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C8E-44AB-B116-2F8B405449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8E-44AB-B116-2F8B405449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C8E-44AB-B116-2F8B40544903}"/>
              </c:ext>
            </c:extLst>
          </c:dPt>
          <c:dLbls>
            <c:dLbl>
              <c:idx val="0"/>
              <c:layout>
                <c:manualLayout>
                  <c:x val="2.4401154988002865E-2"/>
                  <c:y val="0"/>
                </c:manualLayout>
              </c:layout>
              <c:tx>
                <c:rich>
                  <a:bodyPr/>
                  <a:lstStyle/>
                  <a:p>
                    <a:fld id="{214F7EB5-84B6-417F-B4C8-EA6F6A701685}" type="CATEGORYNAME">
                      <a:rPr lang="ru-RU" sz="2400"/>
                      <a:pPr/>
                      <a:t>[ИМЯ КАТЕГОРИИ]</a:t>
                    </a:fld>
                    <a:r>
                      <a:rPr lang="ru-RU" sz="2400" baseline="0" dirty="0"/>
                      <a:t>
</a:t>
                    </a:r>
                    <a:fld id="{051F5586-1F2A-4F5D-A3A7-4BFED4E9575F}" type="VALUE">
                      <a:rPr lang="ru-RU" sz="2400" baseline="0" smtClean="0"/>
                      <a:pPr/>
                      <a:t>[ЗНАЧЕНИЕ]</a:t>
                    </a:fld>
                    <a:endParaRPr lang="ru-RU" sz="2400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C8E-44AB-B116-2F8B40544903}"/>
                </c:ext>
              </c:extLst>
            </c:dLbl>
            <c:dLbl>
              <c:idx val="1"/>
              <c:layout>
                <c:manualLayout>
                  <c:x val="4.8802309976005528E-2"/>
                  <c:y val="-9.8878684949570445E-2"/>
                </c:manualLayout>
              </c:layout>
              <c:tx>
                <c:rich>
                  <a:bodyPr/>
                  <a:lstStyle/>
                  <a:p>
                    <a:fld id="{7730EDA9-0331-4CC4-BE73-57001FDFF2A8}" type="CATEGORYNAME">
                      <a:rPr lang="ru-RU" sz="2000"/>
                      <a:pPr/>
                      <a:t>[ИМЯ КАТЕГОРИИ]</a:t>
                    </a:fld>
                    <a:r>
                      <a:rPr lang="ru-RU" sz="2000" baseline="0" dirty="0"/>
                      <a:t>
</a:t>
                    </a:r>
                    <a:fld id="{7CAC5D71-DABD-45CE-B492-602AE6BAC187}" type="VALUE">
                      <a:rPr lang="ru-RU" sz="2000" baseline="0" smtClean="0"/>
                      <a:pPr/>
                      <a:t>[ЗНАЧЕНИЕ]</a:t>
                    </a:fld>
                    <a:endParaRPr lang="ru-RU" sz="2000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C8E-44AB-B116-2F8B40544903}"/>
                </c:ext>
              </c:extLst>
            </c:dLbl>
            <c:dLbl>
              <c:idx val="2"/>
              <c:layout>
                <c:manualLayout>
                  <c:x val="-5.9647267748451208E-2"/>
                  <c:y val="0"/>
                </c:manualLayout>
              </c:layout>
              <c:tx>
                <c:rich>
                  <a:bodyPr/>
                  <a:lstStyle/>
                  <a:p>
                    <a:fld id="{EAECFDD8-8468-428F-BD8B-8B1E0B287509}" type="CATEGORYNAME">
                      <a:rPr lang="ru-RU" sz="2400"/>
                      <a:pPr/>
                      <a:t>[ИМЯ КАТЕГОРИИ]</a:t>
                    </a:fld>
                    <a:r>
                      <a:rPr lang="ru-RU" sz="2400" baseline="0" dirty="0"/>
                      <a:t>
</a:t>
                    </a:r>
                    <a:fld id="{B2008034-E3B3-4ABA-9A70-C7ED48DB4322}" type="VALUE">
                      <a:rPr lang="ru-RU" sz="2400" baseline="0" smtClean="0"/>
                      <a:pPr/>
                      <a:t>[ЗНАЧЕНИЕ]</a:t>
                    </a:fld>
                    <a:endParaRPr lang="ru-RU" sz="2400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8E-44AB-B116-2F8B40544903}"/>
                </c:ext>
              </c:extLst>
            </c:dLbl>
            <c:dLbl>
              <c:idx val="3"/>
              <c:layout>
                <c:manualLayout>
                  <c:x val="-5.2869169140672682E-2"/>
                  <c:y val="5.5468530581466294E-2"/>
                </c:manualLayout>
              </c:layout>
              <c:tx>
                <c:rich>
                  <a:bodyPr/>
                  <a:lstStyle/>
                  <a:p>
                    <a:fld id="{8A92C781-D687-4336-BBA4-6C5EDDDC6F28}" type="CATEGORYNAME">
                      <a:rPr lang="ru-RU" sz="2400"/>
                      <a:pPr/>
                      <a:t>[ИМЯ КАТЕГОРИИ]</a:t>
                    </a:fld>
                    <a:r>
                      <a:rPr lang="ru-RU" sz="2400" baseline="0" dirty="0"/>
                      <a:t>
</a:t>
                    </a:r>
                    <a:fld id="{94EA8E7F-360B-4660-AB11-B33294BB0CC9}" type="VALUE">
                      <a:rPr lang="ru-RU" sz="2400" baseline="0" smtClean="0"/>
                      <a:pPr/>
                      <a:t>[ЗНАЧЕНИЕ]</a:t>
                    </a:fld>
                    <a:endParaRPr lang="ru-RU" sz="2400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C8E-44AB-B116-2F8B405449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України</c:v>
                </c:pt>
                <c:pt idx="1">
                  <c:v>Німеччини</c:v>
                </c:pt>
                <c:pt idx="2">
                  <c:v>Польщі</c:v>
                </c:pt>
                <c:pt idx="3">
                  <c:v>Франції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0.78</c:v>
                </c:pt>
                <c:pt idx="1">
                  <c:v>0.69</c:v>
                </c:pt>
                <c:pt idx="2">
                  <c:v>0.67</c:v>
                </c:pt>
                <c:pt idx="3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8E-44AB-B116-2F8B4054490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err="1"/>
              <a:t>Лісистість</a:t>
            </a:r>
            <a:r>
              <a:rPr lang="ru-RU" dirty="0"/>
              <a:t> </a:t>
            </a:r>
            <a:r>
              <a:rPr lang="ru-RU" dirty="0" err="1"/>
              <a:t>Єропи</a:t>
            </a:r>
            <a:r>
              <a:rPr lang="ru-RU" dirty="0"/>
              <a:t> в га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Лісистість Єропи в га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C1F8-4C87-A0D0-25F696DFB431}"/>
              </c:ext>
            </c:extLst>
          </c:dPt>
          <c:dPt>
            <c:idx val="1"/>
            <c:bubble3D val="0"/>
            <c:explosion val="25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1F8-4C87-A0D0-25F696DFB431}"/>
              </c:ext>
            </c:extLst>
          </c:dPt>
          <c:dPt>
            <c:idx val="2"/>
            <c:bubble3D val="0"/>
            <c:explosion val="2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C1F8-4C87-A0D0-25F696DFB431}"/>
              </c:ext>
            </c:extLst>
          </c:dPt>
          <c:dPt>
            <c:idx val="3"/>
            <c:bubble3D val="0"/>
            <c:explosion val="15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1F8-4C87-A0D0-25F696DFB431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92F20D8D-BF73-4B59-A5EC-855C388167FC}" type="CATEGORYNAME">
                      <a:rPr lang="ru-RU"/>
                      <a:pPr>
                        <a:defRPr sz="2000"/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fld id="{2DDCB9A2-7770-41CB-B229-3AA3E3FB931C}" type="VALUE">
                      <a:rPr lang="ru-RU" baseline="0" smtClean="0"/>
                      <a:pPr>
                        <a:defRPr sz="2000"/>
                      </a:pPr>
                      <a:t>[ЗНАЧЕНИЕ]</a:t>
                    </a:fld>
                    <a:endParaRPr lang="ru-RU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1F8-4C87-A0D0-25F696DFB431}"/>
                </c:ext>
              </c:extLst>
            </c:dLbl>
            <c:dLbl>
              <c:idx val="1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3033A0FA-C837-4DA9-9650-299275BF96FC}" type="CATEGORYNAME">
                      <a:rPr lang="ru-RU"/>
                      <a:pPr>
                        <a:defRPr sz="2000"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fld id="{F2C7A49A-8593-4C6F-BD85-79904453C9AE}" type="VALUE">
                      <a:rPr lang="ru-RU" baseline="0" smtClean="0"/>
                      <a:pPr>
                        <a:defRPr sz="2000">
                          <a:solidFill>
                            <a:schemeClr val="accent1"/>
                          </a:solidFill>
                        </a:defRPr>
                      </a:pPr>
                      <a:t>[ЗНАЧЕНИЕ]</a:t>
                    </a:fld>
                    <a:endParaRPr lang="ru-RU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1F8-4C87-A0D0-25F696DFB431}"/>
                </c:ext>
              </c:extLst>
            </c:dLbl>
            <c:dLbl>
              <c:idx val="2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BE6502C9-B328-48D5-BD75-66D96D13A0B6}" type="CATEGORYNAME">
                      <a:rPr lang="ru-RU"/>
                      <a:pPr>
                        <a:defRPr sz="2000"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fld id="{A81A7D2A-6188-4EFB-8E4F-C10BAD742C10}" type="VALUE">
                      <a:rPr lang="ru-RU" baseline="0" smtClean="0"/>
                      <a:pPr>
                        <a:defRPr sz="2000">
                          <a:solidFill>
                            <a:schemeClr val="accent1"/>
                          </a:solidFill>
                        </a:defRPr>
                      </a:pPr>
                      <a:t>[ЗНАЧЕНИЕ]</a:t>
                    </a:fld>
                    <a:endParaRPr lang="ru-RU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1F8-4C87-A0D0-25F696DFB431}"/>
                </c:ext>
              </c:extLst>
            </c:dLbl>
            <c:dLbl>
              <c:idx val="3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C1FBC813-E8E2-4985-B96D-CD3DBC899D97}" type="CATEGORYNAME">
                      <a:rPr lang="ru-RU"/>
                      <a:pPr>
                        <a:defRPr sz="2000"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fld id="{EC397806-863E-4F64-A6E8-1291EFEAF022}" type="VALUE">
                      <a:rPr lang="ru-RU" baseline="0" smtClean="0"/>
                      <a:pPr>
                        <a:defRPr sz="2000">
                          <a:solidFill>
                            <a:schemeClr val="accent1"/>
                          </a:solidFill>
                        </a:defRPr>
                      </a:pPr>
                      <a:t>[ЗНАЧЕНИЕ]</a:t>
                    </a:fld>
                    <a:endParaRPr lang="ru-RU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1F8-4C87-A0D0-25F696DFB431}"/>
                </c:ext>
              </c:extLst>
            </c:dLbl>
            <c:spPr>
              <a:solidFill>
                <a:srgbClr val="FFFFFF">
                  <a:alpha val="90000"/>
                </a:srgbClr>
              </a:solidFill>
              <a:ln w="12700" cap="flat" cmpd="sng" algn="ctr">
                <a:solidFill>
                  <a:srgbClr val="6F6F74"/>
                </a:solidFill>
                <a:round/>
              </a:ln>
              <a:effectLst>
                <a:outerShdw blurRad="50800" dist="38100" dir="2700000" algn="tl" rotWithShape="0">
                  <a:srgbClr val="6F6F74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Росія</c:v>
                </c:pt>
                <c:pt idx="1">
                  <c:v>Фінляндія</c:v>
                </c:pt>
                <c:pt idx="2">
                  <c:v>Щвеція </c:v>
                </c:pt>
                <c:pt idx="3">
                  <c:v>Норвегія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5.5</c:v>
                </c:pt>
                <c:pt idx="1">
                  <c:v>4.4000000000000004</c:v>
                </c:pt>
                <c:pt idx="2">
                  <c:v>3.4</c:v>
                </c:pt>
                <c:pt idx="3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F8-4C87-A0D0-25F696DFB431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18B2E8-DF88-428E-ABF3-4134C64EB26C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92F4A770-109E-4E2A-8D42-8FAABF60185D}">
      <dgm:prSet phldrT="[Текст]" custT="1"/>
      <dgm:spPr/>
      <dgm:t>
        <a:bodyPr/>
        <a:lstStyle/>
        <a:p>
          <a:pPr algn="ctr"/>
          <a:r>
            <a:rPr lang="uk-UA" sz="1800" dirty="0" smtClean="0"/>
            <a:t>Південні</a:t>
          </a:r>
          <a:endParaRPr lang="ru-RU" sz="1800" dirty="0"/>
        </a:p>
      </dgm:t>
    </dgm:pt>
    <dgm:pt modelId="{A8CA1A96-798B-416D-B4F8-DA461339371F}" type="parTrans" cxnId="{BB92A0B6-F0A4-464F-8A35-B349490B0E72}">
      <dgm:prSet/>
      <dgm:spPr/>
      <dgm:t>
        <a:bodyPr/>
        <a:lstStyle/>
        <a:p>
          <a:endParaRPr lang="ru-RU"/>
        </a:p>
      </dgm:t>
    </dgm:pt>
    <dgm:pt modelId="{9212FD6C-4880-4B5C-827A-89142B58B7DB}" type="sibTrans" cxnId="{BB92A0B6-F0A4-464F-8A35-B349490B0E72}">
      <dgm:prSet/>
      <dgm:spPr/>
      <dgm:t>
        <a:bodyPr/>
        <a:lstStyle/>
        <a:p>
          <a:endParaRPr lang="ru-RU"/>
        </a:p>
      </dgm:t>
    </dgm:pt>
    <dgm:pt modelId="{5A523C59-31F3-4B10-A90A-6EB1402E44A8}">
      <dgm:prSet phldrT="[Текст]" custT="1"/>
      <dgm:spPr/>
      <dgm:t>
        <a:bodyPr/>
        <a:lstStyle/>
        <a:p>
          <a:pPr algn="ctr"/>
          <a:r>
            <a:rPr lang="uk-UA" sz="1800" dirty="0" smtClean="0"/>
            <a:t>Андалузькі</a:t>
          </a:r>
          <a:endParaRPr lang="ru-RU" sz="1800" dirty="0"/>
        </a:p>
      </dgm:t>
    </dgm:pt>
    <dgm:pt modelId="{59EF85B2-C594-4E64-8441-8B89C1A6E4D3}" type="parTrans" cxnId="{1AE17711-9242-4F98-AF10-6E80C0EA3275}">
      <dgm:prSet/>
      <dgm:spPr/>
      <dgm:t>
        <a:bodyPr/>
        <a:lstStyle/>
        <a:p>
          <a:endParaRPr lang="ru-RU"/>
        </a:p>
      </dgm:t>
    </dgm:pt>
    <dgm:pt modelId="{8548B6A2-9C09-4289-8CB9-AB4E232720E4}" type="sibTrans" cxnId="{1AE17711-9242-4F98-AF10-6E80C0EA3275}">
      <dgm:prSet/>
      <dgm:spPr/>
      <dgm:t>
        <a:bodyPr/>
        <a:lstStyle/>
        <a:p>
          <a:endParaRPr lang="ru-RU"/>
        </a:p>
      </dgm:t>
    </dgm:pt>
    <dgm:pt modelId="{4A19A833-872E-4AEE-9F2F-110D9DE3FE3E}">
      <dgm:prSet phldrT="[Текст]" custT="1"/>
      <dgm:spPr/>
      <dgm:t>
        <a:bodyPr/>
        <a:lstStyle/>
        <a:p>
          <a:pPr algn="ctr"/>
          <a:r>
            <a:rPr lang="uk-UA" sz="1800" dirty="0" smtClean="0"/>
            <a:t>Балканські</a:t>
          </a:r>
          <a:endParaRPr lang="ru-RU" sz="1800" dirty="0"/>
        </a:p>
      </dgm:t>
    </dgm:pt>
    <dgm:pt modelId="{650DCE6D-55AB-4984-82AA-2DCEE33A4015}" type="parTrans" cxnId="{05DD6A26-8AC0-448D-9CE2-9AA9BFFCC28F}">
      <dgm:prSet/>
      <dgm:spPr/>
      <dgm:t>
        <a:bodyPr/>
        <a:lstStyle/>
        <a:p>
          <a:endParaRPr lang="ru-RU"/>
        </a:p>
      </dgm:t>
    </dgm:pt>
    <dgm:pt modelId="{1F68201B-4445-4765-BE7E-04C8F8F39065}" type="sibTrans" cxnId="{05DD6A26-8AC0-448D-9CE2-9AA9BFFCC28F}">
      <dgm:prSet/>
      <dgm:spPr/>
      <dgm:t>
        <a:bodyPr/>
        <a:lstStyle/>
        <a:p>
          <a:endParaRPr lang="ru-RU"/>
        </a:p>
      </dgm:t>
    </dgm:pt>
    <dgm:pt modelId="{FDF5DD8F-A6CF-4EF5-B45F-A4A67260C1D6}">
      <dgm:prSet phldrT="[Текст]" custT="1"/>
      <dgm:spPr/>
      <dgm:t>
        <a:bodyPr/>
        <a:lstStyle/>
        <a:p>
          <a:pPr algn="ctr"/>
          <a:r>
            <a:rPr lang="uk-UA" sz="1800" dirty="0" smtClean="0"/>
            <a:t>Північні</a:t>
          </a:r>
          <a:endParaRPr lang="ru-RU" sz="1800" dirty="0"/>
        </a:p>
      </dgm:t>
    </dgm:pt>
    <dgm:pt modelId="{4363723E-8D1B-45BF-BC7B-04F2519DAA8C}" type="parTrans" cxnId="{EA91419F-71E3-41A4-A4FC-64F817B8154E}">
      <dgm:prSet/>
      <dgm:spPr/>
      <dgm:t>
        <a:bodyPr/>
        <a:lstStyle/>
        <a:p>
          <a:endParaRPr lang="ru-RU"/>
        </a:p>
      </dgm:t>
    </dgm:pt>
    <dgm:pt modelId="{F09469BC-8C15-4FB9-B8DB-0318AA717667}" type="sibTrans" cxnId="{EA91419F-71E3-41A4-A4FC-64F817B8154E}">
      <dgm:prSet/>
      <dgm:spPr/>
      <dgm:t>
        <a:bodyPr/>
        <a:lstStyle/>
        <a:p>
          <a:endParaRPr lang="ru-RU"/>
        </a:p>
      </dgm:t>
    </dgm:pt>
    <dgm:pt modelId="{0916B26E-BB00-420B-9A70-BBBF6EF62E5B}">
      <dgm:prSet phldrT="[Текст]" custT="1"/>
      <dgm:spPr/>
      <dgm:t>
        <a:bodyPr/>
        <a:lstStyle/>
        <a:p>
          <a:pPr algn="ctr"/>
          <a:r>
            <a:rPr lang="uk-UA" sz="1800" dirty="0" smtClean="0"/>
            <a:t>Скандинавські</a:t>
          </a:r>
          <a:endParaRPr lang="ru-RU" sz="1800" dirty="0"/>
        </a:p>
      </dgm:t>
    </dgm:pt>
    <dgm:pt modelId="{F28D68C5-EEA7-41CA-80FF-C1ADDEE1A440}" type="parTrans" cxnId="{14C60A5D-2D91-40EB-9C6B-2240A10CABEC}">
      <dgm:prSet/>
      <dgm:spPr/>
      <dgm:t>
        <a:bodyPr/>
        <a:lstStyle/>
        <a:p>
          <a:endParaRPr lang="ru-RU"/>
        </a:p>
      </dgm:t>
    </dgm:pt>
    <dgm:pt modelId="{1484E45C-E2A4-4BBB-80F3-1C6CE9B48FBD}" type="sibTrans" cxnId="{14C60A5D-2D91-40EB-9C6B-2240A10CABEC}">
      <dgm:prSet/>
      <dgm:spPr/>
      <dgm:t>
        <a:bodyPr/>
        <a:lstStyle/>
        <a:p>
          <a:endParaRPr lang="ru-RU"/>
        </a:p>
      </dgm:t>
    </dgm:pt>
    <dgm:pt modelId="{F02954FD-7884-42B2-AE21-9DEA75515738}">
      <dgm:prSet phldrT="[Текст]" custT="1"/>
      <dgm:spPr/>
      <dgm:t>
        <a:bodyPr/>
        <a:lstStyle/>
        <a:p>
          <a:pPr algn="ctr"/>
          <a:r>
            <a:rPr lang="uk-UA" sz="1800" dirty="0" smtClean="0"/>
            <a:t>Апенніни</a:t>
          </a:r>
          <a:endParaRPr lang="ru-RU" sz="1800" dirty="0"/>
        </a:p>
      </dgm:t>
    </dgm:pt>
    <dgm:pt modelId="{1CA8CE4C-31FE-4A98-A1E2-DB27B58C7287}" type="parTrans" cxnId="{2E88E598-B999-463A-B4B9-43FB36D4ADB7}">
      <dgm:prSet/>
      <dgm:spPr/>
      <dgm:t>
        <a:bodyPr/>
        <a:lstStyle/>
        <a:p>
          <a:endParaRPr lang="ru-RU"/>
        </a:p>
      </dgm:t>
    </dgm:pt>
    <dgm:pt modelId="{EBD5D184-6DA9-47BC-B084-B6DF11FFE807}" type="sibTrans" cxnId="{2E88E598-B999-463A-B4B9-43FB36D4ADB7}">
      <dgm:prSet/>
      <dgm:spPr/>
      <dgm:t>
        <a:bodyPr/>
        <a:lstStyle/>
        <a:p>
          <a:endParaRPr lang="ru-RU"/>
        </a:p>
      </dgm:t>
    </dgm:pt>
    <dgm:pt modelId="{E768B758-AD78-47F4-9749-723E7B5565A7}">
      <dgm:prSet phldrT="[Текст]" custT="1"/>
      <dgm:spPr/>
      <dgm:t>
        <a:bodyPr/>
        <a:lstStyle/>
        <a:p>
          <a:pPr algn="ctr"/>
          <a:r>
            <a:rPr lang="uk-UA" sz="1800" dirty="0" smtClean="0"/>
            <a:t>Альпи</a:t>
          </a:r>
          <a:endParaRPr lang="ru-RU" sz="1800" dirty="0"/>
        </a:p>
      </dgm:t>
    </dgm:pt>
    <dgm:pt modelId="{7FC8DD72-17C5-4675-8139-7629B1618ED2}" type="parTrans" cxnId="{9A87EF09-08C8-4838-A0AC-A84FED3DB9A7}">
      <dgm:prSet/>
      <dgm:spPr/>
      <dgm:t>
        <a:bodyPr/>
        <a:lstStyle/>
        <a:p>
          <a:endParaRPr lang="ru-RU"/>
        </a:p>
      </dgm:t>
    </dgm:pt>
    <dgm:pt modelId="{BFE1FBEA-DB51-4678-B915-7134EDBF2C35}" type="sibTrans" cxnId="{9A87EF09-08C8-4838-A0AC-A84FED3DB9A7}">
      <dgm:prSet/>
      <dgm:spPr/>
      <dgm:t>
        <a:bodyPr/>
        <a:lstStyle/>
        <a:p>
          <a:endParaRPr lang="ru-RU"/>
        </a:p>
      </dgm:t>
    </dgm:pt>
    <dgm:pt modelId="{5639D871-EEE4-4F8E-9434-1DD38581BB50}">
      <dgm:prSet phldrT="[Текст]" custT="1"/>
      <dgm:spPr/>
      <dgm:t>
        <a:bodyPr/>
        <a:lstStyle/>
        <a:p>
          <a:pPr algn="ctr"/>
          <a:r>
            <a:rPr lang="uk-UA" sz="1800" dirty="0" smtClean="0"/>
            <a:t>Піренеї</a:t>
          </a:r>
          <a:endParaRPr lang="ru-RU" sz="1800" dirty="0"/>
        </a:p>
      </dgm:t>
    </dgm:pt>
    <dgm:pt modelId="{C9D4AB69-2B35-4CA4-A32E-5967DB603799}" type="parTrans" cxnId="{2C80CE76-F148-4E8F-A25D-146D3C64CD62}">
      <dgm:prSet/>
      <dgm:spPr/>
      <dgm:t>
        <a:bodyPr/>
        <a:lstStyle/>
        <a:p>
          <a:endParaRPr lang="ru-RU"/>
        </a:p>
      </dgm:t>
    </dgm:pt>
    <dgm:pt modelId="{3636EE6C-9E9D-46A5-BCBA-0B1E1284CCD1}" type="sibTrans" cxnId="{2C80CE76-F148-4E8F-A25D-146D3C64CD62}">
      <dgm:prSet/>
      <dgm:spPr/>
      <dgm:t>
        <a:bodyPr/>
        <a:lstStyle/>
        <a:p>
          <a:endParaRPr lang="ru-RU"/>
        </a:p>
      </dgm:t>
    </dgm:pt>
    <dgm:pt modelId="{70EC7AD7-C229-4893-91AF-D0742FCA5939}">
      <dgm:prSet phldrT="[Текст]" custT="1"/>
      <dgm:spPr/>
      <dgm:t>
        <a:bodyPr/>
        <a:lstStyle/>
        <a:p>
          <a:pPr algn="ctr"/>
          <a:r>
            <a:rPr lang="uk-UA" sz="1800" dirty="0" smtClean="0"/>
            <a:t>Карпати</a:t>
          </a:r>
          <a:endParaRPr lang="ru-RU" sz="1800" dirty="0"/>
        </a:p>
      </dgm:t>
    </dgm:pt>
    <dgm:pt modelId="{67A2E77E-B280-452A-B7B8-9B733219A15E}" type="parTrans" cxnId="{9E846817-52E2-4234-BEFB-081ECC1A1F63}">
      <dgm:prSet/>
      <dgm:spPr/>
      <dgm:t>
        <a:bodyPr/>
        <a:lstStyle/>
        <a:p>
          <a:endParaRPr lang="ru-RU"/>
        </a:p>
      </dgm:t>
    </dgm:pt>
    <dgm:pt modelId="{F3FF8E7A-C846-4AE5-9EE1-4CABA568B8A3}" type="sibTrans" cxnId="{9E846817-52E2-4234-BEFB-081ECC1A1F63}">
      <dgm:prSet/>
      <dgm:spPr/>
      <dgm:t>
        <a:bodyPr/>
        <a:lstStyle/>
        <a:p>
          <a:endParaRPr lang="ru-RU"/>
        </a:p>
      </dgm:t>
    </dgm:pt>
    <dgm:pt modelId="{A453908D-9D5D-4D94-8327-7DC3DE86F432}" type="pres">
      <dgm:prSet presAssocID="{2B18B2E8-DF88-428E-ABF3-4134C64EB26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F07C3B7-5E77-469A-9AC7-BEED2978874B}" type="pres">
      <dgm:prSet presAssocID="{92F4A770-109E-4E2A-8D42-8FAABF60185D}" presName="hierRoot1" presStyleCnt="0"/>
      <dgm:spPr/>
    </dgm:pt>
    <dgm:pt modelId="{B859DBDC-FF5E-434F-B09F-165D66FCA86A}" type="pres">
      <dgm:prSet presAssocID="{92F4A770-109E-4E2A-8D42-8FAABF60185D}" presName="composite" presStyleCnt="0"/>
      <dgm:spPr/>
    </dgm:pt>
    <dgm:pt modelId="{6139765E-05FF-4EA0-B5B4-C1F7D0E0A2B4}" type="pres">
      <dgm:prSet presAssocID="{92F4A770-109E-4E2A-8D42-8FAABF60185D}" presName="background" presStyleLbl="node0" presStyleIdx="0" presStyleCnt="2"/>
      <dgm:spPr/>
    </dgm:pt>
    <dgm:pt modelId="{0E5EA171-75A0-410E-9CEE-3A4DF207A20E}" type="pres">
      <dgm:prSet presAssocID="{92F4A770-109E-4E2A-8D42-8FAABF60185D}" presName="text" presStyleLbl="fgAcc0" presStyleIdx="0" presStyleCnt="2" custScaleX="1118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080AD3-7EDE-4845-B7BE-ABFAF90D7069}" type="pres">
      <dgm:prSet presAssocID="{92F4A770-109E-4E2A-8D42-8FAABF60185D}" presName="hierChild2" presStyleCnt="0"/>
      <dgm:spPr/>
    </dgm:pt>
    <dgm:pt modelId="{BA9AA463-0C48-44DF-841C-117A50A634EF}" type="pres">
      <dgm:prSet presAssocID="{59EF85B2-C594-4E64-8441-8B89C1A6E4D3}" presName="Name10" presStyleLbl="parChTrans1D2" presStyleIdx="0" presStyleCnt="7"/>
      <dgm:spPr/>
      <dgm:t>
        <a:bodyPr/>
        <a:lstStyle/>
        <a:p>
          <a:endParaRPr lang="ru-RU"/>
        </a:p>
      </dgm:t>
    </dgm:pt>
    <dgm:pt modelId="{B55F3CD3-7D88-4C4E-9FCA-6F3EE70FAB6D}" type="pres">
      <dgm:prSet presAssocID="{5A523C59-31F3-4B10-A90A-6EB1402E44A8}" presName="hierRoot2" presStyleCnt="0"/>
      <dgm:spPr/>
    </dgm:pt>
    <dgm:pt modelId="{E595D1B5-D75B-4360-BDDE-79CF1C945CC2}" type="pres">
      <dgm:prSet presAssocID="{5A523C59-31F3-4B10-A90A-6EB1402E44A8}" presName="composite2" presStyleCnt="0"/>
      <dgm:spPr/>
    </dgm:pt>
    <dgm:pt modelId="{B36E0599-4CE5-46F5-84B0-2BC0AF3C4BBE}" type="pres">
      <dgm:prSet presAssocID="{5A523C59-31F3-4B10-A90A-6EB1402E44A8}" presName="background2" presStyleLbl="node2" presStyleIdx="0" presStyleCnt="7"/>
      <dgm:spPr/>
    </dgm:pt>
    <dgm:pt modelId="{8B214121-4FD7-4E70-A23A-4CB4E10B82F9}" type="pres">
      <dgm:prSet presAssocID="{5A523C59-31F3-4B10-A90A-6EB1402E44A8}" presName="text2" presStyleLbl="fgAcc2" presStyleIdx="0" presStyleCnt="7" custScaleX="1118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CDAFC1-EC34-4856-800B-57754F44A1ED}" type="pres">
      <dgm:prSet presAssocID="{5A523C59-31F3-4B10-A90A-6EB1402E44A8}" presName="hierChild3" presStyleCnt="0"/>
      <dgm:spPr/>
    </dgm:pt>
    <dgm:pt modelId="{C0163A4D-9143-452D-9E50-7A082902FB9D}" type="pres">
      <dgm:prSet presAssocID="{650DCE6D-55AB-4984-82AA-2DCEE33A4015}" presName="Name10" presStyleLbl="parChTrans1D2" presStyleIdx="1" presStyleCnt="7"/>
      <dgm:spPr/>
      <dgm:t>
        <a:bodyPr/>
        <a:lstStyle/>
        <a:p>
          <a:endParaRPr lang="ru-RU"/>
        </a:p>
      </dgm:t>
    </dgm:pt>
    <dgm:pt modelId="{9476BE95-3927-41E8-AA25-34B33E17C328}" type="pres">
      <dgm:prSet presAssocID="{4A19A833-872E-4AEE-9F2F-110D9DE3FE3E}" presName="hierRoot2" presStyleCnt="0"/>
      <dgm:spPr/>
    </dgm:pt>
    <dgm:pt modelId="{1359E39E-A441-4374-B717-1407AA4A8ED5}" type="pres">
      <dgm:prSet presAssocID="{4A19A833-872E-4AEE-9F2F-110D9DE3FE3E}" presName="composite2" presStyleCnt="0"/>
      <dgm:spPr/>
    </dgm:pt>
    <dgm:pt modelId="{6FBA601F-3452-4926-834C-22808512B7E0}" type="pres">
      <dgm:prSet presAssocID="{4A19A833-872E-4AEE-9F2F-110D9DE3FE3E}" presName="background2" presStyleLbl="node2" presStyleIdx="1" presStyleCnt="7"/>
      <dgm:spPr/>
    </dgm:pt>
    <dgm:pt modelId="{B8B43A0F-FE8D-46FE-AC15-36A76DEFB636}" type="pres">
      <dgm:prSet presAssocID="{4A19A833-872E-4AEE-9F2F-110D9DE3FE3E}" presName="text2" presStyleLbl="fgAcc2" presStyleIdx="1" presStyleCnt="7" custScaleX="1118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D5BC6A-B523-432E-8B19-CB5DC9788EFE}" type="pres">
      <dgm:prSet presAssocID="{4A19A833-872E-4AEE-9F2F-110D9DE3FE3E}" presName="hierChild3" presStyleCnt="0"/>
      <dgm:spPr/>
    </dgm:pt>
    <dgm:pt modelId="{163F43E0-AF4C-41A7-9813-DF40BC05089D}" type="pres">
      <dgm:prSet presAssocID="{1CA8CE4C-31FE-4A98-A1E2-DB27B58C7287}" presName="Name10" presStyleLbl="parChTrans1D2" presStyleIdx="2" presStyleCnt="7"/>
      <dgm:spPr/>
      <dgm:t>
        <a:bodyPr/>
        <a:lstStyle/>
        <a:p>
          <a:endParaRPr lang="ru-RU"/>
        </a:p>
      </dgm:t>
    </dgm:pt>
    <dgm:pt modelId="{775B5F5D-B66E-4070-AF00-ECE2A3A5F23D}" type="pres">
      <dgm:prSet presAssocID="{F02954FD-7884-42B2-AE21-9DEA75515738}" presName="hierRoot2" presStyleCnt="0"/>
      <dgm:spPr/>
    </dgm:pt>
    <dgm:pt modelId="{CCB5DEB9-96E1-4C99-8CCF-C8F0CF349D36}" type="pres">
      <dgm:prSet presAssocID="{F02954FD-7884-42B2-AE21-9DEA75515738}" presName="composite2" presStyleCnt="0"/>
      <dgm:spPr/>
    </dgm:pt>
    <dgm:pt modelId="{D5FD2E52-C06A-485C-B9B2-409D74DA059C}" type="pres">
      <dgm:prSet presAssocID="{F02954FD-7884-42B2-AE21-9DEA75515738}" presName="background2" presStyleLbl="node2" presStyleIdx="2" presStyleCnt="7"/>
      <dgm:spPr/>
    </dgm:pt>
    <dgm:pt modelId="{8F3E0942-F6B2-43EC-9375-41ECB166E416}" type="pres">
      <dgm:prSet presAssocID="{F02954FD-7884-42B2-AE21-9DEA75515738}" presName="text2" presStyleLbl="fgAcc2" presStyleIdx="2" presStyleCnt="7" custScaleX="1118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4AD126-CC2D-4C00-BEE4-71E53447C892}" type="pres">
      <dgm:prSet presAssocID="{F02954FD-7884-42B2-AE21-9DEA75515738}" presName="hierChild3" presStyleCnt="0"/>
      <dgm:spPr/>
    </dgm:pt>
    <dgm:pt modelId="{08CA98CC-64C8-4115-A9C9-5DC733C9CE78}" type="pres">
      <dgm:prSet presAssocID="{7FC8DD72-17C5-4675-8139-7629B1618ED2}" presName="Name10" presStyleLbl="parChTrans1D2" presStyleIdx="3" presStyleCnt="7"/>
      <dgm:spPr/>
      <dgm:t>
        <a:bodyPr/>
        <a:lstStyle/>
        <a:p>
          <a:endParaRPr lang="ru-RU"/>
        </a:p>
      </dgm:t>
    </dgm:pt>
    <dgm:pt modelId="{240320B0-CE08-4E3F-881F-2EAC507F9FB1}" type="pres">
      <dgm:prSet presAssocID="{E768B758-AD78-47F4-9749-723E7B5565A7}" presName="hierRoot2" presStyleCnt="0"/>
      <dgm:spPr/>
    </dgm:pt>
    <dgm:pt modelId="{3CA6522A-C0BE-4E21-86C7-F16FC8293507}" type="pres">
      <dgm:prSet presAssocID="{E768B758-AD78-47F4-9749-723E7B5565A7}" presName="composite2" presStyleCnt="0"/>
      <dgm:spPr/>
    </dgm:pt>
    <dgm:pt modelId="{8354F88E-307A-4229-9E5A-D858B65348F0}" type="pres">
      <dgm:prSet presAssocID="{E768B758-AD78-47F4-9749-723E7B5565A7}" presName="background2" presStyleLbl="node2" presStyleIdx="3" presStyleCnt="7"/>
      <dgm:spPr/>
    </dgm:pt>
    <dgm:pt modelId="{8D88C220-CDB1-4056-BD1E-6209A4C16C43}" type="pres">
      <dgm:prSet presAssocID="{E768B758-AD78-47F4-9749-723E7B5565A7}" presName="text2" presStyleLbl="fgAcc2" presStyleIdx="3" presStyleCnt="7" custScaleX="1118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F54C52-8444-4591-9ED1-10222B941C04}" type="pres">
      <dgm:prSet presAssocID="{E768B758-AD78-47F4-9749-723E7B5565A7}" presName="hierChild3" presStyleCnt="0"/>
      <dgm:spPr/>
    </dgm:pt>
    <dgm:pt modelId="{F447BD90-4961-4A09-AE07-65C9D5F39C11}" type="pres">
      <dgm:prSet presAssocID="{C9D4AB69-2B35-4CA4-A32E-5967DB603799}" presName="Name10" presStyleLbl="parChTrans1D2" presStyleIdx="4" presStyleCnt="7"/>
      <dgm:spPr/>
      <dgm:t>
        <a:bodyPr/>
        <a:lstStyle/>
        <a:p>
          <a:endParaRPr lang="ru-RU"/>
        </a:p>
      </dgm:t>
    </dgm:pt>
    <dgm:pt modelId="{B840099C-B8DC-4A68-B50F-E8B239C1D025}" type="pres">
      <dgm:prSet presAssocID="{5639D871-EEE4-4F8E-9434-1DD38581BB50}" presName="hierRoot2" presStyleCnt="0"/>
      <dgm:spPr/>
    </dgm:pt>
    <dgm:pt modelId="{26EFB1F1-66D2-45FD-A5D1-A2351BFBDA84}" type="pres">
      <dgm:prSet presAssocID="{5639D871-EEE4-4F8E-9434-1DD38581BB50}" presName="composite2" presStyleCnt="0"/>
      <dgm:spPr/>
    </dgm:pt>
    <dgm:pt modelId="{44350F10-AFC0-4F8C-BBA6-C45A12F99BD3}" type="pres">
      <dgm:prSet presAssocID="{5639D871-EEE4-4F8E-9434-1DD38581BB50}" presName="background2" presStyleLbl="node2" presStyleIdx="4" presStyleCnt="7"/>
      <dgm:spPr/>
    </dgm:pt>
    <dgm:pt modelId="{ACECB492-ACB5-44D8-ADC1-674F111C9000}" type="pres">
      <dgm:prSet presAssocID="{5639D871-EEE4-4F8E-9434-1DD38581BB50}" presName="text2" presStyleLbl="fgAcc2" presStyleIdx="4" presStyleCnt="7" custScaleX="1118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0797F9-0155-4B58-AC36-1F06A4A55B07}" type="pres">
      <dgm:prSet presAssocID="{5639D871-EEE4-4F8E-9434-1DD38581BB50}" presName="hierChild3" presStyleCnt="0"/>
      <dgm:spPr/>
    </dgm:pt>
    <dgm:pt modelId="{2EE640C6-FE3F-41FC-A1F8-2F8B47450A9C}" type="pres">
      <dgm:prSet presAssocID="{67A2E77E-B280-452A-B7B8-9B733219A15E}" presName="Name10" presStyleLbl="parChTrans1D2" presStyleIdx="5" presStyleCnt="7"/>
      <dgm:spPr/>
      <dgm:t>
        <a:bodyPr/>
        <a:lstStyle/>
        <a:p>
          <a:endParaRPr lang="ru-RU"/>
        </a:p>
      </dgm:t>
    </dgm:pt>
    <dgm:pt modelId="{FBD0C265-0760-4FC0-9E2E-49A64C812635}" type="pres">
      <dgm:prSet presAssocID="{70EC7AD7-C229-4893-91AF-D0742FCA5939}" presName="hierRoot2" presStyleCnt="0"/>
      <dgm:spPr/>
    </dgm:pt>
    <dgm:pt modelId="{6D8039F2-E506-414B-8A1D-1D6FBB1135FF}" type="pres">
      <dgm:prSet presAssocID="{70EC7AD7-C229-4893-91AF-D0742FCA5939}" presName="composite2" presStyleCnt="0"/>
      <dgm:spPr/>
    </dgm:pt>
    <dgm:pt modelId="{39F6D4F9-3EDC-49A9-AF7C-F43302ED80B9}" type="pres">
      <dgm:prSet presAssocID="{70EC7AD7-C229-4893-91AF-D0742FCA5939}" presName="background2" presStyleLbl="node2" presStyleIdx="5" presStyleCnt="7"/>
      <dgm:spPr/>
    </dgm:pt>
    <dgm:pt modelId="{A7D79ABF-C653-4482-8CE8-DD32A32EEDAA}" type="pres">
      <dgm:prSet presAssocID="{70EC7AD7-C229-4893-91AF-D0742FCA5939}" presName="text2" presStyleLbl="fgAcc2" presStyleIdx="5" presStyleCnt="7" custScaleX="1118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A3FD55-0379-4928-8212-AA173D08EE94}" type="pres">
      <dgm:prSet presAssocID="{70EC7AD7-C229-4893-91AF-D0742FCA5939}" presName="hierChild3" presStyleCnt="0"/>
      <dgm:spPr/>
    </dgm:pt>
    <dgm:pt modelId="{70F90298-F1D2-49E0-84AC-AAF1895D608F}" type="pres">
      <dgm:prSet presAssocID="{FDF5DD8F-A6CF-4EF5-B45F-A4A67260C1D6}" presName="hierRoot1" presStyleCnt="0"/>
      <dgm:spPr/>
    </dgm:pt>
    <dgm:pt modelId="{90240799-83F4-4DBD-9C68-774F7EA11DF6}" type="pres">
      <dgm:prSet presAssocID="{FDF5DD8F-A6CF-4EF5-B45F-A4A67260C1D6}" presName="composite" presStyleCnt="0"/>
      <dgm:spPr/>
    </dgm:pt>
    <dgm:pt modelId="{F1D5D0D7-69E1-4365-A5B9-CCD4CA60D602}" type="pres">
      <dgm:prSet presAssocID="{FDF5DD8F-A6CF-4EF5-B45F-A4A67260C1D6}" presName="background" presStyleLbl="node0" presStyleIdx="1" presStyleCnt="2"/>
      <dgm:spPr/>
    </dgm:pt>
    <dgm:pt modelId="{B94AE3D6-71F8-4965-97D2-CD75A2F7DD1B}" type="pres">
      <dgm:prSet presAssocID="{FDF5DD8F-A6CF-4EF5-B45F-A4A67260C1D6}" presName="text" presStyleLbl="fgAcc0" presStyleIdx="1" presStyleCnt="2" custScaleX="1118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6549C1-3EC6-4873-B4FE-69E5BA0E6BCF}" type="pres">
      <dgm:prSet presAssocID="{FDF5DD8F-A6CF-4EF5-B45F-A4A67260C1D6}" presName="hierChild2" presStyleCnt="0"/>
      <dgm:spPr/>
    </dgm:pt>
    <dgm:pt modelId="{03DA6640-C9D6-4755-AD2F-62FE9E34AD61}" type="pres">
      <dgm:prSet presAssocID="{F28D68C5-EEA7-41CA-80FF-C1ADDEE1A440}" presName="Name10" presStyleLbl="parChTrans1D2" presStyleIdx="6" presStyleCnt="7"/>
      <dgm:spPr/>
      <dgm:t>
        <a:bodyPr/>
        <a:lstStyle/>
        <a:p>
          <a:endParaRPr lang="ru-RU"/>
        </a:p>
      </dgm:t>
    </dgm:pt>
    <dgm:pt modelId="{6151C300-7831-4C1F-9DC8-F704FC434227}" type="pres">
      <dgm:prSet presAssocID="{0916B26E-BB00-420B-9A70-BBBF6EF62E5B}" presName="hierRoot2" presStyleCnt="0"/>
      <dgm:spPr/>
    </dgm:pt>
    <dgm:pt modelId="{FBB1CAA6-6014-4B6F-A641-BAA180B90E20}" type="pres">
      <dgm:prSet presAssocID="{0916B26E-BB00-420B-9A70-BBBF6EF62E5B}" presName="composite2" presStyleCnt="0"/>
      <dgm:spPr/>
    </dgm:pt>
    <dgm:pt modelId="{51FCA208-3E35-4B50-B235-CFD509C7347D}" type="pres">
      <dgm:prSet presAssocID="{0916B26E-BB00-420B-9A70-BBBF6EF62E5B}" presName="background2" presStyleLbl="node2" presStyleIdx="6" presStyleCnt="7"/>
      <dgm:spPr/>
    </dgm:pt>
    <dgm:pt modelId="{2F927E4E-EFE4-4071-9E35-E8F3868C4876}" type="pres">
      <dgm:prSet presAssocID="{0916B26E-BB00-420B-9A70-BBBF6EF62E5B}" presName="text2" presStyleLbl="fgAcc2" presStyleIdx="6" presStyleCnt="7" custScaleX="1118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365493-0E01-42A0-8EA4-D36A31986E3A}" type="pres">
      <dgm:prSet presAssocID="{0916B26E-BB00-420B-9A70-BBBF6EF62E5B}" presName="hierChild3" presStyleCnt="0"/>
      <dgm:spPr/>
    </dgm:pt>
  </dgm:ptLst>
  <dgm:cxnLst>
    <dgm:cxn modelId="{E1FA9FA8-F18F-427A-8007-F3FFD77FAA5C}" type="presOf" srcId="{2B18B2E8-DF88-428E-ABF3-4134C64EB26C}" destId="{A453908D-9D5D-4D94-8327-7DC3DE86F432}" srcOrd="0" destOrd="0" presId="urn:microsoft.com/office/officeart/2005/8/layout/hierarchy1"/>
    <dgm:cxn modelId="{3F291F75-3669-4BC0-9A11-815BB83DDE61}" type="presOf" srcId="{7FC8DD72-17C5-4675-8139-7629B1618ED2}" destId="{08CA98CC-64C8-4115-A9C9-5DC733C9CE78}" srcOrd="0" destOrd="0" presId="urn:microsoft.com/office/officeart/2005/8/layout/hierarchy1"/>
    <dgm:cxn modelId="{408AECE1-A79D-4BFD-A708-DFBBE772AE6C}" type="presOf" srcId="{0916B26E-BB00-420B-9A70-BBBF6EF62E5B}" destId="{2F927E4E-EFE4-4071-9E35-E8F3868C4876}" srcOrd="0" destOrd="0" presId="urn:microsoft.com/office/officeart/2005/8/layout/hierarchy1"/>
    <dgm:cxn modelId="{9E846817-52E2-4234-BEFB-081ECC1A1F63}" srcId="{92F4A770-109E-4E2A-8D42-8FAABF60185D}" destId="{70EC7AD7-C229-4893-91AF-D0742FCA5939}" srcOrd="5" destOrd="0" parTransId="{67A2E77E-B280-452A-B7B8-9B733219A15E}" sibTransId="{F3FF8E7A-C846-4AE5-9EE1-4CABA568B8A3}"/>
    <dgm:cxn modelId="{1338A0FA-E56F-41A4-B00A-77B368D582FC}" type="presOf" srcId="{5A523C59-31F3-4B10-A90A-6EB1402E44A8}" destId="{8B214121-4FD7-4E70-A23A-4CB4E10B82F9}" srcOrd="0" destOrd="0" presId="urn:microsoft.com/office/officeart/2005/8/layout/hierarchy1"/>
    <dgm:cxn modelId="{137DF532-8C44-48E3-8CCC-1F7FFA1FFB8F}" type="presOf" srcId="{59EF85B2-C594-4E64-8441-8B89C1A6E4D3}" destId="{BA9AA463-0C48-44DF-841C-117A50A634EF}" srcOrd="0" destOrd="0" presId="urn:microsoft.com/office/officeart/2005/8/layout/hierarchy1"/>
    <dgm:cxn modelId="{14C60A5D-2D91-40EB-9C6B-2240A10CABEC}" srcId="{FDF5DD8F-A6CF-4EF5-B45F-A4A67260C1D6}" destId="{0916B26E-BB00-420B-9A70-BBBF6EF62E5B}" srcOrd="0" destOrd="0" parTransId="{F28D68C5-EEA7-41CA-80FF-C1ADDEE1A440}" sibTransId="{1484E45C-E2A4-4BBB-80F3-1C6CE9B48FBD}"/>
    <dgm:cxn modelId="{2C80CE76-F148-4E8F-A25D-146D3C64CD62}" srcId="{92F4A770-109E-4E2A-8D42-8FAABF60185D}" destId="{5639D871-EEE4-4F8E-9434-1DD38581BB50}" srcOrd="4" destOrd="0" parTransId="{C9D4AB69-2B35-4CA4-A32E-5967DB603799}" sibTransId="{3636EE6C-9E9D-46A5-BCBA-0B1E1284CCD1}"/>
    <dgm:cxn modelId="{5EAA8E20-20C5-48F8-AFDB-406F55A689E7}" type="presOf" srcId="{4A19A833-872E-4AEE-9F2F-110D9DE3FE3E}" destId="{B8B43A0F-FE8D-46FE-AC15-36A76DEFB636}" srcOrd="0" destOrd="0" presId="urn:microsoft.com/office/officeart/2005/8/layout/hierarchy1"/>
    <dgm:cxn modelId="{2E88E598-B999-463A-B4B9-43FB36D4ADB7}" srcId="{92F4A770-109E-4E2A-8D42-8FAABF60185D}" destId="{F02954FD-7884-42B2-AE21-9DEA75515738}" srcOrd="2" destOrd="0" parTransId="{1CA8CE4C-31FE-4A98-A1E2-DB27B58C7287}" sibTransId="{EBD5D184-6DA9-47BC-B084-B6DF11FFE807}"/>
    <dgm:cxn modelId="{BB92A0B6-F0A4-464F-8A35-B349490B0E72}" srcId="{2B18B2E8-DF88-428E-ABF3-4134C64EB26C}" destId="{92F4A770-109E-4E2A-8D42-8FAABF60185D}" srcOrd="0" destOrd="0" parTransId="{A8CA1A96-798B-416D-B4F8-DA461339371F}" sibTransId="{9212FD6C-4880-4B5C-827A-89142B58B7DB}"/>
    <dgm:cxn modelId="{05DD6A26-8AC0-448D-9CE2-9AA9BFFCC28F}" srcId="{92F4A770-109E-4E2A-8D42-8FAABF60185D}" destId="{4A19A833-872E-4AEE-9F2F-110D9DE3FE3E}" srcOrd="1" destOrd="0" parTransId="{650DCE6D-55AB-4984-82AA-2DCEE33A4015}" sibTransId="{1F68201B-4445-4765-BE7E-04C8F8F39065}"/>
    <dgm:cxn modelId="{657651CA-8B82-439F-B2B0-87B6833233CD}" type="presOf" srcId="{FDF5DD8F-A6CF-4EF5-B45F-A4A67260C1D6}" destId="{B94AE3D6-71F8-4965-97D2-CD75A2F7DD1B}" srcOrd="0" destOrd="0" presId="urn:microsoft.com/office/officeart/2005/8/layout/hierarchy1"/>
    <dgm:cxn modelId="{2A839DD7-C349-4EA0-981F-0EE172ECF81E}" type="presOf" srcId="{F02954FD-7884-42B2-AE21-9DEA75515738}" destId="{8F3E0942-F6B2-43EC-9375-41ECB166E416}" srcOrd="0" destOrd="0" presId="urn:microsoft.com/office/officeart/2005/8/layout/hierarchy1"/>
    <dgm:cxn modelId="{BFF368ED-B265-4FAC-8226-F09692F08D8B}" type="presOf" srcId="{67A2E77E-B280-452A-B7B8-9B733219A15E}" destId="{2EE640C6-FE3F-41FC-A1F8-2F8B47450A9C}" srcOrd="0" destOrd="0" presId="urn:microsoft.com/office/officeart/2005/8/layout/hierarchy1"/>
    <dgm:cxn modelId="{EFD1C74C-0A41-4718-919C-DC662575133C}" type="presOf" srcId="{F28D68C5-EEA7-41CA-80FF-C1ADDEE1A440}" destId="{03DA6640-C9D6-4755-AD2F-62FE9E34AD61}" srcOrd="0" destOrd="0" presId="urn:microsoft.com/office/officeart/2005/8/layout/hierarchy1"/>
    <dgm:cxn modelId="{3D49119B-8E76-40A2-A242-F95739AE9821}" type="presOf" srcId="{E768B758-AD78-47F4-9749-723E7B5565A7}" destId="{8D88C220-CDB1-4056-BD1E-6209A4C16C43}" srcOrd="0" destOrd="0" presId="urn:microsoft.com/office/officeart/2005/8/layout/hierarchy1"/>
    <dgm:cxn modelId="{EA91419F-71E3-41A4-A4FC-64F817B8154E}" srcId="{2B18B2E8-DF88-428E-ABF3-4134C64EB26C}" destId="{FDF5DD8F-A6CF-4EF5-B45F-A4A67260C1D6}" srcOrd="1" destOrd="0" parTransId="{4363723E-8D1B-45BF-BC7B-04F2519DAA8C}" sibTransId="{F09469BC-8C15-4FB9-B8DB-0318AA717667}"/>
    <dgm:cxn modelId="{EE27C613-2AD8-455D-A0AC-4FF4A492D4A1}" type="presOf" srcId="{92F4A770-109E-4E2A-8D42-8FAABF60185D}" destId="{0E5EA171-75A0-410E-9CEE-3A4DF207A20E}" srcOrd="0" destOrd="0" presId="urn:microsoft.com/office/officeart/2005/8/layout/hierarchy1"/>
    <dgm:cxn modelId="{B1BA1528-E7C3-4D48-B4F8-C29BB39ED132}" type="presOf" srcId="{C9D4AB69-2B35-4CA4-A32E-5967DB603799}" destId="{F447BD90-4961-4A09-AE07-65C9D5F39C11}" srcOrd="0" destOrd="0" presId="urn:microsoft.com/office/officeart/2005/8/layout/hierarchy1"/>
    <dgm:cxn modelId="{05B61A75-DBD9-4CF0-A03D-977BB30AF375}" type="presOf" srcId="{5639D871-EEE4-4F8E-9434-1DD38581BB50}" destId="{ACECB492-ACB5-44D8-ADC1-674F111C9000}" srcOrd="0" destOrd="0" presId="urn:microsoft.com/office/officeart/2005/8/layout/hierarchy1"/>
    <dgm:cxn modelId="{9A87EF09-08C8-4838-A0AC-A84FED3DB9A7}" srcId="{92F4A770-109E-4E2A-8D42-8FAABF60185D}" destId="{E768B758-AD78-47F4-9749-723E7B5565A7}" srcOrd="3" destOrd="0" parTransId="{7FC8DD72-17C5-4675-8139-7629B1618ED2}" sibTransId="{BFE1FBEA-DB51-4678-B915-7134EDBF2C35}"/>
    <dgm:cxn modelId="{E03F9470-51CE-4A0D-8383-B6060F0120B9}" type="presOf" srcId="{650DCE6D-55AB-4984-82AA-2DCEE33A4015}" destId="{C0163A4D-9143-452D-9E50-7A082902FB9D}" srcOrd="0" destOrd="0" presId="urn:microsoft.com/office/officeart/2005/8/layout/hierarchy1"/>
    <dgm:cxn modelId="{C6A60F62-4ADA-4BBA-9653-676E04669674}" type="presOf" srcId="{70EC7AD7-C229-4893-91AF-D0742FCA5939}" destId="{A7D79ABF-C653-4482-8CE8-DD32A32EEDAA}" srcOrd="0" destOrd="0" presId="urn:microsoft.com/office/officeart/2005/8/layout/hierarchy1"/>
    <dgm:cxn modelId="{1AE17711-9242-4F98-AF10-6E80C0EA3275}" srcId="{92F4A770-109E-4E2A-8D42-8FAABF60185D}" destId="{5A523C59-31F3-4B10-A90A-6EB1402E44A8}" srcOrd="0" destOrd="0" parTransId="{59EF85B2-C594-4E64-8441-8B89C1A6E4D3}" sibTransId="{8548B6A2-9C09-4289-8CB9-AB4E232720E4}"/>
    <dgm:cxn modelId="{27DC5BF1-38C5-4FE2-B47D-28B2B1470311}" type="presOf" srcId="{1CA8CE4C-31FE-4A98-A1E2-DB27B58C7287}" destId="{163F43E0-AF4C-41A7-9813-DF40BC05089D}" srcOrd="0" destOrd="0" presId="urn:microsoft.com/office/officeart/2005/8/layout/hierarchy1"/>
    <dgm:cxn modelId="{13F2641F-48A6-4413-B36E-A85AA91CED4C}" type="presParOf" srcId="{A453908D-9D5D-4D94-8327-7DC3DE86F432}" destId="{6F07C3B7-5E77-469A-9AC7-BEED2978874B}" srcOrd="0" destOrd="0" presId="urn:microsoft.com/office/officeart/2005/8/layout/hierarchy1"/>
    <dgm:cxn modelId="{4BBEF687-5B8B-4F24-8D35-B7D68C164A65}" type="presParOf" srcId="{6F07C3B7-5E77-469A-9AC7-BEED2978874B}" destId="{B859DBDC-FF5E-434F-B09F-165D66FCA86A}" srcOrd="0" destOrd="0" presId="urn:microsoft.com/office/officeart/2005/8/layout/hierarchy1"/>
    <dgm:cxn modelId="{FFC6862D-A723-4FCF-B6F5-20D5BCC46E00}" type="presParOf" srcId="{B859DBDC-FF5E-434F-B09F-165D66FCA86A}" destId="{6139765E-05FF-4EA0-B5B4-C1F7D0E0A2B4}" srcOrd="0" destOrd="0" presId="urn:microsoft.com/office/officeart/2005/8/layout/hierarchy1"/>
    <dgm:cxn modelId="{46E95187-81AD-4C4F-87E5-4CE07EED366B}" type="presParOf" srcId="{B859DBDC-FF5E-434F-B09F-165D66FCA86A}" destId="{0E5EA171-75A0-410E-9CEE-3A4DF207A20E}" srcOrd="1" destOrd="0" presId="urn:microsoft.com/office/officeart/2005/8/layout/hierarchy1"/>
    <dgm:cxn modelId="{58B826DD-A1AD-4A5B-8C54-2F31986F14FB}" type="presParOf" srcId="{6F07C3B7-5E77-469A-9AC7-BEED2978874B}" destId="{50080AD3-7EDE-4845-B7BE-ABFAF90D7069}" srcOrd="1" destOrd="0" presId="urn:microsoft.com/office/officeart/2005/8/layout/hierarchy1"/>
    <dgm:cxn modelId="{1E056684-CA42-478C-8CA2-56476DEEF473}" type="presParOf" srcId="{50080AD3-7EDE-4845-B7BE-ABFAF90D7069}" destId="{BA9AA463-0C48-44DF-841C-117A50A634EF}" srcOrd="0" destOrd="0" presId="urn:microsoft.com/office/officeart/2005/8/layout/hierarchy1"/>
    <dgm:cxn modelId="{1A99D79C-A8F3-4979-9B13-F41BF179ACEE}" type="presParOf" srcId="{50080AD3-7EDE-4845-B7BE-ABFAF90D7069}" destId="{B55F3CD3-7D88-4C4E-9FCA-6F3EE70FAB6D}" srcOrd="1" destOrd="0" presId="urn:microsoft.com/office/officeart/2005/8/layout/hierarchy1"/>
    <dgm:cxn modelId="{E6084DDD-53B8-4C79-A4D7-8B906D6F2C32}" type="presParOf" srcId="{B55F3CD3-7D88-4C4E-9FCA-6F3EE70FAB6D}" destId="{E595D1B5-D75B-4360-BDDE-79CF1C945CC2}" srcOrd="0" destOrd="0" presId="urn:microsoft.com/office/officeart/2005/8/layout/hierarchy1"/>
    <dgm:cxn modelId="{C2D979FD-79CD-4D4D-82C5-6EFD0606B7FF}" type="presParOf" srcId="{E595D1B5-D75B-4360-BDDE-79CF1C945CC2}" destId="{B36E0599-4CE5-46F5-84B0-2BC0AF3C4BBE}" srcOrd="0" destOrd="0" presId="urn:microsoft.com/office/officeart/2005/8/layout/hierarchy1"/>
    <dgm:cxn modelId="{191A4A92-3950-4394-8243-EE866221B175}" type="presParOf" srcId="{E595D1B5-D75B-4360-BDDE-79CF1C945CC2}" destId="{8B214121-4FD7-4E70-A23A-4CB4E10B82F9}" srcOrd="1" destOrd="0" presId="urn:microsoft.com/office/officeart/2005/8/layout/hierarchy1"/>
    <dgm:cxn modelId="{9B3F528A-2948-4ED2-A1D2-D489C2A484D9}" type="presParOf" srcId="{B55F3CD3-7D88-4C4E-9FCA-6F3EE70FAB6D}" destId="{79CDAFC1-EC34-4856-800B-57754F44A1ED}" srcOrd="1" destOrd="0" presId="urn:microsoft.com/office/officeart/2005/8/layout/hierarchy1"/>
    <dgm:cxn modelId="{A5A8A4C7-F4D0-49CF-8183-6665E3F08D75}" type="presParOf" srcId="{50080AD3-7EDE-4845-B7BE-ABFAF90D7069}" destId="{C0163A4D-9143-452D-9E50-7A082902FB9D}" srcOrd="2" destOrd="0" presId="urn:microsoft.com/office/officeart/2005/8/layout/hierarchy1"/>
    <dgm:cxn modelId="{5E167927-7744-47E4-86C4-B1311CD77F93}" type="presParOf" srcId="{50080AD3-7EDE-4845-B7BE-ABFAF90D7069}" destId="{9476BE95-3927-41E8-AA25-34B33E17C328}" srcOrd="3" destOrd="0" presId="urn:microsoft.com/office/officeart/2005/8/layout/hierarchy1"/>
    <dgm:cxn modelId="{1CF56035-03AD-407E-A1EA-234E8B26B8AE}" type="presParOf" srcId="{9476BE95-3927-41E8-AA25-34B33E17C328}" destId="{1359E39E-A441-4374-B717-1407AA4A8ED5}" srcOrd="0" destOrd="0" presId="urn:microsoft.com/office/officeart/2005/8/layout/hierarchy1"/>
    <dgm:cxn modelId="{AF12E272-A054-4CEC-A975-31269D7D22B9}" type="presParOf" srcId="{1359E39E-A441-4374-B717-1407AA4A8ED5}" destId="{6FBA601F-3452-4926-834C-22808512B7E0}" srcOrd="0" destOrd="0" presId="urn:microsoft.com/office/officeart/2005/8/layout/hierarchy1"/>
    <dgm:cxn modelId="{3085FB0D-1547-4A76-90FA-AD04BF5EFC2B}" type="presParOf" srcId="{1359E39E-A441-4374-B717-1407AA4A8ED5}" destId="{B8B43A0F-FE8D-46FE-AC15-36A76DEFB636}" srcOrd="1" destOrd="0" presId="urn:microsoft.com/office/officeart/2005/8/layout/hierarchy1"/>
    <dgm:cxn modelId="{71DFF729-1D21-45E4-A601-00AA9D35FE6B}" type="presParOf" srcId="{9476BE95-3927-41E8-AA25-34B33E17C328}" destId="{0BD5BC6A-B523-432E-8B19-CB5DC9788EFE}" srcOrd="1" destOrd="0" presId="urn:microsoft.com/office/officeart/2005/8/layout/hierarchy1"/>
    <dgm:cxn modelId="{1C2872D8-EF8C-493D-8EDE-04D13E838DC8}" type="presParOf" srcId="{50080AD3-7EDE-4845-B7BE-ABFAF90D7069}" destId="{163F43E0-AF4C-41A7-9813-DF40BC05089D}" srcOrd="4" destOrd="0" presId="urn:microsoft.com/office/officeart/2005/8/layout/hierarchy1"/>
    <dgm:cxn modelId="{A4FF9655-7525-4D38-BD8E-D48255C2BCBA}" type="presParOf" srcId="{50080AD3-7EDE-4845-B7BE-ABFAF90D7069}" destId="{775B5F5D-B66E-4070-AF00-ECE2A3A5F23D}" srcOrd="5" destOrd="0" presId="urn:microsoft.com/office/officeart/2005/8/layout/hierarchy1"/>
    <dgm:cxn modelId="{744843BC-FF0F-470A-A1AF-BCD87DCF23BD}" type="presParOf" srcId="{775B5F5D-B66E-4070-AF00-ECE2A3A5F23D}" destId="{CCB5DEB9-96E1-4C99-8CCF-C8F0CF349D36}" srcOrd="0" destOrd="0" presId="urn:microsoft.com/office/officeart/2005/8/layout/hierarchy1"/>
    <dgm:cxn modelId="{F2752581-6D83-4825-90C5-31C16C573810}" type="presParOf" srcId="{CCB5DEB9-96E1-4C99-8CCF-C8F0CF349D36}" destId="{D5FD2E52-C06A-485C-B9B2-409D74DA059C}" srcOrd="0" destOrd="0" presId="urn:microsoft.com/office/officeart/2005/8/layout/hierarchy1"/>
    <dgm:cxn modelId="{C0699011-1236-45E9-87E9-52F29B95ED52}" type="presParOf" srcId="{CCB5DEB9-96E1-4C99-8CCF-C8F0CF349D36}" destId="{8F3E0942-F6B2-43EC-9375-41ECB166E416}" srcOrd="1" destOrd="0" presId="urn:microsoft.com/office/officeart/2005/8/layout/hierarchy1"/>
    <dgm:cxn modelId="{1A8EEBD5-FC19-45A8-8F98-9E37E7B0CB1C}" type="presParOf" srcId="{775B5F5D-B66E-4070-AF00-ECE2A3A5F23D}" destId="{724AD126-CC2D-4C00-BEE4-71E53447C892}" srcOrd="1" destOrd="0" presId="urn:microsoft.com/office/officeart/2005/8/layout/hierarchy1"/>
    <dgm:cxn modelId="{92F5E150-4AD4-427F-BF68-6CB4E4C9199C}" type="presParOf" srcId="{50080AD3-7EDE-4845-B7BE-ABFAF90D7069}" destId="{08CA98CC-64C8-4115-A9C9-5DC733C9CE78}" srcOrd="6" destOrd="0" presId="urn:microsoft.com/office/officeart/2005/8/layout/hierarchy1"/>
    <dgm:cxn modelId="{6F784BED-DE15-4144-AE3D-053323CA5D52}" type="presParOf" srcId="{50080AD3-7EDE-4845-B7BE-ABFAF90D7069}" destId="{240320B0-CE08-4E3F-881F-2EAC507F9FB1}" srcOrd="7" destOrd="0" presId="urn:microsoft.com/office/officeart/2005/8/layout/hierarchy1"/>
    <dgm:cxn modelId="{6FDD7EF8-6247-485C-AA1B-3595211FAD7D}" type="presParOf" srcId="{240320B0-CE08-4E3F-881F-2EAC507F9FB1}" destId="{3CA6522A-C0BE-4E21-86C7-F16FC8293507}" srcOrd="0" destOrd="0" presId="urn:microsoft.com/office/officeart/2005/8/layout/hierarchy1"/>
    <dgm:cxn modelId="{05C6FEF7-7A1C-40C0-A0B0-AA8D626780E8}" type="presParOf" srcId="{3CA6522A-C0BE-4E21-86C7-F16FC8293507}" destId="{8354F88E-307A-4229-9E5A-D858B65348F0}" srcOrd="0" destOrd="0" presId="urn:microsoft.com/office/officeart/2005/8/layout/hierarchy1"/>
    <dgm:cxn modelId="{B47FA3D8-AA2D-4C95-AA62-FC6496188F45}" type="presParOf" srcId="{3CA6522A-C0BE-4E21-86C7-F16FC8293507}" destId="{8D88C220-CDB1-4056-BD1E-6209A4C16C43}" srcOrd="1" destOrd="0" presId="urn:microsoft.com/office/officeart/2005/8/layout/hierarchy1"/>
    <dgm:cxn modelId="{A8DE51E3-7694-49F5-BB3A-81EFCB53DD14}" type="presParOf" srcId="{240320B0-CE08-4E3F-881F-2EAC507F9FB1}" destId="{89F54C52-8444-4591-9ED1-10222B941C04}" srcOrd="1" destOrd="0" presId="urn:microsoft.com/office/officeart/2005/8/layout/hierarchy1"/>
    <dgm:cxn modelId="{E0987CAC-CBC3-45CF-B79C-56EC178B0CB4}" type="presParOf" srcId="{50080AD3-7EDE-4845-B7BE-ABFAF90D7069}" destId="{F447BD90-4961-4A09-AE07-65C9D5F39C11}" srcOrd="8" destOrd="0" presId="urn:microsoft.com/office/officeart/2005/8/layout/hierarchy1"/>
    <dgm:cxn modelId="{4F26DF33-FC55-420A-9D74-1A1FB324C67E}" type="presParOf" srcId="{50080AD3-7EDE-4845-B7BE-ABFAF90D7069}" destId="{B840099C-B8DC-4A68-B50F-E8B239C1D025}" srcOrd="9" destOrd="0" presId="urn:microsoft.com/office/officeart/2005/8/layout/hierarchy1"/>
    <dgm:cxn modelId="{8177E607-0153-4749-A4D1-0BC33CE54163}" type="presParOf" srcId="{B840099C-B8DC-4A68-B50F-E8B239C1D025}" destId="{26EFB1F1-66D2-45FD-A5D1-A2351BFBDA84}" srcOrd="0" destOrd="0" presId="urn:microsoft.com/office/officeart/2005/8/layout/hierarchy1"/>
    <dgm:cxn modelId="{9124CD81-1FAF-4BDA-8A34-05FDE2BE4722}" type="presParOf" srcId="{26EFB1F1-66D2-45FD-A5D1-A2351BFBDA84}" destId="{44350F10-AFC0-4F8C-BBA6-C45A12F99BD3}" srcOrd="0" destOrd="0" presId="urn:microsoft.com/office/officeart/2005/8/layout/hierarchy1"/>
    <dgm:cxn modelId="{F50B89C8-2B9E-4F08-ADCC-CCFFE6E3F32F}" type="presParOf" srcId="{26EFB1F1-66D2-45FD-A5D1-A2351BFBDA84}" destId="{ACECB492-ACB5-44D8-ADC1-674F111C9000}" srcOrd="1" destOrd="0" presId="urn:microsoft.com/office/officeart/2005/8/layout/hierarchy1"/>
    <dgm:cxn modelId="{7FC8A0CE-019D-4DAE-8DBF-4183FC1726E5}" type="presParOf" srcId="{B840099C-B8DC-4A68-B50F-E8B239C1D025}" destId="{9F0797F9-0155-4B58-AC36-1F06A4A55B07}" srcOrd="1" destOrd="0" presId="urn:microsoft.com/office/officeart/2005/8/layout/hierarchy1"/>
    <dgm:cxn modelId="{5CF77461-5B5F-45CB-87A0-ED58A0220DA1}" type="presParOf" srcId="{50080AD3-7EDE-4845-B7BE-ABFAF90D7069}" destId="{2EE640C6-FE3F-41FC-A1F8-2F8B47450A9C}" srcOrd="10" destOrd="0" presId="urn:microsoft.com/office/officeart/2005/8/layout/hierarchy1"/>
    <dgm:cxn modelId="{3070850F-2000-48F8-9F18-FAB29F495DF0}" type="presParOf" srcId="{50080AD3-7EDE-4845-B7BE-ABFAF90D7069}" destId="{FBD0C265-0760-4FC0-9E2E-49A64C812635}" srcOrd="11" destOrd="0" presId="urn:microsoft.com/office/officeart/2005/8/layout/hierarchy1"/>
    <dgm:cxn modelId="{7CD7F1D6-79AD-4790-9BA0-789D8B8FE9B5}" type="presParOf" srcId="{FBD0C265-0760-4FC0-9E2E-49A64C812635}" destId="{6D8039F2-E506-414B-8A1D-1D6FBB1135FF}" srcOrd="0" destOrd="0" presId="urn:microsoft.com/office/officeart/2005/8/layout/hierarchy1"/>
    <dgm:cxn modelId="{538F0C92-DED2-46C9-85F4-634072744323}" type="presParOf" srcId="{6D8039F2-E506-414B-8A1D-1D6FBB1135FF}" destId="{39F6D4F9-3EDC-49A9-AF7C-F43302ED80B9}" srcOrd="0" destOrd="0" presId="urn:microsoft.com/office/officeart/2005/8/layout/hierarchy1"/>
    <dgm:cxn modelId="{52AB7498-712D-464A-9A0A-AC1DC63E6294}" type="presParOf" srcId="{6D8039F2-E506-414B-8A1D-1D6FBB1135FF}" destId="{A7D79ABF-C653-4482-8CE8-DD32A32EEDAA}" srcOrd="1" destOrd="0" presId="urn:microsoft.com/office/officeart/2005/8/layout/hierarchy1"/>
    <dgm:cxn modelId="{1901D0BE-AB77-46C8-AAA3-9090CB52F763}" type="presParOf" srcId="{FBD0C265-0760-4FC0-9E2E-49A64C812635}" destId="{61A3FD55-0379-4928-8212-AA173D08EE94}" srcOrd="1" destOrd="0" presId="urn:microsoft.com/office/officeart/2005/8/layout/hierarchy1"/>
    <dgm:cxn modelId="{2C2BEDE7-D99F-445D-BAB0-6DA8B061D5DD}" type="presParOf" srcId="{A453908D-9D5D-4D94-8327-7DC3DE86F432}" destId="{70F90298-F1D2-49E0-84AC-AAF1895D608F}" srcOrd="1" destOrd="0" presId="urn:microsoft.com/office/officeart/2005/8/layout/hierarchy1"/>
    <dgm:cxn modelId="{48AEB651-B85D-4E7B-889E-42CFB494C63E}" type="presParOf" srcId="{70F90298-F1D2-49E0-84AC-AAF1895D608F}" destId="{90240799-83F4-4DBD-9C68-774F7EA11DF6}" srcOrd="0" destOrd="0" presId="urn:microsoft.com/office/officeart/2005/8/layout/hierarchy1"/>
    <dgm:cxn modelId="{7300353E-487E-4C3E-A4FE-AD95A7AFDBCB}" type="presParOf" srcId="{90240799-83F4-4DBD-9C68-774F7EA11DF6}" destId="{F1D5D0D7-69E1-4365-A5B9-CCD4CA60D602}" srcOrd="0" destOrd="0" presId="urn:microsoft.com/office/officeart/2005/8/layout/hierarchy1"/>
    <dgm:cxn modelId="{B27AF49C-43D6-4FD9-9AD4-21D5E099C690}" type="presParOf" srcId="{90240799-83F4-4DBD-9C68-774F7EA11DF6}" destId="{B94AE3D6-71F8-4965-97D2-CD75A2F7DD1B}" srcOrd="1" destOrd="0" presId="urn:microsoft.com/office/officeart/2005/8/layout/hierarchy1"/>
    <dgm:cxn modelId="{D03302A0-6B8E-43C3-B02C-84D13392C033}" type="presParOf" srcId="{70F90298-F1D2-49E0-84AC-AAF1895D608F}" destId="{076549C1-3EC6-4873-B4FE-69E5BA0E6BCF}" srcOrd="1" destOrd="0" presId="urn:microsoft.com/office/officeart/2005/8/layout/hierarchy1"/>
    <dgm:cxn modelId="{11CBDCB2-AF26-426F-B8E6-F231444B4A75}" type="presParOf" srcId="{076549C1-3EC6-4873-B4FE-69E5BA0E6BCF}" destId="{03DA6640-C9D6-4755-AD2F-62FE9E34AD61}" srcOrd="0" destOrd="0" presId="urn:microsoft.com/office/officeart/2005/8/layout/hierarchy1"/>
    <dgm:cxn modelId="{DF4B4B4F-CF29-4480-BA44-5F7013423B64}" type="presParOf" srcId="{076549C1-3EC6-4873-B4FE-69E5BA0E6BCF}" destId="{6151C300-7831-4C1F-9DC8-F704FC434227}" srcOrd="1" destOrd="0" presId="urn:microsoft.com/office/officeart/2005/8/layout/hierarchy1"/>
    <dgm:cxn modelId="{8289E2ED-C1F5-4B3E-86AD-3EBCE76DCBD4}" type="presParOf" srcId="{6151C300-7831-4C1F-9DC8-F704FC434227}" destId="{FBB1CAA6-6014-4B6F-A641-BAA180B90E20}" srcOrd="0" destOrd="0" presId="urn:microsoft.com/office/officeart/2005/8/layout/hierarchy1"/>
    <dgm:cxn modelId="{5830A220-AEA8-404D-A6AF-7702F76DE45C}" type="presParOf" srcId="{FBB1CAA6-6014-4B6F-A641-BAA180B90E20}" destId="{51FCA208-3E35-4B50-B235-CFD509C7347D}" srcOrd="0" destOrd="0" presId="urn:microsoft.com/office/officeart/2005/8/layout/hierarchy1"/>
    <dgm:cxn modelId="{95A1DCEE-E26B-4CF9-9D65-481D938F0FD1}" type="presParOf" srcId="{FBB1CAA6-6014-4B6F-A641-BAA180B90E20}" destId="{2F927E4E-EFE4-4071-9E35-E8F3868C4876}" srcOrd="1" destOrd="0" presId="urn:microsoft.com/office/officeart/2005/8/layout/hierarchy1"/>
    <dgm:cxn modelId="{0E06CE8E-6916-4CFF-AB54-823BA3C7ADB7}" type="presParOf" srcId="{6151C300-7831-4C1F-9DC8-F704FC434227}" destId="{7D365493-0E01-42A0-8EA4-D36A31986E3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82F793-07AA-458D-9E83-74FC836605E7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AB4FB0F-BD5E-4F30-ABE8-F9658CF15970}">
      <dgm:prSet phldrT="[Текст]" custT="1"/>
      <dgm:spPr/>
      <dgm:t>
        <a:bodyPr/>
        <a:lstStyle/>
        <a:p>
          <a:r>
            <a:rPr lang="uk-UA" sz="3200" dirty="0" smtClean="0"/>
            <a:t>Види туризму</a:t>
          </a:r>
          <a:endParaRPr lang="ru-RU" sz="3200" dirty="0"/>
        </a:p>
      </dgm:t>
    </dgm:pt>
    <dgm:pt modelId="{A64293F8-A8BA-4C8C-A1C6-F123376A5B0A}" type="parTrans" cxnId="{C5190F50-EEB0-4108-915B-B08B5089A51C}">
      <dgm:prSet/>
      <dgm:spPr/>
      <dgm:t>
        <a:bodyPr/>
        <a:lstStyle/>
        <a:p>
          <a:endParaRPr lang="ru-RU"/>
        </a:p>
      </dgm:t>
    </dgm:pt>
    <dgm:pt modelId="{8ABB1C68-A41F-44B6-AB79-3370664D2B46}" type="sibTrans" cxnId="{C5190F50-EEB0-4108-915B-B08B5089A51C}">
      <dgm:prSet/>
      <dgm:spPr/>
      <dgm:t>
        <a:bodyPr/>
        <a:lstStyle/>
        <a:p>
          <a:endParaRPr lang="ru-RU"/>
        </a:p>
      </dgm:t>
    </dgm:pt>
    <dgm:pt modelId="{2513D73C-BEF5-4EFE-9C09-71A3D45E72BB}">
      <dgm:prSet phldrT="[Текст]" custT="1"/>
      <dgm:spPr/>
      <dgm:t>
        <a:bodyPr/>
        <a:lstStyle/>
        <a:p>
          <a:r>
            <a:rPr lang="uk-UA" sz="2400" dirty="0" smtClean="0"/>
            <a:t>Пляжний</a:t>
          </a:r>
          <a:endParaRPr lang="ru-RU" sz="2400" dirty="0"/>
        </a:p>
      </dgm:t>
    </dgm:pt>
    <dgm:pt modelId="{8512ADBD-CDB3-4E78-A828-47F52413A0AE}" type="parTrans" cxnId="{0B6AD9F8-519F-408F-9A35-884BB46894FE}">
      <dgm:prSet/>
      <dgm:spPr/>
      <dgm:t>
        <a:bodyPr/>
        <a:lstStyle/>
        <a:p>
          <a:endParaRPr lang="ru-RU"/>
        </a:p>
      </dgm:t>
    </dgm:pt>
    <dgm:pt modelId="{DEED95CC-D61C-4261-A412-25AE350F3B70}" type="sibTrans" cxnId="{0B6AD9F8-519F-408F-9A35-884BB46894FE}">
      <dgm:prSet/>
      <dgm:spPr/>
      <dgm:t>
        <a:bodyPr/>
        <a:lstStyle/>
        <a:p>
          <a:endParaRPr lang="ru-RU"/>
        </a:p>
      </dgm:t>
    </dgm:pt>
    <dgm:pt modelId="{57B6270B-90CE-4BC3-B345-A0143C772B24}">
      <dgm:prSet phldrT="[Текст]" custT="1"/>
      <dgm:spPr/>
      <dgm:t>
        <a:bodyPr/>
        <a:lstStyle/>
        <a:p>
          <a:r>
            <a:rPr lang="uk-UA" sz="2400" dirty="0" smtClean="0"/>
            <a:t>Історико-пізнавальний</a:t>
          </a:r>
          <a:endParaRPr lang="ru-RU" sz="2400" dirty="0"/>
        </a:p>
      </dgm:t>
    </dgm:pt>
    <dgm:pt modelId="{0AB11F4B-ED39-458A-9F9D-1CF93D0525C9}" type="parTrans" cxnId="{D162E3CF-3828-4B14-98B2-3EF9B7B5C85C}">
      <dgm:prSet/>
      <dgm:spPr/>
      <dgm:t>
        <a:bodyPr/>
        <a:lstStyle/>
        <a:p>
          <a:endParaRPr lang="ru-RU"/>
        </a:p>
      </dgm:t>
    </dgm:pt>
    <dgm:pt modelId="{3FBC6A8D-9EBC-4FDD-AC1C-3C7E9EF3867A}" type="sibTrans" cxnId="{D162E3CF-3828-4B14-98B2-3EF9B7B5C85C}">
      <dgm:prSet/>
      <dgm:spPr/>
      <dgm:t>
        <a:bodyPr/>
        <a:lstStyle/>
        <a:p>
          <a:endParaRPr lang="ru-RU"/>
        </a:p>
      </dgm:t>
    </dgm:pt>
    <dgm:pt modelId="{2BAABAE7-E213-4415-88E6-D0BE2ADEA90B}">
      <dgm:prSet phldrT="[Текст]" custT="1"/>
      <dgm:spPr/>
      <dgm:t>
        <a:bodyPr/>
        <a:lstStyle/>
        <a:p>
          <a:r>
            <a:rPr lang="uk-UA" sz="2400" dirty="0" smtClean="0"/>
            <a:t>Релігійний</a:t>
          </a:r>
          <a:endParaRPr lang="ru-RU" sz="2400" dirty="0"/>
        </a:p>
      </dgm:t>
    </dgm:pt>
    <dgm:pt modelId="{A3E6E43E-8948-4BCD-9BEC-DD111105F98E}" type="parTrans" cxnId="{AC0F4C76-71D0-4501-86E0-B38AAE1BA745}">
      <dgm:prSet/>
      <dgm:spPr/>
      <dgm:t>
        <a:bodyPr/>
        <a:lstStyle/>
        <a:p>
          <a:endParaRPr lang="ru-RU"/>
        </a:p>
      </dgm:t>
    </dgm:pt>
    <dgm:pt modelId="{4F2F539D-06B9-45B3-9E10-B343D4C57410}" type="sibTrans" cxnId="{AC0F4C76-71D0-4501-86E0-B38AAE1BA745}">
      <dgm:prSet/>
      <dgm:spPr/>
      <dgm:t>
        <a:bodyPr/>
        <a:lstStyle/>
        <a:p>
          <a:endParaRPr lang="ru-RU"/>
        </a:p>
      </dgm:t>
    </dgm:pt>
    <dgm:pt modelId="{EBEA5527-2A8B-4D4C-947B-49E70F5F2335}">
      <dgm:prSet phldrT="[Текст]" custT="1"/>
      <dgm:spPr/>
      <dgm:t>
        <a:bodyPr/>
        <a:lstStyle/>
        <a:p>
          <a:r>
            <a:rPr lang="uk-UA" sz="2400" dirty="0" smtClean="0"/>
            <a:t>Гірськолижний</a:t>
          </a:r>
          <a:endParaRPr lang="ru-RU" sz="2400" dirty="0"/>
        </a:p>
      </dgm:t>
    </dgm:pt>
    <dgm:pt modelId="{0C689291-3443-46CA-B4F8-81AF3EBE8DB7}" type="parTrans" cxnId="{1D5DA105-8254-4D66-A021-BDD7D7185C9C}">
      <dgm:prSet/>
      <dgm:spPr/>
      <dgm:t>
        <a:bodyPr/>
        <a:lstStyle/>
        <a:p>
          <a:endParaRPr lang="ru-RU"/>
        </a:p>
      </dgm:t>
    </dgm:pt>
    <dgm:pt modelId="{06DF026F-F2F0-4D1D-9199-EE264F3A79DC}" type="sibTrans" cxnId="{1D5DA105-8254-4D66-A021-BDD7D7185C9C}">
      <dgm:prSet/>
      <dgm:spPr/>
      <dgm:t>
        <a:bodyPr/>
        <a:lstStyle/>
        <a:p>
          <a:endParaRPr lang="ru-RU"/>
        </a:p>
      </dgm:t>
    </dgm:pt>
    <dgm:pt modelId="{1399F8F4-ADA7-4DA8-AEFF-D809BEAD37AF}">
      <dgm:prSet phldrT="[Текст]" custT="1"/>
      <dgm:spPr/>
      <dgm:t>
        <a:bodyPr/>
        <a:lstStyle/>
        <a:p>
          <a:r>
            <a:rPr lang="ru-RU" sz="2400" dirty="0" err="1" smtClean="0"/>
            <a:t>Гральний</a:t>
          </a:r>
          <a:endParaRPr lang="ru-RU" sz="2400" dirty="0"/>
        </a:p>
      </dgm:t>
    </dgm:pt>
    <dgm:pt modelId="{5C4E27BC-917E-47E5-89F3-2F2375B38497}" type="parTrans" cxnId="{9F1E4907-C46E-460D-AC62-711F00CA7873}">
      <dgm:prSet/>
      <dgm:spPr/>
      <dgm:t>
        <a:bodyPr/>
        <a:lstStyle/>
        <a:p>
          <a:endParaRPr lang="ru-RU"/>
        </a:p>
      </dgm:t>
    </dgm:pt>
    <dgm:pt modelId="{0BD9BE4C-F1A0-4EDC-932F-E190E41FEF8C}" type="sibTrans" cxnId="{9F1E4907-C46E-460D-AC62-711F00CA7873}">
      <dgm:prSet/>
      <dgm:spPr/>
      <dgm:t>
        <a:bodyPr/>
        <a:lstStyle/>
        <a:p>
          <a:endParaRPr lang="ru-RU"/>
        </a:p>
      </dgm:t>
    </dgm:pt>
    <dgm:pt modelId="{BD4F66E3-485B-40F9-9849-61524823497B}">
      <dgm:prSet phldrT="[Текст]" custT="1"/>
      <dgm:spPr/>
      <dgm:t>
        <a:bodyPr/>
        <a:lstStyle/>
        <a:p>
          <a:r>
            <a:rPr lang="ru-RU" sz="2400" dirty="0" err="1" smtClean="0"/>
            <a:t>Екологічний</a:t>
          </a:r>
          <a:endParaRPr lang="ru-RU" sz="2400" dirty="0"/>
        </a:p>
      </dgm:t>
    </dgm:pt>
    <dgm:pt modelId="{2AE346CA-4D58-4471-9A95-39794B027886}" type="parTrans" cxnId="{BC7A4EE7-4B35-4718-8974-1EE4C13E0782}">
      <dgm:prSet/>
      <dgm:spPr/>
      <dgm:t>
        <a:bodyPr/>
        <a:lstStyle/>
        <a:p>
          <a:endParaRPr lang="ru-RU"/>
        </a:p>
      </dgm:t>
    </dgm:pt>
    <dgm:pt modelId="{9FF2D005-90D1-4A0D-89EB-2A85407C1853}" type="sibTrans" cxnId="{BC7A4EE7-4B35-4718-8974-1EE4C13E0782}">
      <dgm:prSet/>
      <dgm:spPr/>
      <dgm:t>
        <a:bodyPr/>
        <a:lstStyle/>
        <a:p>
          <a:endParaRPr lang="ru-RU"/>
        </a:p>
      </dgm:t>
    </dgm:pt>
    <dgm:pt modelId="{723BD4DA-7CAE-4167-87F7-5E5F4109BC05}">
      <dgm:prSet phldrT="[Текст]" custT="1"/>
      <dgm:spPr/>
      <dgm:t>
        <a:bodyPr/>
        <a:lstStyle/>
        <a:p>
          <a:r>
            <a:rPr lang="ru-RU" sz="2400" dirty="0" err="1" smtClean="0"/>
            <a:t>Оздоровчий</a:t>
          </a:r>
          <a:endParaRPr lang="ru-RU" sz="2400" dirty="0"/>
        </a:p>
      </dgm:t>
    </dgm:pt>
    <dgm:pt modelId="{92E0B7F4-FE4C-4FD4-BE0D-35429597D9BF}" type="parTrans" cxnId="{72A7370E-46CB-4CF2-A28E-E78931202FA4}">
      <dgm:prSet/>
      <dgm:spPr/>
      <dgm:t>
        <a:bodyPr/>
        <a:lstStyle/>
        <a:p>
          <a:endParaRPr lang="ru-RU"/>
        </a:p>
      </dgm:t>
    </dgm:pt>
    <dgm:pt modelId="{2D3EE672-166D-41EE-A822-41E1BC688AC4}" type="sibTrans" cxnId="{72A7370E-46CB-4CF2-A28E-E78931202FA4}">
      <dgm:prSet/>
      <dgm:spPr/>
      <dgm:t>
        <a:bodyPr/>
        <a:lstStyle/>
        <a:p>
          <a:endParaRPr lang="ru-RU"/>
        </a:p>
      </dgm:t>
    </dgm:pt>
    <dgm:pt modelId="{B202BAE2-C02A-4EE8-B39B-07BA388DE1CF}">
      <dgm:prSet phldrT="[Текст]" custT="1"/>
      <dgm:spPr/>
      <dgm:t>
        <a:bodyPr/>
        <a:lstStyle/>
        <a:p>
          <a:r>
            <a:rPr lang="ru-RU" sz="2400" dirty="0" err="1" smtClean="0"/>
            <a:t>Екстремальний</a:t>
          </a:r>
          <a:endParaRPr lang="ru-RU" sz="2400" dirty="0"/>
        </a:p>
      </dgm:t>
    </dgm:pt>
    <dgm:pt modelId="{1E67897F-438A-47D3-825D-6F2D75B5FF39}" type="parTrans" cxnId="{F43C3F7E-A66B-48AC-B25D-5BB1B7B2D44F}">
      <dgm:prSet/>
      <dgm:spPr/>
      <dgm:t>
        <a:bodyPr/>
        <a:lstStyle/>
        <a:p>
          <a:endParaRPr lang="ru-RU"/>
        </a:p>
      </dgm:t>
    </dgm:pt>
    <dgm:pt modelId="{434BAD3A-21B4-42F6-A56A-72AE166BA4B1}" type="sibTrans" cxnId="{F43C3F7E-A66B-48AC-B25D-5BB1B7B2D44F}">
      <dgm:prSet/>
      <dgm:spPr/>
      <dgm:t>
        <a:bodyPr/>
        <a:lstStyle/>
        <a:p>
          <a:endParaRPr lang="ru-RU"/>
        </a:p>
      </dgm:t>
    </dgm:pt>
    <dgm:pt modelId="{2260A50F-3951-4F57-88B0-3BE8903A3BAB}" type="pres">
      <dgm:prSet presAssocID="{5F82F793-07AA-458D-9E83-74FC836605E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24D795-43DA-4621-B06E-CCC800289889}" type="pres">
      <dgm:prSet presAssocID="{CAB4FB0F-BD5E-4F30-ABE8-F9658CF15970}" presName="root1" presStyleCnt="0"/>
      <dgm:spPr/>
    </dgm:pt>
    <dgm:pt modelId="{7F940172-536F-494E-BCBD-516B87AD9109}" type="pres">
      <dgm:prSet presAssocID="{CAB4FB0F-BD5E-4F30-ABE8-F9658CF15970}" presName="LevelOneTextNode" presStyleLbl="node0" presStyleIdx="0" presStyleCnt="1" custScaleY="1050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F8F7CD-ED1E-4E41-817B-583B2672F613}" type="pres">
      <dgm:prSet presAssocID="{CAB4FB0F-BD5E-4F30-ABE8-F9658CF15970}" presName="level2hierChild" presStyleCnt="0"/>
      <dgm:spPr/>
    </dgm:pt>
    <dgm:pt modelId="{A7AD10E4-9E34-43ED-B386-2E5E476DB940}" type="pres">
      <dgm:prSet presAssocID="{8512ADBD-CDB3-4E78-A828-47F52413A0AE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028B3C41-556F-4ABE-8F1A-8D5C5F3276BD}" type="pres">
      <dgm:prSet presAssocID="{8512ADBD-CDB3-4E78-A828-47F52413A0AE}" presName="connTx" presStyleLbl="parChTrans1D2" presStyleIdx="0" presStyleCnt="8"/>
      <dgm:spPr/>
      <dgm:t>
        <a:bodyPr/>
        <a:lstStyle/>
        <a:p>
          <a:endParaRPr lang="ru-RU"/>
        </a:p>
      </dgm:t>
    </dgm:pt>
    <dgm:pt modelId="{E8C5DD36-FF1D-40CC-9904-71CF451B3790}" type="pres">
      <dgm:prSet presAssocID="{2513D73C-BEF5-4EFE-9C09-71A3D45E72BB}" presName="root2" presStyleCnt="0"/>
      <dgm:spPr/>
    </dgm:pt>
    <dgm:pt modelId="{228361D3-25E1-4EEE-8314-CC7ED45C12D0}" type="pres">
      <dgm:prSet presAssocID="{2513D73C-BEF5-4EFE-9C09-71A3D45E72BB}" presName="LevelTwoTextNode" presStyleLbl="node2" presStyleIdx="0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1DB2CA-43FB-4C82-BFE9-98628A2FD54F}" type="pres">
      <dgm:prSet presAssocID="{2513D73C-BEF5-4EFE-9C09-71A3D45E72BB}" presName="level3hierChild" presStyleCnt="0"/>
      <dgm:spPr/>
    </dgm:pt>
    <dgm:pt modelId="{0C20F188-0817-4C0D-9141-DA59741BF740}" type="pres">
      <dgm:prSet presAssocID="{0AB11F4B-ED39-458A-9F9D-1CF93D0525C9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BB93A236-02B8-46A6-AD4E-CC726CFFD5FE}" type="pres">
      <dgm:prSet presAssocID="{0AB11F4B-ED39-458A-9F9D-1CF93D0525C9}" presName="connTx" presStyleLbl="parChTrans1D2" presStyleIdx="1" presStyleCnt="8"/>
      <dgm:spPr/>
      <dgm:t>
        <a:bodyPr/>
        <a:lstStyle/>
        <a:p>
          <a:endParaRPr lang="ru-RU"/>
        </a:p>
      </dgm:t>
    </dgm:pt>
    <dgm:pt modelId="{FEA10885-0313-41E5-8527-32E66B54C504}" type="pres">
      <dgm:prSet presAssocID="{57B6270B-90CE-4BC3-B345-A0143C772B24}" presName="root2" presStyleCnt="0"/>
      <dgm:spPr/>
    </dgm:pt>
    <dgm:pt modelId="{8F8E6B70-16CD-4291-B5BB-068C0D734DFC}" type="pres">
      <dgm:prSet presAssocID="{57B6270B-90CE-4BC3-B345-A0143C772B24}" presName="LevelTwoTextNode" presStyleLbl="node2" presStyleIdx="1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03B24A-F49F-4A93-8C91-FCEDD7C6DE79}" type="pres">
      <dgm:prSet presAssocID="{57B6270B-90CE-4BC3-B345-A0143C772B24}" presName="level3hierChild" presStyleCnt="0"/>
      <dgm:spPr/>
    </dgm:pt>
    <dgm:pt modelId="{88908114-B1E4-48D0-90B1-24BEA49919A4}" type="pres">
      <dgm:prSet presAssocID="{A3E6E43E-8948-4BCD-9BEC-DD111105F98E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8D20CF91-64A2-4478-AD34-305CD71B5C93}" type="pres">
      <dgm:prSet presAssocID="{A3E6E43E-8948-4BCD-9BEC-DD111105F98E}" presName="connTx" presStyleLbl="parChTrans1D2" presStyleIdx="2" presStyleCnt="8"/>
      <dgm:spPr/>
      <dgm:t>
        <a:bodyPr/>
        <a:lstStyle/>
        <a:p>
          <a:endParaRPr lang="ru-RU"/>
        </a:p>
      </dgm:t>
    </dgm:pt>
    <dgm:pt modelId="{3F3DB9E0-54EC-4511-A6F5-05B6A820FC37}" type="pres">
      <dgm:prSet presAssocID="{2BAABAE7-E213-4415-88E6-D0BE2ADEA90B}" presName="root2" presStyleCnt="0"/>
      <dgm:spPr/>
    </dgm:pt>
    <dgm:pt modelId="{9BD32BC1-53D2-4E6E-8647-161800B4BE0A}" type="pres">
      <dgm:prSet presAssocID="{2BAABAE7-E213-4415-88E6-D0BE2ADEA90B}" presName="LevelTwoTextNode" presStyleLbl="node2" presStyleIdx="2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A082E4-CB82-4E35-ABC3-311991BC030F}" type="pres">
      <dgm:prSet presAssocID="{2BAABAE7-E213-4415-88E6-D0BE2ADEA90B}" presName="level3hierChild" presStyleCnt="0"/>
      <dgm:spPr/>
    </dgm:pt>
    <dgm:pt modelId="{EC6D9FAC-0FA2-40D6-AD0C-DC8F728AC04C}" type="pres">
      <dgm:prSet presAssocID="{0C689291-3443-46CA-B4F8-81AF3EBE8DB7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D0FDE978-DCF1-463D-82DA-38F7F1B8EFA2}" type="pres">
      <dgm:prSet presAssocID="{0C689291-3443-46CA-B4F8-81AF3EBE8DB7}" presName="connTx" presStyleLbl="parChTrans1D2" presStyleIdx="3" presStyleCnt="8"/>
      <dgm:spPr/>
      <dgm:t>
        <a:bodyPr/>
        <a:lstStyle/>
        <a:p>
          <a:endParaRPr lang="ru-RU"/>
        </a:p>
      </dgm:t>
    </dgm:pt>
    <dgm:pt modelId="{F258D17B-D782-48C9-A0B5-CC5D5D7034B5}" type="pres">
      <dgm:prSet presAssocID="{EBEA5527-2A8B-4D4C-947B-49E70F5F2335}" presName="root2" presStyleCnt="0"/>
      <dgm:spPr/>
    </dgm:pt>
    <dgm:pt modelId="{94AC63B9-5D8F-4C0C-A149-488775F7E7C7}" type="pres">
      <dgm:prSet presAssocID="{EBEA5527-2A8B-4D4C-947B-49E70F5F2335}" presName="LevelTwoTextNode" presStyleLbl="node2" presStyleIdx="3" presStyleCnt="8" custScaleX="1158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54FB29-83B9-4DCD-BC00-AC926E8FE597}" type="pres">
      <dgm:prSet presAssocID="{EBEA5527-2A8B-4D4C-947B-49E70F5F2335}" presName="level3hierChild" presStyleCnt="0"/>
      <dgm:spPr/>
    </dgm:pt>
    <dgm:pt modelId="{B9799A35-37EE-40FD-BAF1-1C847E3B98B1}" type="pres">
      <dgm:prSet presAssocID="{5C4E27BC-917E-47E5-89F3-2F2375B38497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69B66010-36C7-439F-8156-67161CBE19D9}" type="pres">
      <dgm:prSet presAssocID="{5C4E27BC-917E-47E5-89F3-2F2375B38497}" presName="connTx" presStyleLbl="parChTrans1D2" presStyleIdx="4" presStyleCnt="8"/>
      <dgm:spPr/>
      <dgm:t>
        <a:bodyPr/>
        <a:lstStyle/>
        <a:p>
          <a:endParaRPr lang="ru-RU"/>
        </a:p>
      </dgm:t>
    </dgm:pt>
    <dgm:pt modelId="{FEACE037-9F5F-4209-B9A0-5A4EDA7D3D62}" type="pres">
      <dgm:prSet presAssocID="{1399F8F4-ADA7-4DA8-AEFF-D809BEAD37AF}" presName="root2" presStyleCnt="0"/>
      <dgm:spPr/>
    </dgm:pt>
    <dgm:pt modelId="{8E48EFE7-25F8-4A10-9167-C8DD866A3545}" type="pres">
      <dgm:prSet presAssocID="{1399F8F4-ADA7-4DA8-AEFF-D809BEAD37AF}" presName="LevelTwoTextNode" presStyleLbl="node2" presStyleIdx="4" presStyleCnt="8" custScaleX="939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D08A77-145C-4B12-84CB-E8541E1A81B3}" type="pres">
      <dgm:prSet presAssocID="{1399F8F4-ADA7-4DA8-AEFF-D809BEAD37AF}" presName="level3hierChild" presStyleCnt="0"/>
      <dgm:spPr/>
    </dgm:pt>
    <dgm:pt modelId="{42E19910-BC34-47E4-9982-FDB6A4DA77CD}" type="pres">
      <dgm:prSet presAssocID="{2AE346CA-4D58-4471-9A95-39794B027886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6ED39C16-1AE6-4D4C-BF05-518703B97F18}" type="pres">
      <dgm:prSet presAssocID="{2AE346CA-4D58-4471-9A95-39794B027886}" presName="connTx" presStyleLbl="parChTrans1D2" presStyleIdx="5" presStyleCnt="8"/>
      <dgm:spPr/>
      <dgm:t>
        <a:bodyPr/>
        <a:lstStyle/>
        <a:p>
          <a:endParaRPr lang="ru-RU"/>
        </a:p>
      </dgm:t>
    </dgm:pt>
    <dgm:pt modelId="{85953BCB-91C3-4614-BE06-02CA3EC82F83}" type="pres">
      <dgm:prSet presAssocID="{BD4F66E3-485B-40F9-9849-61524823497B}" presName="root2" presStyleCnt="0"/>
      <dgm:spPr/>
    </dgm:pt>
    <dgm:pt modelId="{59B44617-9EB4-4431-B242-D8CF98925205}" type="pres">
      <dgm:prSet presAssocID="{BD4F66E3-485B-40F9-9849-61524823497B}" presName="LevelTwoTextNode" presStyleLbl="node2" presStyleIdx="5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1C6D53-838B-48A3-BC17-72FFFFDC3251}" type="pres">
      <dgm:prSet presAssocID="{BD4F66E3-485B-40F9-9849-61524823497B}" presName="level3hierChild" presStyleCnt="0"/>
      <dgm:spPr/>
    </dgm:pt>
    <dgm:pt modelId="{161BCF8C-6973-4112-ABEE-CF50DE09B574}" type="pres">
      <dgm:prSet presAssocID="{92E0B7F4-FE4C-4FD4-BE0D-35429597D9BF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67CDF4D3-8AED-4CBD-858B-9926BFE007D5}" type="pres">
      <dgm:prSet presAssocID="{92E0B7F4-FE4C-4FD4-BE0D-35429597D9BF}" presName="connTx" presStyleLbl="parChTrans1D2" presStyleIdx="6" presStyleCnt="8"/>
      <dgm:spPr/>
      <dgm:t>
        <a:bodyPr/>
        <a:lstStyle/>
        <a:p>
          <a:endParaRPr lang="ru-RU"/>
        </a:p>
      </dgm:t>
    </dgm:pt>
    <dgm:pt modelId="{DCAB0242-CB06-4581-9ED1-BF2893A57736}" type="pres">
      <dgm:prSet presAssocID="{723BD4DA-7CAE-4167-87F7-5E5F4109BC05}" presName="root2" presStyleCnt="0"/>
      <dgm:spPr/>
    </dgm:pt>
    <dgm:pt modelId="{364EDBA7-39D6-485E-81CA-4BAB6F722077}" type="pres">
      <dgm:prSet presAssocID="{723BD4DA-7CAE-4167-87F7-5E5F4109BC05}" presName="LevelTwoTextNode" presStyleLbl="node2" presStyleIdx="6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A25398-A491-44FD-B02B-0C8EDCBFB20A}" type="pres">
      <dgm:prSet presAssocID="{723BD4DA-7CAE-4167-87F7-5E5F4109BC05}" presName="level3hierChild" presStyleCnt="0"/>
      <dgm:spPr/>
    </dgm:pt>
    <dgm:pt modelId="{0B0D619F-3244-480B-BDF7-EAAD8ACE37B4}" type="pres">
      <dgm:prSet presAssocID="{1E67897F-438A-47D3-825D-6F2D75B5FF39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DD04EA49-42CB-4B11-8B6D-2E972BCEAAAE}" type="pres">
      <dgm:prSet presAssocID="{1E67897F-438A-47D3-825D-6F2D75B5FF39}" presName="connTx" presStyleLbl="parChTrans1D2" presStyleIdx="7" presStyleCnt="8"/>
      <dgm:spPr/>
      <dgm:t>
        <a:bodyPr/>
        <a:lstStyle/>
        <a:p>
          <a:endParaRPr lang="ru-RU"/>
        </a:p>
      </dgm:t>
    </dgm:pt>
    <dgm:pt modelId="{734C4600-5729-44D9-B688-CC0E47D3373A}" type="pres">
      <dgm:prSet presAssocID="{B202BAE2-C02A-4EE8-B39B-07BA388DE1CF}" presName="root2" presStyleCnt="0"/>
      <dgm:spPr/>
    </dgm:pt>
    <dgm:pt modelId="{738E158D-A275-44E5-82A7-574C4D2E7D02}" type="pres">
      <dgm:prSet presAssocID="{B202BAE2-C02A-4EE8-B39B-07BA388DE1CF}" presName="LevelTwoTextNode" presStyleLbl="node2" presStyleIdx="7" presStyleCnt="8" custScaleX="1144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F0ED71-AC73-4A14-9775-E85E38E3CFE7}" type="pres">
      <dgm:prSet presAssocID="{B202BAE2-C02A-4EE8-B39B-07BA388DE1CF}" presName="level3hierChild" presStyleCnt="0"/>
      <dgm:spPr/>
    </dgm:pt>
  </dgm:ptLst>
  <dgm:cxnLst>
    <dgm:cxn modelId="{51E6B7B2-117C-471A-AB67-37EAEBC17183}" type="presOf" srcId="{0C689291-3443-46CA-B4F8-81AF3EBE8DB7}" destId="{EC6D9FAC-0FA2-40D6-AD0C-DC8F728AC04C}" srcOrd="0" destOrd="0" presId="urn:microsoft.com/office/officeart/2008/layout/HorizontalMultiLevelHierarchy"/>
    <dgm:cxn modelId="{A3F7E110-0946-4830-AE5A-CF341188EE6E}" type="presOf" srcId="{0AB11F4B-ED39-458A-9F9D-1CF93D0525C9}" destId="{BB93A236-02B8-46A6-AD4E-CC726CFFD5FE}" srcOrd="1" destOrd="0" presId="urn:microsoft.com/office/officeart/2008/layout/HorizontalMultiLevelHierarchy"/>
    <dgm:cxn modelId="{AC0F4C76-71D0-4501-86E0-B38AAE1BA745}" srcId="{CAB4FB0F-BD5E-4F30-ABE8-F9658CF15970}" destId="{2BAABAE7-E213-4415-88E6-D0BE2ADEA90B}" srcOrd="2" destOrd="0" parTransId="{A3E6E43E-8948-4BCD-9BEC-DD111105F98E}" sibTransId="{4F2F539D-06B9-45B3-9E10-B343D4C57410}"/>
    <dgm:cxn modelId="{C95E19F9-5CA5-4514-A01D-435444A03F96}" type="presOf" srcId="{1E67897F-438A-47D3-825D-6F2D75B5FF39}" destId="{0B0D619F-3244-480B-BDF7-EAAD8ACE37B4}" srcOrd="0" destOrd="0" presId="urn:microsoft.com/office/officeart/2008/layout/HorizontalMultiLevelHierarchy"/>
    <dgm:cxn modelId="{8E442A7E-75B9-4A89-BDFE-B078DB7005CB}" type="presOf" srcId="{5C4E27BC-917E-47E5-89F3-2F2375B38497}" destId="{69B66010-36C7-439F-8156-67161CBE19D9}" srcOrd="1" destOrd="0" presId="urn:microsoft.com/office/officeart/2008/layout/HorizontalMultiLevelHierarchy"/>
    <dgm:cxn modelId="{83402A26-360B-4A4A-954A-AABEADDAEA1E}" type="presOf" srcId="{5F82F793-07AA-458D-9E83-74FC836605E7}" destId="{2260A50F-3951-4F57-88B0-3BE8903A3BAB}" srcOrd="0" destOrd="0" presId="urn:microsoft.com/office/officeart/2008/layout/HorizontalMultiLevelHierarchy"/>
    <dgm:cxn modelId="{0919BFD5-A377-45C3-8AA5-9CB321B93A8F}" type="presOf" srcId="{EBEA5527-2A8B-4D4C-947B-49E70F5F2335}" destId="{94AC63B9-5D8F-4C0C-A149-488775F7E7C7}" srcOrd="0" destOrd="0" presId="urn:microsoft.com/office/officeart/2008/layout/HorizontalMultiLevelHierarchy"/>
    <dgm:cxn modelId="{DBAF08CB-F568-4FB0-8030-1800B3E77BDF}" type="presOf" srcId="{BD4F66E3-485B-40F9-9849-61524823497B}" destId="{59B44617-9EB4-4431-B242-D8CF98925205}" srcOrd="0" destOrd="0" presId="urn:microsoft.com/office/officeart/2008/layout/HorizontalMultiLevelHierarchy"/>
    <dgm:cxn modelId="{BD382A5B-74C4-4D16-822A-AA4A12C602E6}" type="presOf" srcId="{92E0B7F4-FE4C-4FD4-BE0D-35429597D9BF}" destId="{161BCF8C-6973-4112-ABEE-CF50DE09B574}" srcOrd="0" destOrd="0" presId="urn:microsoft.com/office/officeart/2008/layout/HorizontalMultiLevelHierarchy"/>
    <dgm:cxn modelId="{E16BBCEB-DFC9-40FE-8D0B-B4A9113129EA}" type="presOf" srcId="{2BAABAE7-E213-4415-88E6-D0BE2ADEA90B}" destId="{9BD32BC1-53D2-4E6E-8647-161800B4BE0A}" srcOrd="0" destOrd="0" presId="urn:microsoft.com/office/officeart/2008/layout/HorizontalMultiLevelHierarchy"/>
    <dgm:cxn modelId="{A35915DC-FFBB-4D01-98D0-FEC58FEE3B60}" type="presOf" srcId="{A3E6E43E-8948-4BCD-9BEC-DD111105F98E}" destId="{88908114-B1E4-48D0-90B1-24BEA49919A4}" srcOrd="0" destOrd="0" presId="urn:microsoft.com/office/officeart/2008/layout/HorizontalMultiLevelHierarchy"/>
    <dgm:cxn modelId="{EBD48890-00A9-4C30-BF96-333E580EB021}" type="presOf" srcId="{B202BAE2-C02A-4EE8-B39B-07BA388DE1CF}" destId="{738E158D-A275-44E5-82A7-574C4D2E7D02}" srcOrd="0" destOrd="0" presId="urn:microsoft.com/office/officeart/2008/layout/HorizontalMultiLevelHierarchy"/>
    <dgm:cxn modelId="{73AD148F-361F-4E6D-BDD7-6157D0B3CDB2}" type="presOf" srcId="{2513D73C-BEF5-4EFE-9C09-71A3D45E72BB}" destId="{228361D3-25E1-4EEE-8314-CC7ED45C12D0}" srcOrd="0" destOrd="0" presId="urn:microsoft.com/office/officeart/2008/layout/HorizontalMultiLevelHierarchy"/>
    <dgm:cxn modelId="{FB119103-592A-449A-BC92-69C5A55CFADA}" type="presOf" srcId="{723BD4DA-7CAE-4167-87F7-5E5F4109BC05}" destId="{364EDBA7-39D6-485E-81CA-4BAB6F722077}" srcOrd="0" destOrd="0" presId="urn:microsoft.com/office/officeart/2008/layout/HorizontalMultiLevelHierarchy"/>
    <dgm:cxn modelId="{0B6AD9F8-519F-408F-9A35-884BB46894FE}" srcId="{CAB4FB0F-BD5E-4F30-ABE8-F9658CF15970}" destId="{2513D73C-BEF5-4EFE-9C09-71A3D45E72BB}" srcOrd="0" destOrd="0" parTransId="{8512ADBD-CDB3-4E78-A828-47F52413A0AE}" sibTransId="{DEED95CC-D61C-4261-A412-25AE350F3B70}"/>
    <dgm:cxn modelId="{6129A3B8-BC89-4EFF-AB53-3ABB107503D3}" type="presOf" srcId="{92E0B7F4-FE4C-4FD4-BE0D-35429597D9BF}" destId="{67CDF4D3-8AED-4CBD-858B-9926BFE007D5}" srcOrd="1" destOrd="0" presId="urn:microsoft.com/office/officeart/2008/layout/HorizontalMultiLevelHierarchy"/>
    <dgm:cxn modelId="{1CE1EDFC-99AC-4E55-BF17-CA5D74D6A33E}" type="presOf" srcId="{5C4E27BC-917E-47E5-89F3-2F2375B38497}" destId="{B9799A35-37EE-40FD-BAF1-1C847E3B98B1}" srcOrd="0" destOrd="0" presId="urn:microsoft.com/office/officeart/2008/layout/HorizontalMultiLevelHierarchy"/>
    <dgm:cxn modelId="{FA1AF39D-336A-4967-83B9-51BF5C81B5A0}" type="presOf" srcId="{0AB11F4B-ED39-458A-9F9D-1CF93D0525C9}" destId="{0C20F188-0817-4C0D-9141-DA59741BF740}" srcOrd="0" destOrd="0" presId="urn:microsoft.com/office/officeart/2008/layout/HorizontalMultiLevelHierarchy"/>
    <dgm:cxn modelId="{82AF3D41-9C4A-433F-AEF0-23777B8F88E5}" type="presOf" srcId="{8512ADBD-CDB3-4E78-A828-47F52413A0AE}" destId="{028B3C41-556F-4ABE-8F1A-8D5C5F3276BD}" srcOrd="1" destOrd="0" presId="urn:microsoft.com/office/officeart/2008/layout/HorizontalMultiLevelHierarchy"/>
    <dgm:cxn modelId="{9F1E4907-C46E-460D-AC62-711F00CA7873}" srcId="{CAB4FB0F-BD5E-4F30-ABE8-F9658CF15970}" destId="{1399F8F4-ADA7-4DA8-AEFF-D809BEAD37AF}" srcOrd="4" destOrd="0" parTransId="{5C4E27BC-917E-47E5-89F3-2F2375B38497}" sibTransId="{0BD9BE4C-F1A0-4EDC-932F-E190E41FEF8C}"/>
    <dgm:cxn modelId="{F43C3F7E-A66B-48AC-B25D-5BB1B7B2D44F}" srcId="{CAB4FB0F-BD5E-4F30-ABE8-F9658CF15970}" destId="{B202BAE2-C02A-4EE8-B39B-07BA388DE1CF}" srcOrd="7" destOrd="0" parTransId="{1E67897F-438A-47D3-825D-6F2D75B5FF39}" sibTransId="{434BAD3A-21B4-42F6-A56A-72AE166BA4B1}"/>
    <dgm:cxn modelId="{C5190F50-EEB0-4108-915B-B08B5089A51C}" srcId="{5F82F793-07AA-458D-9E83-74FC836605E7}" destId="{CAB4FB0F-BD5E-4F30-ABE8-F9658CF15970}" srcOrd="0" destOrd="0" parTransId="{A64293F8-A8BA-4C8C-A1C6-F123376A5B0A}" sibTransId="{8ABB1C68-A41F-44B6-AB79-3370664D2B46}"/>
    <dgm:cxn modelId="{DC8A078F-9F5A-4931-9C52-FD2D9B2AED48}" type="presOf" srcId="{57B6270B-90CE-4BC3-B345-A0143C772B24}" destId="{8F8E6B70-16CD-4291-B5BB-068C0D734DFC}" srcOrd="0" destOrd="0" presId="urn:microsoft.com/office/officeart/2008/layout/HorizontalMultiLevelHierarchy"/>
    <dgm:cxn modelId="{E96782FB-FCD0-4CB2-BF91-9851E2491F05}" type="presOf" srcId="{CAB4FB0F-BD5E-4F30-ABE8-F9658CF15970}" destId="{7F940172-536F-494E-BCBD-516B87AD9109}" srcOrd="0" destOrd="0" presId="urn:microsoft.com/office/officeart/2008/layout/HorizontalMultiLevelHierarchy"/>
    <dgm:cxn modelId="{D162E3CF-3828-4B14-98B2-3EF9B7B5C85C}" srcId="{CAB4FB0F-BD5E-4F30-ABE8-F9658CF15970}" destId="{57B6270B-90CE-4BC3-B345-A0143C772B24}" srcOrd="1" destOrd="0" parTransId="{0AB11F4B-ED39-458A-9F9D-1CF93D0525C9}" sibTransId="{3FBC6A8D-9EBC-4FDD-AC1C-3C7E9EF3867A}"/>
    <dgm:cxn modelId="{1D5DA105-8254-4D66-A021-BDD7D7185C9C}" srcId="{CAB4FB0F-BD5E-4F30-ABE8-F9658CF15970}" destId="{EBEA5527-2A8B-4D4C-947B-49E70F5F2335}" srcOrd="3" destOrd="0" parTransId="{0C689291-3443-46CA-B4F8-81AF3EBE8DB7}" sibTransId="{06DF026F-F2F0-4D1D-9199-EE264F3A79DC}"/>
    <dgm:cxn modelId="{DD44013F-5BD9-4AFE-B63D-D906D3E07A1E}" type="presOf" srcId="{1E67897F-438A-47D3-825D-6F2D75B5FF39}" destId="{DD04EA49-42CB-4B11-8B6D-2E972BCEAAAE}" srcOrd="1" destOrd="0" presId="urn:microsoft.com/office/officeart/2008/layout/HorizontalMultiLevelHierarchy"/>
    <dgm:cxn modelId="{72A7370E-46CB-4CF2-A28E-E78931202FA4}" srcId="{CAB4FB0F-BD5E-4F30-ABE8-F9658CF15970}" destId="{723BD4DA-7CAE-4167-87F7-5E5F4109BC05}" srcOrd="6" destOrd="0" parTransId="{92E0B7F4-FE4C-4FD4-BE0D-35429597D9BF}" sibTransId="{2D3EE672-166D-41EE-A822-41E1BC688AC4}"/>
    <dgm:cxn modelId="{BC7A4EE7-4B35-4718-8974-1EE4C13E0782}" srcId="{CAB4FB0F-BD5E-4F30-ABE8-F9658CF15970}" destId="{BD4F66E3-485B-40F9-9849-61524823497B}" srcOrd="5" destOrd="0" parTransId="{2AE346CA-4D58-4471-9A95-39794B027886}" sibTransId="{9FF2D005-90D1-4A0D-89EB-2A85407C1853}"/>
    <dgm:cxn modelId="{A5573657-E288-434E-BA05-100C15FD4F2F}" type="presOf" srcId="{8512ADBD-CDB3-4E78-A828-47F52413A0AE}" destId="{A7AD10E4-9E34-43ED-B386-2E5E476DB940}" srcOrd="0" destOrd="0" presId="urn:microsoft.com/office/officeart/2008/layout/HorizontalMultiLevelHierarchy"/>
    <dgm:cxn modelId="{EA71EA85-0BA4-4768-8B62-B88720245FAE}" type="presOf" srcId="{2AE346CA-4D58-4471-9A95-39794B027886}" destId="{6ED39C16-1AE6-4D4C-BF05-518703B97F18}" srcOrd="1" destOrd="0" presId="urn:microsoft.com/office/officeart/2008/layout/HorizontalMultiLevelHierarchy"/>
    <dgm:cxn modelId="{89953223-8201-45DE-B699-9D0D294E8D69}" type="presOf" srcId="{0C689291-3443-46CA-B4F8-81AF3EBE8DB7}" destId="{D0FDE978-DCF1-463D-82DA-38F7F1B8EFA2}" srcOrd="1" destOrd="0" presId="urn:microsoft.com/office/officeart/2008/layout/HorizontalMultiLevelHierarchy"/>
    <dgm:cxn modelId="{0DD86CB6-8DF2-4C22-A62E-04DFEE4615FF}" type="presOf" srcId="{2AE346CA-4D58-4471-9A95-39794B027886}" destId="{42E19910-BC34-47E4-9982-FDB6A4DA77CD}" srcOrd="0" destOrd="0" presId="urn:microsoft.com/office/officeart/2008/layout/HorizontalMultiLevelHierarchy"/>
    <dgm:cxn modelId="{F969FC80-7D77-453E-9A00-3512967F01B2}" type="presOf" srcId="{1399F8F4-ADA7-4DA8-AEFF-D809BEAD37AF}" destId="{8E48EFE7-25F8-4A10-9167-C8DD866A3545}" srcOrd="0" destOrd="0" presId="urn:microsoft.com/office/officeart/2008/layout/HorizontalMultiLevelHierarchy"/>
    <dgm:cxn modelId="{C39CAE94-E336-4EC2-AFB8-A4FF2FE87CE1}" type="presOf" srcId="{A3E6E43E-8948-4BCD-9BEC-DD111105F98E}" destId="{8D20CF91-64A2-4478-AD34-305CD71B5C93}" srcOrd="1" destOrd="0" presId="urn:microsoft.com/office/officeart/2008/layout/HorizontalMultiLevelHierarchy"/>
    <dgm:cxn modelId="{14204873-381E-45DE-BDC8-3DA0A23DEA15}" type="presParOf" srcId="{2260A50F-3951-4F57-88B0-3BE8903A3BAB}" destId="{8A24D795-43DA-4621-B06E-CCC800289889}" srcOrd="0" destOrd="0" presId="urn:microsoft.com/office/officeart/2008/layout/HorizontalMultiLevelHierarchy"/>
    <dgm:cxn modelId="{840ADCB8-CE0F-48A5-B267-EBA68AB5F29C}" type="presParOf" srcId="{8A24D795-43DA-4621-B06E-CCC800289889}" destId="{7F940172-536F-494E-BCBD-516B87AD9109}" srcOrd="0" destOrd="0" presId="urn:microsoft.com/office/officeart/2008/layout/HorizontalMultiLevelHierarchy"/>
    <dgm:cxn modelId="{894FE6AA-B8B4-423A-8CDE-695B1AE9102D}" type="presParOf" srcId="{8A24D795-43DA-4621-B06E-CCC800289889}" destId="{CEF8F7CD-ED1E-4E41-817B-583B2672F613}" srcOrd="1" destOrd="0" presId="urn:microsoft.com/office/officeart/2008/layout/HorizontalMultiLevelHierarchy"/>
    <dgm:cxn modelId="{94E06F33-87D9-4630-B2FF-54FBB5E376AC}" type="presParOf" srcId="{CEF8F7CD-ED1E-4E41-817B-583B2672F613}" destId="{A7AD10E4-9E34-43ED-B386-2E5E476DB940}" srcOrd="0" destOrd="0" presId="urn:microsoft.com/office/officeart/2008/layout/HorizontalMultiLevelHierarchy"/>
    <dgm:cxn modelId="{736F9748-3811-4C6B-A5BD-800032798E03}" type="presParOf" srcId="{A7AD10E4-9E34-43ED-B386-2E5E476DB940}" destId="{028B3C41-556F-4ABE-8F1A-8D5C5F3276BD}" srcOrd="0" destOrd="0" presId="urn:microsoft.com/office/officeart/2008/layout/HorizontalMultiLevelHierarchy"/>
    <dgm:cxn modelId="{836BE6F7-844A-4411-83A6-EC21F4BB3F25}" type="presParOf" srcId="{CEF8F7CD-ED1E-4E41-817B-583B2672F613}" destId="{E8C5DD36-FF1D-40CC-9904-71CF451B3790}" srcOrd="1" destOrd="0" presId="urn:microsoft.com/office/officeart/2008/layout/HorizontalMultiLevelHierarchy"/>
    <dgm:cxn modelId="{02751BB5-D0F1-4A4A-AEC3-51AAD357A5EB}" type="presParOf" srcId="{E8C5DD36-FF1D-40CC-9904-71CF451B3790}" destId="{228361D3-25E1-4EEE-8314-CC7ED45C12D0}" srcOrd="0" destOrd="0" presId="urn:microsoft.com/office/officeart/2008/layout/HorizontalMultiLevelHierarchy"/>
    <dgm:cxn modelId="{165BA9F5-7E4C-4A7E-83C1-15325C3A15EA}" type="presParOf" srcId="{E8C5DD36-FF1D-40CC-9904-71CF451B3790}" destId="{591DB2CA-43FB-4C82-BFE9-98628A2FD54F}" srcOrd="1" destOrd="0" presId="urn:microsoft.com/office/officeart/2008/layout/HorizontalMultiLevelHierarchy"/>
    <dgm:cxn modelId="{D1A5521F-F073-401B-B1E5-EB8A0B4B291E}" type="presParOf" srcId="{CEF8F7CD-ED1E-4E41-817B-583B2672F613}" destId="{0C20F188-0817-4C0D-9141-DA59741BF740}" srcOrd="2" destOrd="0" presId="urn:microsoft.com/office/officeart/2008/layout/HorizontalMultiLevelHierarchy"/>
    <dgm:cxn modelId="{90192EE7-EEE3-4958-B97E-4CDE2290F5CB}" type="presParOf" srcId="{0C20F188-0817-4C0D-9141-DA59741BF740}" destId="{BB93A236-02B8-46A6-AD4E-CC726CFFD5FE}" srcOrd="0" destOrd="0" presId="urn:microsoft.com/office/officeart/2008/layout/HorizontalMultiLevelHierarchy"/>
    <dgm:cxn modelId="{FD644A30-7CD8-4CE0-92F4-99629B05F0A7}" type="presParOf" srcId="{CEF8F7CD-ED1E-4E41-817B-583B2672F613}" destId="{FEA10885-0313-41E5-8527-32E66B54C504}" srcOrd="3" destOrd="0" presId="urn:microsoft.com/office/officeart/2008/layout/HorizontalMultiLevelHierarchy"/>
    <dgm:cxn modelId="{A599BB8A-7C8C-4C80-922E-A4676D6E566C}" type="presParOf" srcId="{FEA10885-0313-41E5-8527-32E66B54C504}" destId="{8F8E6B70-16CD-4291-B5BB-068C0D734DFC}" srcOrd="0" destOrd="0" presId="urn:microsoft.com/office/officeart/2008/layout/HorizontalMultiLevelHierarchy"/>
    <dgm:cxn modelId="{9A82A15E-2C2B-4B49-ABE7-F6F136753CFE}" type="presParOf" srcId="{FEA10885-0313-41E5-8527-32E66B54C504}" destId="{D603B24A-F49F-4A93-8C91-FCEDD7C6DE79}" srcOrd="1" destOrd="0" presId="urn:microsoft.com/office/officeart/2008/layout/HorizontalMultiLevelHierarchy"/>
    <dgm:cxn modelId="{35B42518-996C-4BD5-B516-B25F8D48EAA7}" type="presParOf" srcId="{CEF8F7CD-ED1E-4E41-817B-583B2672F613}" destId="{88908114-B1E4-48D0-90B1-24BEA49919A4}" srcOrd="4" destOrd="0" presId="urn:microsoft.com/office/officeart/2008/layout/HorizontalMultiLevelHierarchy"/>
    <dgm:cxn modelId="{D561528A-FABE-46AA-A7CB-4BDA0636392B}" type="presParOf" srcId="{88908114-B1E4-48D0-90B1-24BEA49919A4}" destId="{8D20CF91-64A2-4478-AD34-305CD71B5C93}" srcOrd="0" destOrd="0" presId="urn:microsoft.com/office/officeart/2008/layout/HorizontalMultiLevelHierarchy"/>
    <dgm:cxn modelId="{23936110-C70E-4929-898E-C4417C7BE765}" type="presParOf" srcId="{CEF8F7CD-ED1E-4E41-817B-583B2672F613}" destId="{3F3DB9E0-54EC-4511-A6F5-05B6A820FC37}" srcOrd="5" destOrd="0" presId="urn:microsoft.com/office/officeart/2008/layout/HorizontalMultiLevelHierarchy"/>
    <dgm:cxn modelId="{05DC3A48-A2AD-4CE7-BF48-B7706A598FEE}" type="presParOf" srcId="{3F3DB9E0-54EC-4511-A6F5-05B6A820FC37}" destId="{9BD32BC1-53D2-4E6E-8647-161800B4BE0A}" srcOrd="0" destOrd="0" presId="urn:microsoft.com/office/officeart/2008/layout/HorizontalMultiLevelHierarchy"/>
    <dgm:cxn modelId="{A8527B5A-BB82-46B9-92C9-5CE1F8F63EE0}" type="presParOf" srcId="{3F3DB9E0-54EC-4511-A6F5-05B6A820FC37}" destId="{21A082E4-CB82-4E35-ABC3-311991BC030F}" srcOrd="1" destOrd="0" presId="urn:microsoft.com/office/officeart/2008/layout/HorizontalMultiLevelHierarchy"/>
    <dgm:cxn modelId="{2020DA50-8C50-41E8-8508-3D4B2FF47D5A}" type="presParOf" srcId="{CEF8F7CD-ED1E-4E41-817B-583B2672F613}" destId="{EC6D9FAC-0FA2-40D6-AD0C-DC8F728AC04C}" srcOrd="6" destOrd="0" presId="urn:microsoft.com/office/officeart/2008/layout/HorizontalMultiLevelHierarchy"/>
    <dgm:cxn modelId="{9460D21A-7F7D-4B87-9459-E29770E1B1AC}" type="presParOf" srcId="{EC6D9FAC-0FA2-40D6-AD0C-DC8F728AC04C}" destId="{D0FDE978-DCF1-463D-82DA-38F7F1B8EFA2}" srcOrd="0" destOrd="0" presId="urn:microsoft.com/office/officeart/2008/layout/HorizontalMultiLevelHierarchy"/>
    <dgm:cxn modelId="{81EA5DE1-7344-42FD-A302-1C051F8DEA15}" type="presParOf" srcId="{CEF8F7CD-ED1E-4E41-817B-583B2672F613}" destId="{F258D17B-D782-48C9-A0B5-CC5D5D7034B5}" srcOrd="7" destOrd="0" presId="urn:microsoft.com/office/officeart/2008/layout/HorizontalMultiLevelHierarchy"/>
    <dgm:cxn modelId="{4A91C5BE-2DE8-458A-B582-329DEC9F5746}" type="presParOf" srcId="{F258D17B-D782-48C9-A0B5-CC5D5D7034B5}" destId="{94AC63B9-5D8F-4C0C-A149-488775F7E7C7}" srcOrd="0" destOrd="0" presId="urn:microsoft.com/office/officeart/2008/layout/HorizontalMultiLevelHierarchy"/>
    <dgm:cxn modelId="{4E6D52E5-E00C-44E4-BC26-6BB6F2836E8A}" type="presParOf" srcId="{F258D17B-D782-48C9-A0B5-CC5D5D7034B5}" destId="{F454FB29-83B9-4DCD-BC00-AC926E8FE597}" srcOrd="1" destOrd="0" presId="urn:microsoft.com/office/officeart/2008/layout/HorizontalMultiLevelHierarchy"/>
    <dgm:cxn modelId="{CF6BB68D-FD56-4C23-9D71-F6B016CE5D4E}" type="presParOf" srcId="{CEF8F7CD-ED1E-4E41-817B-583B2672F613}" destId="{B9799A35-37EE-40FD-BAF1-1C847E3B98B1}" srcOrd="8" destOrd="0" presId="urn:microsoft.com/office/officeart/2008/layout/HorizontalMultiLevelHierarchy"/>
    <dgm:cxn modelId="{5386F3D5-1551-47FA-AC51-06D37C073AA4}" type="presParOf" srcId="{B9799A35-37EE-40FD-BAF1-1C847E3B98B1}" destId="{69B66010-36C7-439F-8156-67161CBE19D9}" srcOrd="0" destOrd="0" presId="urn:microsoft.com/office/officeart/2008/layout/HorizontalMultiLevelHierarchy"/>
    <dgm:cxn modelId="{68F5EED6-57C6-4125-893C-BCA4F23E8F1C}" type="presParOf" srcId="{CEF8F7CD-ED1E-4E41-817B-583B2672F613}" destId="{FEACE037-9F5F-4209-B9A0-5A4EDA7D3D62}" srcOrd="9" destOrd="0" presId="urn:microsoft.com/office/officeart/2008/layout/HorizontalMultiLevelHierarchy"/>
    <dgm:cxn modelId="{5C8615F9-8D13-460E-B465-03F61E63560C}" type="presParOf" srcId="{FEACE037-9F5F-4209-B9A0-5A4EDA7D3D62}" destId="{8E48EFE7-25F8-4A10-9167-C8DD866A3545}" srcOrd="0" destOrd="0" presId="urn:microsoft.com/office/officeart/2008/layout/HorizontalMultiLevelHierarchy"/>
    <dgm:cxn modelId="{C96D0D48-8C38-4EBA-973A-D18A871D3FD1}" type="presParOf" srcId="{FEACE037-9F5F-4209-B9A0-5A4EDA7D3D62}" destId="{83D08A77-145C-4B12-84CB-E8541E1A81B3}" srcOrd="1" destOrd="0" presId="urn:microsoft.com/office/officeart/2008/layout/HorizontalMultiLevelHierarchy"/>
    <dgm:cxn modelId="{F2621E92-866E-4998-8BBA-B6D75E1264D0}" type="presParOf" srcId="{CEF8F7CD-ED1E-4E41-817B-583B2672F613}" destId="{42E19910-BC34-47E4-9982-FDB6A4DA77CD}" srcOrd="10" destOrd="0" presId="urn:microsoft.com/office/officeart/2008/layout/HorizontalMultiLevelHierarchy"/>
    <dgm:cxn modelId="{1C4FD66E-10D2-4360-9319-87BB5B3488FD}" type="presParOf" srcId="{42E19910-BC34-47E4-9982-FDB6A4DA77CD}" destId="{6ED39C16-1AE6-4D4C-BF05-518703B97F18}" srcOrd="0" destOrd="0" presId="urn:microsoft.com/office/officeart/2008/layout/HorizontalMultiLevelHierarchy"/>
    <dgm:cxn modelId="{748F3457-CE53-4211-9E70-B94E812EBABD}" type="presParOf" srcId="{CEF8F7CD-ED1E-4E41-817B-583B2672F613}" destId="{85953BCB-91C3-4614-BE06-02CA3EC82F83}" srcOrd="11" destOrd="0" presId="urn:microsoft.com/office/officeart/2008/layout/HorizontalMultiLevelHierarchy"/>
    <dgm:cxn modelId="{1F0D714A-4368-410E-9338-920D24CE604C}" type="presParOf" srcId="{85953BCB-91C3-4614-BE06-02CA3EC82F83}" destId="{59B44617-9EB4-4431-B242-D8CF98925205}" srcOrd="0" destOrd="0" presId="urn:microsoft.com/office/officeart/2008/layout/HorizontalMultiLevelHierarchy"/>
    <dgm:cxn modelId="{6EC0D330-79B8-456E-AD87-4F2046E069A0}" type="presParOf" srcId="{85953BCB-91C3-4614-BE06-02CA3EC82F83}" destId="{DA1C6D53-838B-48A3-BC17-72FFFFDC3251}" srcOrd="1" destOrd="0" presId="urn:microsoft.com/office/officeart/2008/layout/HorizontalMultiLevelHierarchy"/>
    <dgm:cxn modelId="{B255CFDF-AC15-4BCD-8C50-32EA08FBE729}" type="presParOf" srcId="{CEF8F7CD-ED1E-4E41-817B-583B2672F613}" destId="{161BCF8C-6973-4112-ABEE-CF50DE09B574}" srcOrd="12" destOrd="0" presId="urn:microsoft.com/office/officeart/2008/layout/HorizontalMultiLevelHierarchy"/>
    <dgm:cxn modelId="{8A2DB296-2D83-433B-A940-4EDD3FB8C31B}" type="presParOf" srcId="{161BCF8C-6973-4112-ABEE-CF50DE09B574}" destId="{67CDF4D3-8AED-4CBD-858B-9926BFE007D5}" srcOrd="0" destOrd="0" presId="urn:microsoft.com/office/officeart/2008/layout/HorizontalMultiLevelHierarchy"/>
    <dgm:cxn modelId="{B2BFC6D6-0933-4723-ACB5-C6716D887836}" type="presParOf" srcId="{CEF8F7CD-ED1E-4E41-817B-583B2672F613}" destId="{DCAB0242-CB06-4581-9ED1-BF2893A57736}" srcOrd="13" destOrd="0" presId="urn:microsoft.com/office/officeart/2008/layout/HorizontalMultiLevelHierarchy"/>
    <dgm:cxn modelId="{68F8001A-2056-4846-B0B5-87009842EDE3}" type="presParOf" srcId="{DCAB0242-CB06-4581-9ED1-BF2893A57736}" destId="{364EDBA7-39D6-485E-81CA-4BAB6F722077}" srcOrd="0" destOrd="0" presId="urn:microsoft.com/office/officeart/2008/layout/HorizontalMultiLevelHierarchy"/>
    <dgm:cxn modelId="{99DA2E17-5C2F-4040-9CDC-FF9F585E072E}" type="presParOf" srcId="{DCAB0242-CB06-4581-9ED1-BF2893A57736}" destId="{DBA25398-A491-44FD-B02B-0C8EDCBFB20A}" srcOrd="1" destOrd="0" presId="urn:microsoft.com/office/officeart/2008/layout/HorizontalMultiLevelHierarchy"/>
    <dgm:cxn modelId="{D72B3F84-7D40-40A7-9353-D7779E7CA97A}" type="presParOf" srcId="{CEF8F7CD-ED1E-4E41-817B-583B2672F613}" destId="{0B0D619F-3244-480B-BDF7-EAAD8ACE37B4}" srcOrd="14" destOrd="0" presId="urn:microsoft.com/office/officeart/2008/layout/HorizontalMultiLevelHierarchy"/>
    <dgm:cxn modelId="{01C594ED-DB5A-4479-B757-2B2AD2E91DEC}" type="presParOf" srcId="{0B0D619F-3244-480B-BDF7-EAAD8ACE37B4}" destId="{DD04EA49-42CB-4B11-8B6D-2E972BCEAAAE}" srcOrd="0" destOrd="0" presId="urn:microsoft.com/office/officeart/2008/layout/HorizontalMultiLevelHierarchy"/>
    <dgm:cxn modelId="{0C317933-0349-453C-9447-58D521C03670}" type="presParOf" srcId="{CEF8F7CD-ED1E-4E41-817B-583B2672F613}" destId="{734C4600-5729-44D9-B688-CC0E47D3373A}" srcOrd="15" destOrd="0" presId="urn:microsoft.com/office/officeart/2008/layout/HorizontalMultiLevelHierarchy"/>
    <dgm:cxn modelId="{FEBD9A80-F338-4BEE-8792-E0C6475FC483}" type="presParOf" srcId="{734C4600-5729-44D9-B688-CC0E47D3373A}" destId="{738E158D-A275-44E5-82A7-574C4D2E7D02}" srcOrd="0" destOrd="0" presId="urn:microsoft.com/office/officeart/2008/layout/HorizontalMultiLevelHierarchy"/>
    <dgm:cxn modelId="{64AEC151-839B-4AE3-B34C-8DFCE079C0B5}" type="presParOf" srcId="{734C4600-5729-44D9-B688-CC0E47D3373A}" destId="{95F0ED71-AC73-4A14-9775-E85E38E3CFE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DA6640-C9D6-4755-AD2F-62FE9E34AD61}">
      <dsp:nvSpPr>
        <dsp:cNvPr id="0" name=""/>
        <dsp:cNvSpPr/>
      </dsp:nvSpPr>
      <dsp:spPr>
        <a:xfrm>
          <a:off x="11152595" y="1746403"/>
          <a:ext cx="91440" cy="3784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8488"/>
              </a:lnTo>
            </a:path>
          </a:pathLst>
        </a:custGeom>
        <a:noFill/>
        <a:ln w="1397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E640C6-FE3F-41FC-A1F8-2F8B47450A9C}">
      <dsp:nvSpPr>
        <dsp:cNvPr id="0" name=""/>
        <dsp:cNvSpPr/>
      </dsp:nvSpPr>
      <dsp:spPr>
        <a:xfrm>
          <a:off x="5093002" y="1746403"/>
          <a:ext cx="4360937" cy="378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928"/>
              </a:lnTo>
              <a:lnTo>
                <a:pt x="4360937" y="257928"/>
              </a:lnTo>
              <a:lnTo>
                <a:pt x="4360937" y="378488"/>
              </a:lnTo>
            </a:path>
          </a:pathLst>
        </a:custGeom>
        <a:noFill/>
        <a:ln w="1397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47BD90-4961-4A09-AE07-65C9D5F39C11}">
      <dsp:nvSpPr>
        <dsp:cNvPr id="0" name=""/>
        <dsp:cNvSpPr/>
      </dsp:nvSpPr>
      <dsp:spPr>
        <a:xfrm>
          <a:off x="5093002" y="1746403"/>
          <a:ext cx="2616562" cy="378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928"/>
              </a:lnTo>
              <a:lnTo>
                <a:pt x="2616562" y="257928"/>
              </a:lnTo>
              <a:lnTo>
                <a:pt x="2616562" y="378488"/>
              </a:lnTo>
            </a:path>
          </a:pathLst>
        </a:custGeom>
        <a:noFill/>
        <a:ln w="1397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A98CC-64C8-4115-A9C9-5DC733C9CE78}">
      <dsp:nvSpPr>
        <dsp:cNvPr id="0" name=""/>
        <dsp:cNvSpPr/>
      </dsp:nvSpPr>
      <dsp:spPr>
        <a:xfrm>
          <a:off x="5093002" y="1746403"/>
          <a:ext cx="872187" cy="378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928"/>
              </a:lnTo>
              <a:lnTo>
                <a:pt x="872187" y="257928"/>
              </a:lnTo>
              <a:lnTo>
                <a:pt x="872187" y="378488"/>
              </a:lnTo>
            </a:path>
          </a:pathLst>
        </a:custGeom>
        <a:noFill/>
        <a:ln w="1397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F43E0-AF4C-41A7-9813-DF40BC05089D}">
      <dsp:nvSpPr>
        <dsp:cNvPr id="0" name=""/>
        <dsp:cNvSpPr/>
      </dsp:nvSpPr>
      <dsp:spPr>
        <a:xfrm>
          <a:off x="4220814" y="1746403"/>
          <a:ext cx="872187" cy="378488"/>
        </a:xfrm>
        <a:custGeom>
          <a:avLst/>
          <a:gdLst/>
          <a:ahLst/>
          <a:cxnLst/>
          <a:rect l="0" t="0" r="0" b="0"/>
          <a:pathLst>
            <a:path>
              <a:moveTo>
                <a:pt x="872187" y="0"/>
              </a:moveTo>
              <a:lnTo>
                <a:pt x="872187" y="257928"/>
              </a:lnTo>
              <a:lnTo>
                <a:pt x="0" y="257928"/>
              </a:lnTo>
              <a:lnTo>
                <a:pt x="0" y="378488"/>
              </a:lnTo>
            </a:path>
          </a:pathLst>
        </a:custGeom>
        <a:noFill/>
        <a:ln w="1397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163A4D-9143-452D-9E50-7A082902FB9D}">
      <dsp:nvSpPr>
        <dsp:cNvPr id="0" name=""/>
        <dsp:cNvSpPr/>
      </dsp:nvSpPr>
      <dsp:spPr>
        <a:xfrm>
          <a:off x="2476439" y="1746403"/>
          <a:ext cx="2616562" cy="378488"/>
        </a:xfrm>
        <a:custGeom>
          <a:avLst/>
          <a:gdLst/>
          <a:ahLst/>
          <a:cxnLst/>
          <a:rect l="0" t="0" r="0" b="0"/>
          <a:pathLst>
            <a:path>
              <a:moveTo>
                <a:pt x="2616562" y="0"/>
              </a:moveTo>
              <a:lnTo>
                <a:pt x="2616562" y="257928"/>
              </a:lnTo>
              <a:lnTo>
                <a:pt x="0" y="257928"/>
              </a:lnTo>
              <a:lnTo>
                <a:pt x="0" y="378488"/>
              </a:lnTo>
            </a:path>
          </a:pathLst>
        </a:custGeom>
        <a:noFill/>
        <a:ln w="1397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9AA463-0C48-44DF-841C-117A50A634EF}">
      <dsp:nvSpPr>
        <dsp:cNvPr id="0" name=""/>
        <dsp:cNvSpPr/>
      </dsp:nvSpPr>
      <dsp:spPr>
        <a:xfrm>
          <a:off x="732064" y="1746403"/>
          <a:ext cx="4360937" cy="378488"/>
        </a:xfrm>
        <a:custGeom>
          <a:avLst/>
          <a:gdLst/>
          <a:ahLst/>
          <a:cxnLst/>
          <a:rect l="0" t="0" r="0" b="0"/>
          <a:pathLst>
            <a:path>
              <a:moveTo>
                <a:pt x="4360937" y="0"/>
              </a:moveTo>
              <a:lnTo>
                <a:pt x="4360937" y="257928"/>
              </a:lnTo>
              <a:lnTo>
                <a:pt x="0" y="257928"/>
              </a:lnTo>
              <a:lnTo>
                <a:pt x="0" y="378488"/>
              </a:lnTo>
            </a:path>
          </a:pathLst>
        </a:custGeom>
        <a:noFill/>
        <a:ln w="1397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39765E-05FF-4EA0-B5B4-C1F7D0E0A2B4}">
      <dsp:nvSpPr>
        <dsp:cNvPr id="0" name=""/>
        <dsp:cNvSpPr/>
      </dsp:nvSpPr>
      <dsp:spPr>
        <a:xfrm>
          <a:off x="4365414" y="920019"/>
          <a:ext cx="1455176" cy="8263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5EA171-75A0-410E-9CEE-3A4DF207A20E}">
      <dsp:nvSpPr>
        <dsp:cNvPr id="0" name=""/>
        <dsp:cNvSpPr/>
      </dsp:nvSpPr>
      <dsp:spPr>
        <a:xfrm>
          <a:off x="4510013" y="1057388"/>
          <a:ext cx="1455176" cy="82638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Південні</a:t>
          </a:r>
          <a:endParaRPr lang="ru-RU" sz="1800" kern="1200" dirty="0"/>
        </a:p>
      </dsp:txBody>
      <dsp:txXfrm>
        <a:off x="4534217" y="1081592"/>
        <a:ext cx="1406768" cy="777975"/>
      </dsp:txXfrm>
    </dsp:sp>
    <dsp:sp modelId="{B36E0599-4CE5-46F5-84B0-2BC0AF3C4BBE}">
      <dsp:nvSpPr>
        <dsp:cNvPr id="0" name=""/>
        <dsp:cNvSpPr/>
      </dsp:nvSpPr>
      <dsp:spPr>
        <a:xfrm>
          <a:off x="4476" y="2124891"/>
          <a:ext cx="1455176" cy="8263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214121-4FD7-4E70-A23A-4CB4E10B82F9}">
      <dsp:nvSpPr>
        <dsp:cNvPr id="0" name=""/>
        <dsp:cNvSpPr/>
      </dsp:nvSpPr>
      <dsp:spPr>
        <a:xfrm>
          <a:off x="149075" y="2262260"/>
          <a:ext cx="1455176" cy="82638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Андалузькі</a:t>
          </a:r>
          <a:endParaRPr lang="ru-RU" sz="1800" kern="1200" dirty="0"/>
        </a:p>
      </dsp:txBody>
      <dsp:txXfrm>
        <a:off x="173279" y="2286464"/>
        <a:ext cx="1406768" cy="777975"/>
      </dsp:txXfrm>
    </dsp:sp>
    <dsp:sp modelId="{6FBA601F-3452-4926-834C-22808512B7E0}">
      <dsp:nvSpPr>
        <dsp:cNvPr id="0" name=""/>
        <dsp:cNvSpPr/>
      </dsp:nvSpPr>
      <dsp:spPr>
        <a:xfrm>
          <a:off x="1748851" y="2124891"/>
          <a:ext cx="1455176" cy="8263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B43A0F-FE8D-46FE-AC15-36A76DEFB636}">
      <dsp:nvSpPr>
        <dsp:cNvPr id="0" name=""/>
        <dsp:cNvSpPr/>
      </dsp:nvSpPr>
      <dsp:spPr>
        <a:xfrm>
          <a:off x="1893450" y="2262260"/>
          <a:ext cx="1455176" cy="82638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Балканські</a:t>
          </a:r>
          <a:endParaRPr lang="ru-RU" sz="1800" kern="1200" dirty="0"/>
        </a:p>
      </dsp:txBody>
      <dsp:txXfrm>
        <a:off x="1917654" y="2286464"/>
        <a:ext cx="1406768" cy="777975"/>
      </dsp:txXfrm>
    </dsp:sp>
    <dsp:sp modelId="{D5FD2E52-C06A-485C-B9B2-409D74DA059C}">
      <dsp:nvSpPr>
        <dsp:cNvPr id="0" name=""/>
        <dsp:cNvSpPr/>
      </dsp:nvSpPr>
      <dsp:spPr>
        <a:xfrm>
          <a:off x="3493226" y="2124891"/>
          <a:ext cx="1455176" cy="8263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3E0942-F6B2-43EC-9375-41ECB166E416}">
      <dsp:nvSpPr>
        <dsp:cNvPr id="0" name=""/>
        <dsp:cNvSpPr/>
      </dsp:nvSpPr>
      <dsp:spPr>
        <a:xfrm>
          <a:off x="3637825" y="2262260"/>
          <a:ext cx="1455176" cy="82638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Апенніни</a:t>
          </a:r>
          <a:endParaRPr lang="ru-RU" sz="1800" kern="1200" dirty="0"/>
        </a:p>
      </dsp:txBody>
      <dsp:txXfrm>
        <a:off x="3662029" y="2286464"/>
        <a:ext cx="1406768" cy="777975"/>
      </dsp:txXfrm>
    </dsp:sp>
    <dsp:sp modelId="{8354F88E-307A-4229-9E5A-D858B65348F0}">
      <dsp:nvSpPr>
        <dsp:cNvPr id="0" name=""/>
        <dsp:cNvSpPr/>
      </dsp:nvSpPr>
      <dsp:spPr>
        <a:xfrm>
          <a:off x="5237601" y="2124891"/>
          <a:ext cx="1455176" cy="8263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88C220-CDB1-4056-BD1E-6209A4C16C43}">
      <dsp:nvSpPr>
        <dsp:cNvPr id="0" name=""/>
        <dsp:cNvSpPr/>
      </dsp:nvSpPr>
      <dsp:spPr>
        <a:xfrm>
          <a:off x="5382200" y="2262260"/>
          <a:ext cx="1455176" cy="82638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Альпи</a:t>
          </a:r>
          <a:endParaRPr lang="ru-RU" sz="1800" kern="1200" dirty="0"/>
        </a:p>
      </dsp:txBody>
      <dsp:txXfrm>
        <a:off x="5406404" y="2286464"/>
        <a:ext cx="1406768" cy="777975"/>
      </dsp:txXfrm>
    </dsp:sp>
    <dsp:sp modelId="{44350F10-AFC0-4F8C-BBA6-C45A12F99BD3}">
      <dsp:nvSpPr>
        <dsp:cNvPr id="0" name=""/>
        <dsp:cNvSpPr/>
      </dsp:nvSpPr>
      <dsp:spPr>
        <a:xfrm>
          <a:off x="6981976" y="2124891"/>
          <a:ext cx="1455176" cy="8263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ECB492-ACB5-44D8-ADC1-674F111C9000}">
      <dsp:nvSpPr>
        <dsp:cNvPr id="0" name=""/>
        <dsp:cNvSpPr/>
      </dsp:nvSpPr>
      <dsp:spPr>
        <a:xfrm>
          <a:off x="7126575" y="2262260"/>
          <a:ext cx="1455176" cy="82638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Піренеї</a:t>
          </a:r>
          <a:endParaRPr lang="ru-RU" sz="1800" kern="1200" dirty="0"/>
        </a:p>
      </dsp:txBody>
      <dsp:txXfrm>
        <a:off x="7150779" y="2286464"/>
        <a:ext cx="1406768" cy="777975"/>
      </dsp:txXfrm>
    </dsp:sp>
    <dsp:sp modelId="{39F6D4F9-3EDC-49A9-AF7C-F43302ED80B9}">
      <dsp:nvSpPr>
        <dsp:cNvPr id="0" name=""/>
        <dsp:cNvSpPr/>
      </dsp:nvSpPr>
      <dsp:spPr>
        <a:xfrm>
          <a:off x="8726351" y="2124891"/>
          <a:ext cx="1455176" cy="8263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D79ABF-C653-4482-8CE8-DD32A32EEDAA}">
      <dsp:nvSpPr>
        <dsp:cNvPr id="0" name=""/>
        <dsp:cNvSpPr/>
      </dsp:nvSpPr>
      <dsp:spPr>
        <a:xfrm>
          <a:off x="8870950" y="2262260"/>
          <a:ext cx="1455176" cy="82638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Карпати</a:t>
          </a:r>
          <a:endParaRPr lang="ru-RU" sz="1800" kern="1200" dirty="0"/>
        </a:p>
      </dsp:txBody>
      <dsp:txXfrm>
        <a:off x="8895154" y="2286464"/>
        <a:ext cx="1406768" cy="777975"/>
      </dsp:txXfrm>
    </dsp:sp>
    <dsp:sp modelId="{F1D5D0D7-69E1-4365-A5B9-CCD4CA60D602}">
      <dsp:nvSpPr>
        <dsp:cNvPr id="0" name=""/>
        <dsp:cNvSpPr/>
      </dsp:nvSpPr>
      <dsp:spPr>
        <a:xfrm>
          <a:off x="10470726" y="920019"/>
          <a:ext cx="1455176" cy="8263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4AE3D6-71F8-4965-97D2-CD75A2F7DD1B}">
      <dsp:nvSpPr>
        <dsp:cNvPr id="0" name=""/>
        <dsp:cNvSpPr/>
      </dsp:nvSpPr>
      <dsp:spPr>
        <a:xfrm>
          <a:off x="10615325" y="1057388"/>
          <a:ext cx="1455176" cy="82638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Північні</a:t>
          </a:r>
          <a:endParaRPr lang="ru-RU" sz="1800" kern="1200" dirty="0"/>
        </a:p>
      </dsp:txBody>
      <dsp:txXfrm>
        <a:off x="10639529" y="1081592"/>
        <a:ext cx="1406768" cy="777975"/>
      </dsp:txXfrm>
    </dsp:sp>
    <dsp:sp modelId="{51FCA208-3E35-4B50-B235-CFD509C7347D}">
      <dsp:nvSpPr>
        <dsp:cNvPr id="0" name=""/>
        <dsp:cNvSpPr/>
      </dsp:nvSpPr>
      <dsp:spPr>
        <a:xfrm>
          <a:off x="10470726" y="2124891"/>
          <a:ext cx="1455176" cy="8263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927E4E-EFE4-4071-9E35-E8F3868C4876}">
      <dsp:nvSpPr>
        <dsp:cNvPr id="0" name=""/>
        <dsp:cNvSpPr/>
      </dsp:nvSpPr>
      <dsp:spPr>
        <a:xfrm>
          <a:off x="10615325" y="2262260"/>
          <a:ext cx="1455176" cy="82638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Скандинавські</a:t>
          </a:r>
          <a:endParaRPr lang="ru-RU" sz="1800" kern="1200" dirty="0"/>
        </a:p>
      </dsp:txBody>
      <dsp:txXfrm>
        <a:off x="10639529" y="2286464"/>
        <a:ext cx="1406768" cy="7779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D619F-3244-480B-BDF7-EAAD8ACE37B4}">
      <dsp:nvSpPr>
        <dsp:cNvPr id="0" name=""/>
        <dsp:cNvSpPr/>
      </dsp:nvSpPr>
      <dsp:spPr>
        <a:xfrm>
          <a:off x="5077462" y="3346450"/>
          <a:ext cx="449248" cy="2996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4624" y="0"/>
              </a:lnTo>
              <a:lnTo>
                <a:pt x="224624" y="2996130"/>
              </a:lnTo>
              <a:lnTo>
                <a:pt x="449248" y="2996130"/>
              </a:lnTo>
            </a:path>
          </a:pathLst>
        </a:custGeom>
        <a:noFill/>
        <a:ln w="1397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5226346" y="4768774"/>
        <a:ext cx="151481" cy="151481"/>
      </dsp:txXfrm>
    </dsp:sp>
    <dsp:sp modelId="{161BCF8C-6973-4112-ABEE-CF50DE09B574}">
      <dsp:nvSpPr>
        <dsp:cNvPr id="0" name=""/>
        <dsp:cNvSpPr/>
      </dsp:nvSpPr>
      <dsp:spPr>
        <a:xfrm>
          <a:off x="5077462" y="3346450"/>
          <a:ext cx="449248" cy="21400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4624" y="0"/>
              </a:lnTo>
              <a:lnTo>
                <a:pt x="224624" y="2140093"/>
              </a:lnTo>
              <a:lnTo>
                <a:pt x="449248" y="2140093"/>
              </a:lnTo>
            </a:path>
          </a:pathLst>
        </a:custGeom>
        <a:noFill/>
        <a:ln w="1397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5247418" y="4361828"/>
        <a:ext cx="109336" cy="109336"/>
      </dsp:txXfrm>
    </dsp:sp>
    <dsp:sp modelId="{42E19910-BC34-47E4-9982-FDB6A4DA77CD}">
      <dsp:nvSpPr>
        <dsp:cNvPr id="0" name=""/>
        <dsp:cNvSpPr/>
      </dsp:nvSpPr>
      <dsp:spPr>
        <a:xfrm>
          <a:off x="5077462" y="3346450"/>
          <a:ext cx="449248" cy="1284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4624" y="0"/>
              </a:lnTo>
              <a:lnTo>
                <a:pt x="224624" y="1284056"/>
              </a:lnTo>
              <a:lnTo>
                <a:pt x="449248" y="1284056"/>
              </a:lnTo>
            </a:path>
          </a:pathLst>
        </a:custGeom>
        <a:noFill/>
        <a:ln w="1397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268077" y="3954468"/>
        <a:ext cx="68018" cy="68018"/>
      </dsp:txXfrm>
    </dsp:sp>
    <dsp:sp modelId="{B9799A35-37EE-40FD-BAF1-1C847E3B98B1}">
      <dsp:nvSpPr>
        <dsp:cNvPr id="0" name=""/>
        <dsp:cNvSpPr/>
      </dsp:nvSpPr>
      <dsp:spPr>
        <a:xfrm>
          <a:off x="5077462" y="3346450"/>
          <a:ext cx="449248" cy="428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4624" y="0"/>
              </a:lnTo>
              <a:lnTo>
                <a:pt x="224624" y="428018"/>
              </a:lnTo>
              <a:lnTo>
                <a:pt x="449248" y="428018"/>
              </a:lnTo>
            </a:path>
          </a:pathLst>
        </a:custGeom>
        <a:noFill/>
        <a:ln w="1397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286574" y="3544946"/>
        <a:ext cx="31025" cy="31025"/>
      </dsp:txXfrm>
    </dsp:sp>
    <dsp:sp modelId="{EC6D9FAC-0FA2-40D6-AD0C-DC8F728AC04C}">
      <dsp:nvSpPr>
        <dsp:cNvPr id="0" name=""/>
        <dsp:cNvSpPr/>
      </dsp:nvSpPr>
      <dsp:spPr>
        <a:xfrm>
          <a:off x="5077462" y="2918431"/>
          <a:ext cx="449248" cy="428018"/>
        </a:xfrm>
        <a:custGeom>
          <a:avLst/>
          <a:gdLst/>
          <a:ahLst/>
          <a:cxnLst/>
          <a:rect l="0" t="0" r="0" b="0"/>
          <a:pathLst>
            <a:path>
              <a:moveTo>
                <a:pt x="0" y="428018"/>
              </a:moveTo>
              <a:lnTo>
                <a:pt x="224624" y="428018"/>
              </a:lnTo>
              <a:lnTo>
                <a:pt x="224624" y="0"/>
              </a:lnTo>
              <a:lnTo>
                <a:pt x="449248" y="0"/>
              </a:lnTo>
            </a:path>
          </a:pathLst>
        </a:custGeom>
        <a:noFill/>
        <a:ln w="1397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286574" y="3116928"/>
        <a:ext cx="31025" cy="31025"/>
      </dsp:txXfrm>
    </dsp:sp>
    <dsp:sp modelId="{88908114-B1E4-48D0-90B1-24BEA49919A4}">
      <dsp:nvSpPr>
        <dsp:cNvPr id="0" name=""/>
        <dsp:cNvSpPr/>
      </dsp:nvSpPr>
      <dsp:spPr>
        <a:xfrm>
          <a:off x="5077462" y="2062393"/>
          <a:ext cx="449248" cy="1284056"/>
        </a:xfrm>
        <a:custGeom>
          <a:avLst/>
          <a:gdLst/>
          <a:ahLst/>
          <a:cxnLst/>
          <a:rect l="0" t="0" r="0" b="0"/>
          <a:pathLst>
            <a:path>
              <a:moveTo>
                <a:pt x="0" y="1284056"/>
              </a:moveTo>
              <a:lnTo>
                <a:pt x="224624" y="1284056"/>
              </a:lnTo>
              <a:lnTo>
                <a:pt x="224624" y="0"/>
              </a:lnTo>
              <a:lnTo>
                <a:pt x="449248" y="0"/>
              </a:lnTo>
            </a:path>
          </a:pathLst>
        </a:custGeom>
        <a:noFill/>
        <a:ln w="1397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268077" y="2670412"/>
        <a:ext cx="68018" cy="68018"/>
      </dsp:txXfrm>
    </dsp:sp>
    <dsp:sp modelId="{0C20F188-0817-4C0D-9141-DA59741BF740}">
      <dsp:nvSpPr>
        <dsp:cNvPr id="0" name=""/>
        <dsp:cNvSpPr/>
      </dsp:nvSpPr>
      <dsp:spPr>
        <a:xfrm>
          <a:off x="5077462" y="1206356"/>
          <a:ext cx="449248" cy="2140093"/>
        </a:xfrm>
        <a:custGeom>
          <a:avLst/>
          <a:gdLst/>
          <a:ahLst/>
          <a:cxnLst/>
          <a:rect l="0" t="0" r="0" b="0"/>
          <a:pathLst>
            <a:path>
              <a:moveTo>
                <a:pt x="0" y="2140093"/>
              </a:moveTo>
              <a:lnTo>
                <a:pt x="224624" y="2140093"/>
              </a:lnTo>
              <a:lnTo>
                <a:pt x="224624" y="0"/>
              </a:lnTo>
              <a:lnTo>
                <a:pt x="449248" y="0"/>
              </a:lnTo>
            </a:path>
          </a:pathLst>
        </a:custGeom>
        <a:noFill/>
        <a:ln w="1397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5247418" y="2221734"/>
        <a:ext cx="109336" cy="109336"/>
      </dsp:txXfrm>
    </dsp:sp>
    <dsp:sp modelId="{A7AD10E4-9E34-43ED-B386-2E5E476DB940}">
      <dsp:nvSpPr>
        <dsp:cNvPr id="0" name=""/>
        <dsp:cNvSpPr/>
      </dsp:nvSpPr>
      <dsp:spPr>
        <a:xfrm>
          <a:off x="5077462" y="350319"/>
          <a:ext cx="449248" cy="2996130"/>
        </a:xfrm>
        <a:custGeom>
          <a:avLst/>
          <a:gdLst/>
          <a:ahLst/>
          <a:cxnLst/>
          <a:rect l="0" t="0" r="0" b="0"/>
          <a:pathLst>
            <a:path>
              <a:moveTo>
                <a:pt x="0" y="2996130"/>
              </a:moveTo>
              <a:lnTo>
                <a:pt x="224624" y="2996130"/>
              </a:lnTo>
              <a:lnTo>
                <a:pt x="224624" y="0"/>
              </a:lnTo>
              <a:lnTo>
                <a:pt x="449248" y="0"/>
              </a:lnTo>
            </a:path>
          </a:pathLst>
        </a:custGeom>
        <a:noFill/>
        <a:ln w="1397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5226346" y="1772643"/>
        <a:ext cx="151481" cy="151481"/>
      </dsp:txXfrm>
    </dsp:sp>
    <dsp:sp modelId="{7F940172-536F-494E-BCBD-516B87AD9109}">
      <dsp:nvSpPr>
        <dsp:cNvPr id="0" name=""/>
        <dsp:cNvSpPr/>
      </dsp:nvSpPr>
      <dsp:spPr>
        <a:xfrm rot="16200000">
          <a:off x="2841258" y="3004035"/>
          <a:ext cx="3787578" cy="6848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3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/>
            <a:t>Види туризму</a:t>
          </a:r>
          <a:endParaRPr lang="ru-RU" sz="3200" kern="1200" dirty="0"/>
        </a:p>
      </dsp:txBody>
      <dsp:txXfrm>
        <a:off x="2841258" y="3004035"/>
        <a:ext cx="3787578" cy="684829"/>
      </dsp:txXfrm>
    </dsp:sp>
    <dsp:sp modelId="{228361D3-25E1-4EEE-8314-CC7ED45C12D0}">
      <dsp:nvSpPr>
        <dsp:cNvPr id="0" name=""/>
        <dsp:cNvSpPr/>
      </dsp:nvSpPr>
      <dsp:spPr>
        <a:xfrm>
          <a:off x="5526711" y="7904"/>
          <a:ext cx="2246242" cy="6848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5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Пляжний</a:t>
          </a:r>
          <a:endParaRPr lang="ru-RU" sz="2400" kern="1200" dirty="0"/>
        </a:p>
      </dsp:txBody>
      <dsp:txXfrm>
        <a:off x="5526711" y="7904"/>
        <a:ext cx="2246242" cy="684829"/>
      </dsp:txXfrm>
    </dsp:sp>
    <dsp:sp modelId="{8F8E6B70-16CD-4291-B5BB-068C0D734DFC}">
      <dsp:nvSpPr>
        <dsp:cNvPr id="0" name=""/>
        <dsp:cNvSpPr/>
      </dsp:nvSpPr>
      <dsp:spPr>
        <a:xfrm>
          <a:off x="5526711" y="863941"/>
          <a:ext cx="2246242" cy="6848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5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Історико-пізнавальний</a:t>
          </a:r>
          <a:endParaRPr lang="ru-RU" sz="2400" kern="1200" dirty="0"/>
        </a:p>
      </dsp:txBody>
      <dsp:txXfrm>
        <a:off x="5526711" y="863941"/>
        <a:ext cx="2246242" cy="684829"/>
      </dsp:txXfrm>
    </dsp:sp>
    <dsp:sp modelId="{9BD32BC1-53D2-4E6E-8647-161800B4BE0A}">
      <dsp:nvSpPr>
        <dsp:cNvPr id="0" name=""/>
        <dsp:cNvSpPr/>
      </dsp:nvSpPr>
      <dsp:spPr>
        <a:xfrm>
          <a:off x="5526711" y="1719978"/>
          <a:ext cx="2246242" cy="6848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5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Релігійний</a:t>
          </a:r>
          <a:endParaRPr lang="ru-RU" sz="2400" kern="1200" dirty="0"/>
        </a:p>
      </dsp:txBody>
      <dsp:txXfrm>
        <a:off x="5526711" y="1719978"/>
        <a:ext cx="2246242" cy="684829"/>
      </dsp:txXfrm>
    </dsp:sp>
    <dsp:sp modelId="{94AC63B9-5D8F-4C0C-A149-488775F7E7C7}">
      <dsp:nvSpPr>
        <dsp:cNvPr id="0" name=""/>
        <dsp:cNvSpPr/>
      </dsp:nvSpPr>
      <dsp:spPr>
        <a:xfrm>
          <a:off x="5526711" y="2576016"/>
          <a:ext cx="2602855" cy="6848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5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Гірськолижний</a:t>
          </a:r>
          <a:endParaRPr lang="ru-RU" sz="2400" kern="1200" dirty="0"/>
        </a:p>
      </dsp:txBody>
      <dsp:txXfrm>
        <a:off x="5526711" y="2576016"/>
        <a:ext cx="2602855" cy="684829"/>
      </dsp:txXfrm>
    </dsp:sp>
    <dsp:sp modelId="{8E48EFE7-25F8-4A10-9167-C8DD866A3545}">
      <dsp:nvSpPr>
        <dsp:cNvPr id="0" name=""/>
        <dsp:cNvSpPr/>
      </dsp:nvSpPr>
      <dsp:spPr>
        <a:xfrm>
          <a:off x="5526711" y="3432053"/>
          <a:ext cx="2109782" cy="6848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5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Гральний</a:t>
          </a:r>
          <a:endParaRPr lang="ru-RU" sz="2400" kern="1200" dirty="0"/>
        </a:p>
      </dsp:txBody>
      <dsp:txXfrm>
        <a:off x="5526711" y="3432053"/>
        <a:ext cx="2109782" cy="684829"/>
      </dsp:txXfrm>
    </dsp:sp>
    <dsp:sp modelId="{59B44617-9EB4-4431-B242-D8CF98925205}">
      <dsp:nvSpPr>
        <dsp:cNvPr id="0" name=""/>
        <dsp:cNvSpPr/>
      </dsp:nvSpPr>
      <dsp:spPr>
        <a:xfrm>
          <a:off x="5526711" y="4288091"/>
          <a:ext cx="2246242" cy="6848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5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Екологічний</a:t>
          </a:r>
          <a:endParaRPr lang="ru-RU" sz="2400" kern="1200" dirty="0"/>
        </a:p>
      </dsp:txBody>
      <dsp:txXfrm>
        <a:off x="5526711" y="4288091"/>
        <a:ext cx="2246242" cy="684829"/>
      </dsp:txXfrm>
    </dsp:sp>
    <dsp:sp modelId="{364EDBA7-39D6-485E-81CA-4BAB6F722077}">
      <dsp:nvSpPr>
        <dsp:cNvPr id="0" name=""/>
        <dsp:cNvSpPr/>
      </dsp:nvSpPr>
      <dsp:spPr>
        <a:xfrm>
          <a:off x="5526711" y="5144128"/>
          <a:ext cx="2246242" cy="6848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5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Оздоровчий</a:t>
          </a:r>
          <a:endParaRPr lang="ru-RU" sz="2400" kern="1200" dirty="0"/>
        </a:p>
      </dsp:txBody>
      <dsp:txXfrm>
        <a:off x="5526711" y="5144128"/>
        <a:ext cx="2246242" cy="684829"/>
      </dsp:txXfrm>
    </dsp:sp>
    <dsp:sp modelId="{738E158D-A275-44E5-82A7-574C4D2E7D02}">
      <dsp:nvSpPr>
        <dsp:cNvPr id="0" name=""/>
        <dsp:cNvSpPr/>
      </dsp:nvSpPr>
      <dsp:spPr>
        <a:xfrm>
          <a:off x="5526711" y="6000165"/>
          <a:ext cx="2570195" cy="6848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9050" prstMaterial="flat">
          <a:bevelT w="0" h="0" prst="coolSlant"/>
          <a:contourClr>
            <a:schemeClr val="accent5">
              <a:hueOff val="0"/>
              <a:satOff val="0"/>
              <a:lumOff val="0"/>
              <a:alphaOff val="0"/>
              <a:shade val="25000"/>
              <a:satMod val="1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Екстремальний</a:t>
          </a:r>
          <a:endParaRPr lang="ru-RU" sz="2400" kern="1200" dirty="0"/>
        </a:p>
      </dsp:txBody>
      <dsp:txXfrm>
        <a:off x="5526711" y="6000165"/>
        <a:ext cx="2570195" cy="684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8B9EBBA-996F-894A-B54A-D6246ED52CEA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06991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35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7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358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3681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20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5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42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59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25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5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60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34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12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6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6720" y="2180340"/>
            <a:ext cx="9482216" cy="20982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err="1"/>
              <a:t>Природні</a:t>
            </a:r>
            <a:r>
              <a:rPr lang="ru-RU" b="1" i="1" dirty="0"/>
              <a:t> </a:t>
            </a:r>
            <a:r>
              <a:rPr lang="ru-RU" b="1" i="1" dirty="0" err="1"/>
              <a:t>умови</a:t>
            </a:r>
            <a:r>
              <a:rPr lang="ru-RU" b="1" i="1" dirty="0"/>
              <a:t> та 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err="1" smtClean="0"/>
              <a:t>природні</a:t>
            </a:r>
            <a:r>
              <a:rPr lang="ru-RU" b="1" i="1" dirty="0" smtClean="0"/>
              <a:t> </a:t>
            </a:r>
            <a:r>
              <a:rPr lang="ru-RU" b="1" i="1" dirty="0" err="1"/>
              <a:t>ресурси</a:t>
            </a:r>
            <a:r>
              <a:rPr lang="ru-RU" b="1" i="1" dirty="0"/>
              <a:t> </a:t>
            </a:r>
            <a:r>
              <a:rPr lang="ru-RU" b="1" i="1" dirty="0" err="1"/>
              <a:t>Європи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86803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272" y="-650240"/>
            <a:ext cx="9692640" cy="1325562"/>
          </a:xfrm>
        </p:spPr>
        <p:txBody>
          <a:bodyPr/>
          <a:lstStyle/>
          <a:p>
            <a:r>
              <a:rPr lang="uk-UA" dirty="0" smtClean="0"/>
              <a:t>Нафта та природній газ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272" y="599122"/>
            <a:ext cx="10828528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/>
              <a:t>Росія</a:t>
            </a:r>
            <a:r>
              <a:rPr lang="ru-RU" sz="2400" dirty="0"/>
              <a:t> (Волго-</a:t>
            </a:r>
            <a:r>
              <a:rPr lang="ru-RU" sz="2400" dirty="0" err="1"/>
              <a:t>Уральська</a:t>
            </a:r>
            <a:r>
              <a:rPr lang="ru-RU" sz="2400" dirty="0"/>
              <a:t> </a:t>
            </a:r>
            <a:r>
              <a:rPr lang="ru-RU" sz="2400" dirty="0" err="1"/>
              <a:t>нафтогазоносна</a:t>
            </a:r>
            <a:r>
              <a:rPr lang="ru-RU" sz="2400" dirty="0"/>
              <a:t> область, </a:t>
            </a:r>
            <a:r>
              <a:rPr lang="ru-RU" sz="2400" dirty="0" err="1"/>
              <a:t>Північний</a:t>
            </a:r>
            <a:r>
              <a:rPr lang="ru-RU" sz="2400" dirty="0"/>
              <a:t> Кавказ), </a:t>
            </a:r>
            <a:r>
              <a:rPr lang="ru-RU" sz="2400" dirty="0" err="1"/>
              <a:t>Норвегія</a:t>
            </a:r>
            <a:r>
              <a:rPr lang="ru-RU" sz="2400" dirty="0"/>
              <a:t>, Велика </a:t>
            </a:r>
            <a:r>
              <a:rPr lang="ru-RU" sz="2400" dirty="0" err="1"/>
              <a:t>Британія</a:t>
            </a:r>
            <a:r>
              <a:rPr lang="ru-RU" sz="2400" dirty="0"/>
              <a:t> (шельф </a:t>
            </a:r>
            <a:r>
              <a:rPr lang="ru-RU" sz="2400" dirty="0" err="1"/>
              <a:t>Північного</a:t>
            </a:r>
            <a:r>
              <a:rPr lang="ru-RU" sz="2400" dirty="0"/>
              <a:t> моря).</a:t>
            </a:r>
          </a:p>
        </p:txBody>
      </p:sp>
      <p:pic>
        <p:nvPicPr>
          <p:cNvPr id="7172" name="Picture 4" descr="https://upload.wikimedia.org/wikipedia/commons/e/ec/RUS_oil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433513"/>
            <a:ext cx="7248525" cy="5315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dic.academic.ru/pictures/enc_geolog/7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3" t="17824" r="41452" b="32772"/>
          <a:stretch/>
        </p:blipFill>
        <p:spPr bwMode="auto">
          <a:xfrm>
            <a:off x="7924800" y="1433513"/>
            <a:ext cx="3852619" cy="5424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7031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872" y="-662781"/>
            <a:ext cx="9692640" cy="1325562"/>
          </a:xfrm>
        </p:spPr>
        <p:txBody>
          <a:bodyPr/>
          <a:lstStyle/>
          <a:p>
            <a:r>
              <a:rPr lang="uk-UA" dirty="0" smtClean="0"/>
              <a:t>Залізні руди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772" y="662781"/>
            <a:ext cx="11069828" cy="975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/>
              <a:t>Росія</a:t>
            </a:r>
            <a:r>
              <a:rPr lang="ru-RU" sz="2400" dirty="0"/>
              <a:t> (</a:t>
            </a:r>
            <a:r>
              <a:rPr lang="ru-RU" sz="2400" dirty="0" err="1"/>
              <a:t>Курська</a:t>
            </a:r>
            <a:r>
              <a:rPr lang="ru-RU" sz="2400" dirty="0"/>
              <a:t> </a:t>
            </a:r>
            <a:r>
              <a:rPr lang="ru-RU" sz="2400" dirty="0" err="1"/>
              <a:t>магнітна</a:t>
            </a:r>
            <a:r>
              <a:rPr lang="ru-RU" sz="2400" dirty="0"/>
              <a:t> </a:t>
            </a:r>
            <a:r>
              <a:rPr lang="ru-RU" sz="2400" dirty="0" err="1"/>
              <a:t>аномалія</a:t>
            </a:r>
            <a:r>
              <a:rPr lang="ru-RU" sz="2400" dirty="0"/>
              <a:t>), </a:t>
            </a:r>
            <a:r>
              <a:rPr lang="ru-RU" sz="2400" dirty="0" err="1"/>
              <a:t>Україна</a:t>
            </a:r>
            <a:r>
              <a:rPr lang="ru-RU" sz="2400" dirty="0"/>
              <a:t> (</a:t>
            </a:r>
            <a:r>
              <a:rPr lang="ru-RU" sz="2400" dirty="0" err="1"/>
              <a:t>Криворізький</a:t>
            </a:r>
            <a:r>
              <a:rPr lang="ru-RU" sz="2400" dirty="0"/>
              <a:t> </a:t>
            </a:r>
            <a:r>
              <a:rPr lang="ru-RU" sz="2400" dirty="0" err="1"/>
              <a:t>басейн</a:t>
            </a:r>
            <a:r>
              <a:rPr lang="ru-RU" sz="2400" dirty="0"/>
              <a:t>), </a:t>
            </a:r>
            <a:r>
              <a:rPr lang="ru-RU" sz="2400" dirty="0" err="1"/>
              <a:t>Франція</a:t>
            </a:r>
            <a:r>
              <a:rPr lang="ru-RU" sz="2400" dirty="0"/>
              <a:t>, </a:t>
            </a:r>
            <a:r>
              <a:rPr lang="ru-RU" sz="2400" dirty="0" err="1"/>
              <a:t>Німеччина</a:t>
            </a:r>
            <a:r>
              <a:rPr lang="ru-RU" sz="2400" dirty="0"/>
              <a:t>, </a:t>
            </a:r>
            <a:r>
              <a:rPr lang="ru-RU" sz="2400" dirty="0" err="1"/>
              <a:t>Бельгія</a:t>
            </a:r>
            <a:r>
              <a:rPr lang="ru-RU" sz="2400" dirty="0"/>
              <a:t>, Люксембург (</a:t>
            </a:r>
            <a:r>
              <a:rPr lang="ru-RU" sz="2400" dirty="0" err="1"/>
              <a:t>Лотаринський</a:t>
            </a:r>
            <a:r>
              <a:rPr lang="ru-RU" sz="2400" dirty="0"/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6" y="1458035"/>
            <a:ext cx="4906264" cy="5268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8" name="Picture 2" descr="Ð ÐµÐ·ÑÐ»ÑÑÐ°Ñ Ð¿Ð¾ÑÑÐºÑ Ð·Ð¾Ð±ÑÐ°Ð¶ÐµÐ½Ñ Ð·Ð° Ð·Ð°Ð¿Ð¸ÑÐ¾Ð¼ &quot;ÐºÑÐ¸Ð²Ð¾ÑÑÐ·ÑÐºÐ¸Ð¹ Ð±Ð°ÑÐµÐ¹Ð½ Ð½Ð° ÐºÐ°ÑÑÑ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1" b="2789"/>
          <a:stretch/>
        </p:blipFill>
        <p:spPr bwMode="auto">
          <a:xfrm>
            <a:off x="4601699" y="1698187"/>
            <a:ext cx="7323601" cy="4829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Ð ÐµÐ·ÑÐ»ÑÑÐ°Ñ Ð¿Ð¾ÑÑÐºÑ Ð·Ð¾Ð±ÑÐ°Ð¶ÐµÐ½Ñ Ð·Ð° Ð·Ð°Ð¿Ð¸ÑÐ¾Ð¼ &quot;Ð»Ð¾ÑÐ°ÑÐ¸Ð½Ð·ÑÐºÐ¸Ð¹ Ð±Ð°ÑÐµÐ¹Ð½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62"/>
          <a:stretch/>
        </p:blipFill>
        <p:spPr bwMode="auto">
          <a:xfrm>
            <a:off x="186436" y="1478893"/>
            <a:ext cx="5749003" cy="5268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583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1628" y="-662781"/>
            <a:ext cx="9692640" cy="1325562"/>
          </a:xfrm>
        </p:spPr>
        <p:txBody>
          <a:bodyPr/>
          <a:lstStyle/>
          <a:p>
            <a:r>
              <a:rPr lang="uk-UA" b="1" dirty="0" smtClean="0"/>
              <a:t>Водні ресурси</a:t>
            </a:r>
            <a:endParaRPr lang="ru-RU" b="1" dirty="0"/>
          </a:p>
        </p:txBody>
      </p:sp>
      <p:pic>
        <p:nvPicPr>
          <p:cNvPr id="10242" name="Picture 2" descr="Ð ÐµÐ·ÑÐ»ÑÑÐ°Ñ Ð¿Ð¾ÑÑÐºÑ Ð·Ð¾Ð±ÑÐ°Ð¶ÐµÐ½Ñ Ð·Ð° Ð·Ð°Ð¿Ð¸ÑÐ¾Ð¼ &quot;ÐºÐ°ÑÑÐ° ÑÑÑÐ¾Ðº ÑÐ²ÑÐ¾Ð¿Ð¸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7" r="9582"/>
          <a:stretch/>
        </p:blipFill>
        <p:spPr bwMode="auto">
          <a:xfrm>
            <a:off x="4270376" y="-36198"/>
            <a:ext cx="7921624" cy="689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6172" y="662781"/>
            <a:ext cx="3294492" cy="1384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dirty="0" err="1"/>
              <a:t>Найбільші</a:t>
            </a:r>
            <a:r>
              <a:rPr lang="ru-RU" sz="2800" dirty="0"/>
              <a:t> </a:t>
            </a:r>
            <a:r>
              <a:rPr lang="ru-RU" sz="2800" dirty="0" err="1"/>
              <a:t>річки</a:t>
            </a:r>
            <a:r>
              <a:rPr lang="ru-RU" sz="2800" dirty="0"/>
              <a:t>: </a:t>
            </a:r>
            <a:endParaRPr lang="ru-RU" sz="2800" dirty="0" smtClean="0"/>
          </a:p>
          <a:p>
            <a:r>
              <a:rPr lang="ru-RU" sz="2800" dirty="0" smtClean="0"/>
              <a:t>Дунай</a:t>
            </a:r>
            <a:r>
              <a:rPr lang="ru-RU" sz="2800" dirty="0"/>
              <a:t>, Волга</a:t>
            </a:r>
            <a:r>
              <a:rPr lang="ru-RU" sz="2800" dirty="0" smtClean="0"/>
              <a:t>,</a:t>
            </a:r>
          </a:p>
          <a:p>
            <a:r>
              <a:rPr lang="ru-RU" sz="2800" dirty="0" err="1" smtClean="0"/>
              <a:t>Дніпро</a:t>
            </a:r>
            <a:r>
              <a:rPr lang="ru-RU" sz="2800" dirty="0"/>
              <a:t>, Рейн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6172" y="2465397"/>
            <a:ext cx="3829050" cy="18158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28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Найбільша</a:t>
            </a:r>
            <a:r>
              <a:rPr lang="ru-RU" sz="28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кількість</a:t>
            </a:r>
            <a:r>
              <a:rPr lang="ru-RU" sz="28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 озер </a:t>
            </a:r>
          </a:p>
          <a:p>
            <a:pPr lvl="0"/>
            <a:r>
              <a:rPr lang="ru-RU" sz="28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у </a:t>
            </a:r>
            <a:r>
              <a:rPr lang="ru-RU" sz="28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Північній</a:t>
            </a:r>
            <a:r>
              <a:rPr lang="ru-RU" sz="28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Європі</a:t>
            </a:r>
            <a:r>
              <a:rPr lang="ru-RU" sz="28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, </a:t>
            </a:r>
          </a:p>
          <a:p>
            <a:pPr lvl="0"/>
            <a:r>
              <a:rPr lang="ru-RU" sz="28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8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півночі</a:t>
            </a:r>
            <a:r>
              <a:rPr lang="ru-RU" sz="28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Росії</a:t>
            </a:r>
            <a:endParaRPr lang="ru-RU" sz="28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364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662781"/>
            <a:ext cx="9692640" cy="1325562"/>
          </a:xfrm>
        </p:spPr>
        <p:txBody>
          <a:bodyPr/>
          <a:lstStyle/>
          <a:p>
            <a:r>
              <a:rPr lang="ru-RU" b="1" dirty="0" err="1"/>
              <a:t>Земельні</a:t>
            </a:r>
            <a:r>
              <a:rPr lang="ru-RU" b="1" dirty="0"/>
              <a:t> </a:t>
            </a:r>
            <a:r>
              <a:rPr lang="ru-RU" b="1" dirty="0" err="1"/>
              <a:t>ресурси</a:t>
            </a:r>
            <a:endParaRPr lang="ru-RU" dirty="0"/>
          </a:p>
        </p:txBody>
      </p:sp>
      <p:pic>
        <p:nvPicPr>
          <p:cNvPr id="11266" name="Picture 2" descr="https://est.ua/f/_articles/blogs/746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" b="1918"/>
          <a:stretch/>
        </p:blipFill>
        <p:spPr bwMode="auto">
          <a:xfrm>
            <a:off x="7653782" y="50800"/>
            <a:ext cx="4406900" cy="674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400" y="535338"/>
            <a:ext cx="73025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Земельного </a:t>
            </a:r>
            <a:r>
              <a:rPr lang="ru-RU" sz="2800" dirty="0"/>
              <a:t>фонду </a:t>
            </a:r>
            <a:r>
              <a:rPr lang="ru-RU" sz="2800" dirty="0" err="1"/>
              <a:t>Європи</a:t>
            </a:r>
            <a:r>
              <a:rPr lang="ru-RU" sz="2800" dirty="0"/>
              <a:t> становить </a:t>
            </a:r>
            <a:r>
              <a:rPr lang="ru-RU" sz="2800" dirty="0" err="1"/>
              <a:t>близько</a:t>
            </a:r>
            <a:r>
              <a:rPr lang="ru-RU" sz="2800" dirty="0"/>
              <a:t> 1 млрд </a:t>
            </a:r>
            <a:r>
              <a:rPr lang="ru-RU" sz="2800" dirty="0" smtClean="0"/>
              <a:t>га.</a:t>
            </a:r>
          </a:p>
          <a:p>
            <a:r>
              <a:rPr lang="ru-RU" sz="2800" dirty="0"/>
              <a:t>На одного </a:t>
            </a:r>
            <a:r>
              <a:rPr lang="ru-RU" sz="2800" dirty="0" err="1"/>
              <a:t>європейця</a:t>
            </a:r>
            <a:r>
              <a:rPr lang="ru-RU" sz="2800" dirty="0"/>
              <a:t> </a:t>
            </a:r>
            <a:r>
              <a:rPr lang="ru-RU" sz="2800" dirty="0" err="1"/>
              <a:t>припадає</a:t>
            </a:r>
            <a:r>
              <a:rPr lang="ru-RU" sz="2800" dirty="0"/>
              <a:t> до 1,3 га </a:t>
            </a:r>
            <a:r>
              <a:rPr lang="ru-RU" sz="2800" dirty="0" err="1"/>
              <a:t>землі</a:t>
            </a:r>
            <a:r>
              <a:rPr lang="ru-RU" sz="2800" dirty="0"/>
              <a:t> 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138407255"/>
              </p:ext>
            </p:extLst>
          </p:nvPr>
        </p:nvGraphicFramePr>
        <p:xfrm>
          <a:off x="-734505" y="1994250"/>
          <a:ext cx="9368409" cy="5266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62049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662781"/>
            <a:ext cx="9692640" cy="1325562"/>
          </a:xfrm>
        </p:spPr>
        <p:txBody>
          <a:bodyPr/>
          <a:lstStyle/>
          <a:p>
            <a:r>
              <a:rPr lang="uk-UA" dirty="0" smtClean="0"/>
              <a:t>Лісові ресурси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6972" y="0"/>
            <a:ext cx="7285228" cy="853281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/>
              <a:t>В Європі лісами зайнято 1,02 млрд га (45 % від загальної площі)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786" y="853281"/>
            <a:ext cx="8638214" cy="61952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6307" y="853281"/>
            <a:ext cx="3447479" cy="181588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середньому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одного жителя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Європи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припадає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1,4 га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лісу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6307" y="2783447"/>
            <a:ext cx="3447479" cy="22467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Лісистість по країнах неоднорідна та коливається від 0,3 % в І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сландії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 72 % 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Фінляндії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800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529514247"/>
              </p:ext>
            </p:extLst>
          </p:nvPr>
        </p:nvGraphicFramePr>
        <p:xfrm>
          <a:off x="3553786" y="853280"/>
          <a:ext cx="9067800" cy="6195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06307" y="5144500"/>
            <a:ext cx="3447479" cy="9541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/>
              <a:t>В </a:t>
            </a:r>
            <a:r>
              <a:rPr lang="ru-RU" sz="2800" dirty="0" err="1"/>
              <a:t>Україні</a:t>
            </a:r>
            <a:r>
              <a:rPr lang="ru-RU" sz="2800" dirty="0"/>
              <a:t> — 0,2 га/особу (14 </a:t>
            </a:r>
            <a:r>
              <a:rPr lang="ru-RU" sz="2800" dirty="0" err="1"/>
              <a:t>місце</a:t>
            </a:r>
            <a:r>
              <a:rPr lang="ru-RU" sz="28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001456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  <p:bldP spid="7" grpId="0" animBg="1"/>
      <p:bldGraphic spid="10" grpId="0">
        <p:bldAsOne/>
      </p:bldGraphic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6192" y="-662781"/>
            <a:ext cx="9692640" cy="1325562"/>
          </a:xfrm>
        </p:spPr>
        <p:txBody>
          <a:bodyPr/>
          <a:lstStyle/>
          <a:p>
            <a:r>
              <a:rPr lang="uk-UA" dirty="0" smtClean="0"/>
              <a:t>Рекреаційні ресурси 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86882016"/>
              </p:ext>
            </p:extLst>
          </p:nvPr>
        </p:nvGraphicFramePr>
        <p:xfrm>
          <a:off x="-4267200" y="76200"/>
          <a:ext cx="12522200" cy="6692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539" y="695326"/>
            <a:ext cx="7620000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9058" y="695326"/>
            <a:ext cx="8039711" cy="6024563"/>
          </a:xfrm>
          <a:prstGeom prst="rect">
            <a:avLst/>
          </a:prstGeom>
        </p:spPr>
      </p:pic>
      <p:pic>
        <p:nvPicPr>
          <p:cNvPr id="13316" name="Picture 4" descr="Ð ÐµÐ·ÑÐ»ÑÑÐ°Ñ Ð¿Ð¾ÑÑÐºÑ Ð·Ð¾Ð±ÑÐ°Ð¶ÐµÐ½Ñ Ð·Ð° Ð·Ð°Ð¿Ð¸ÑÐ¾Ð¼ &quot;ÑÑÑÐ¸Ð·Ð¼ Ð² ÑÐ²ÑÐ¾Ð¿Ñ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519" y="723900"/>
            <a:ext cx="8067250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Ð ÐµÐ·ÑÐ»ÑÑÐ°Ñ Ð¿Ð¾ÑÑÐºÑ Ð·Ð¾Ð±ÑÐ°Ð¶ÐµÐ½Ñ Ð·Ð° Ð·Ð°Ð¿Ð¸ÑÐ¾Ð¼ &quot;ÑÑÑÐ¸Ð·Ð¼ Ð² ÑÐ²ÑÐ¾Ð¿Ñ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749" y="726541"/>
            <a:ext cx="8067250" cy="60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528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Домашнє завдання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800" dirty="0" err="1" smtClean="0"/>
              <a:t>Підручник</a:t>
            </a:r>
            <a:r>
              <a:rPr lang="ru-RU" sz="2800" dirty="0"/>
              <a:t>, </a:t>
            </a:r>
            <a:r>
              <a:rPr lang="ru-RU" sz="2800" dirty="0" err="1"/>
              <a:t>опрацювати</a:t>
            </a:r>
            <a:r>
              <a:rPr lang="ru-RU" sz="2800" dirty="0"/>
              <a:t> § </a:t>
            </a:r>
            <a:r>
              <a:rPr lang="uk-UA" sz="2800" dirty="0" smtClean="0"/>
              <a:t>5</a:t>
            </a:r>
          </a:p>
          <a:p>
            <a:pPr marL="514350" indent="-514350">
              <a:buAutoNum type="arabicPeriod"/>
            </a:pPr>
            <a:r>
              <a:rPr lang="uk-UA" sz="2800" dirty="0" smtClean="0"/>
              <a:t>Підготувати доповідь: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2800" dirty="0" smtClean="0"/>
              <a:t>Етнічна, </a:t>
            </a:r>
            <a:r>
              <a:rPr lang="uk-UA" sz="2800" dirty="0" err="1" smtClean="0"/>
              <a:t>мовна</a:t>
            </a:r>
            <a:r>
              <a:rPr lang="uk-UA" sz="2800" dirty="0" smtClean="0"/>
              <a:t> та релігійна структура населення Європи.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2800" dirty="0" smtClean="0"/>
              <a:t>Система розселення в Європі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2800" dirty="0" smtClean="0"/>
              <a:t>Світові міста Європи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2800" dirty="0" smtClean="0"/>
              <a:t>Українська діаспора в країнах Європи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493763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bug.org.ua/wp-content/uploads/2015/01/infografi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65" y="0"/>
            <a:ext cx="8466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5396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1778" y="342899"/>
            <a:ext cx="9144000" cy="6416489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3600" b="1" dirty="0" err="1"/>
              <a:t>Наведіть</a:t>
            </a:r>
            <a:r>
              <a:rPr lang="ru-RU" sz="3600" b="1" dirty="0"/>
              <a:t> </a:t>
            </a:r>
            <a:r>
              <a:rPr lang="ru-RU" sz="3600" b="1" dirty="0" err="1"/>
              <a:t>приклади</a:t>
            </a:r>
            <a:r>
              <a:rPr lang="ru-RU" sz="3600" b="1" dirty="0"/>
              <a:t> </a:t>
            </a:r>
            <a:r>
              <a:rPr lang="ru-RU" sz="3600" b="1" dirty="0" err="1"/>
              <a:t>регіональних</a:t>
            </a:r>
            <a:r>
              <a:rPr lang="ru-RU" sz="3600" b="1" dirty="0"/>
              <a:t> </a:t>
            </a:r>
            <a:r>
              <a:rPr lang="ru-RU" sz="3600" b="1" dirty="0" err="1"/>
              <a:t>економічних</a:t>
            </a:r>
            <a:r>
              <a:rPr lang="ru-RU" sz="3600" b="1" dirty="0"/>
              <a:t> </a:t>
            </a:r>
            <a:r>
              <a:rPr lang="ru-RU" sz="3600" b="1" dirty="0" err="1"/>
              <a:t>об’єднань</a:t>
            </a:r>
            <a:r>
              <a:rPr lang="ru-RU" sz="3600" b="1" dirty="0"/>
              <a:t> </a:t>
            </a:r>
            <a:r>
              <a:rPr lang="ru-RU" sz="3600" b="1" dirty="0" err="1"/>
              <a:t>Європи</a:t>
            </a:r>
            <a:r>
              <a:rPr lang="ru-RU" sz="3600" b="1" dirty="0"/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b="1" dirty="0" err="1"/>
              <a:t>Які</a:t>
            </a:r>
            <a:r>
              <a:rPr lang="ru-RU" sz="3600" b="1" dirty="0"/>
              <a:t> </a:t>
            </a:r>
            <a:r>
              <a:rPr lang="ru-RU" sz="3600" b="1" dirty="0" err="1"/>
              <a:t>завдання</a:t>
            </a:r>
            <a:r>
              <a:rPr lang="ru-RU" sz="3600" b="1" dirty="0"/>
              <a:t> </a:t>
            </a:r>
            <a:r>
              <a:rPr lang="ru-RU" sz="3600" b="1" dirty="0" err="1"/>
              <a:t>вирішують</a:t>
            </a:r>
            <a:r>
              <a:rPr lang="ru-RU" sz="3600" b="1" dirty="0"/>
              <a:t> </a:t>
            </a:r>
            <a:r>
              <a:rPr lang="ru-RU" sz="3600" b="1" dirty="0" err="1"/>
              <a:t>органи</a:t>
            </a:r>
            <a:r>
              <a:rPr lang="ru-RU" sz="3600" b="1" dirty="0"/>
              <a:t> ЄС? 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b="1" dirty="0" err="1"/>
              <a:t>Поясніть</a:t>
            </a:r>
            <a:r>
              <a:rPr lang="ru-RU" sz="3600" b="1" dirty="0"/>
              <a:t>, </a:t>
            </a:r>
            <a:r>
              <a:rPr lang="ru-RU" sz="3600" b="1" dirty="0" err="1"/>
              <a:t>що</a:t>
            </a:r>
            <a:r>
              <a:rPr lang="ru-RU" sz="3600" b="1" dirty="0"/>
              <a:t> </a:t>
            </a:r>
            <a:r>
              <a:rPr lang="ru-RU" sz="3600" b="1" dirty="0" err="1"/>
              <a:t>необхідно</a:t>
            </a:r>
            <a:r>
              <a:rPr lang="ru-RU" sz="3600" b="1" dirty="0"/>
              <a:t> для </a:t>
            </a:r>
            <a:r>
              <a:rPr lang="ru-RU" sz="3600" b="1" dirty="0" err="1"/>
              <a:t>вступу</a:t>
            </a:r>
            <a:r>
              <a:rPr lang="ru-RU" sz="3600" b="1" dirty="0"/>
              <a:t> </a:t>
            </a:r>
            <a:r>
              <a:rPr lang="ru-RU" sz="3600" b="1" dirty="0" err="1"/>
              <a:t>країни</a:t>
            </a:r>
            <a:r>
              <a:rPr lang="ru-RU" sz="3600" b="1" dirty="0"/>
              <a:t> до ЄС.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b="1" dirty="0" err="1"/>
              <a:t>Назвіть</a:t>
            </a:r>
            <a:r>
              <a:rPr lang="ru-RU" sz="3600" b="1" dirty="0"/>
              <a:t> </a:t>
            </a:r>
            <a:r>
              <a:rPr lang="ru-RU" sz="3600" b="1" dirty="0" err="1"/>
              <a:t>завдання</a:t>
            </a:r>
            <a:r>
              <a:rPr lang="ru-RU" sz="3600" b="1" dirty="0"/>
              <a:t> Ради </a:t>
            </a:r>
            <a:r>
              <a:rPr lang="ru-RU" sz="3600" b="1" dirty="0" err="1"/>
              <a:t>Європи</a:t>
            </a:r>
            <a:r>
              <a:rPr lang="ru-RU" sz="3600" b="1" dirty="0"/>
              <a:t>. 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b="1" dirty="0"/>
              <a:t>Яка </a:t>
            </a:r>
            <a:r>
              <a:rPr lang="ru-RU" sz="3600" b="1" dirty="0" err="1"/>
              <a:t>головна</a:t>
            </a:r>
            <a:r>
              <a:rPr lang="ru-RU" sz="3600" b="1" dirty="0"/>
              <a:t> мета </a:t>
            </a:r>
            <a:r>
              <a:rPr lang="ru-RU" sz="3600" b="1" dirty="0" err="1"/>
              <a:t>існування</a:t>
            </a:r>
            <a:r>
              <a:rPr lang="ru-RU" sz="3600" b="1" dirty="0"/>
              <a:t> НАТО</a:t>
            </a:r>
            <a:r>
              <a:rPr lang="ru-RU" sz="3600" b="1" dirty="0" smtClean="0"/>
              <a:t>?</a:t>
            </a:r>
          </a:p>
          <a:p>
            <a:pPr marL="742950" indent="-742950">
              <a:buFont typeface="+mj-lt"/>
              <a:buAutoNum type="arabicPeriod"/>
            </a:pPr>
            <a:r>
              <a:rPr lang="uk-UA" sz="3600" b="1" dirty="0" smtClean="0"/>
              <a:t>Що таке Шенгенська зона?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925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3" y="365760"/>
            <a:ext cx="11234057" cy="1325562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Робота в </a:t>
            </a:r>
            <a:r>
              <a:rPr lang="ru-RU" b="1" i="1" dirty="0" err="1"/>
              <a:t>групах</a:t>
            </a:r>
            <a:r>
              <a:rPr lang="ru-RU" b="1" i="1" dirty="0"/>
              <a:t> з </a:t>
            </a:r>
            <a:r>
              <a:rPr lang="ru-RU" b="1" i="1" dirty="0" err="1"/>
              <a:t>підручником</a:t>
            </a:r>
            <a:r>
              <a:rPr lang="ru-RU" b="1" i="1" dirty="0"/>
              <a:t>, картами атласу, ресурсами </a:t>
            </a:r>
            <a:r>
              <a:rPr lang="ru-RU" b="1" i="1" dirty="0" err="1"/>
              <a:t>Інтернету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471" y="1330779"/>
            <a:ext cx="10698807" cy="53149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i="1" dirty="0" err="1" smtClean="0"/>
              <a:t>Завдання</a:t>
            </a:r>
            <a:r>
              <a:rPr lang="ru-RU" sz="2800" b="1" i="1" dirty="0"/>
              <a:t>. </a:t>
            </a:r>
            <a:endParaRPr lang="ru-RU" sz="2800" dirty="0"/>
          </a:p>
          <a:p>
            <a:pPr algn="just"/>
            <a:r>
              <a:rPr lang="uk-UA" sz="2800" dirty="0"/>
              <a:t>1) проаналізуйте забезпеченість одним з видів природних ресурсів (одна з груп — природні умови) Європи; </a:t>
            </a:r>
            <a:endParaRPr lang="uk-UA" sz="2800" dirty="0" smtClean="0"/>
          </a:p>
          <a:p>
            <a:pPr algn="just"/>
            <a:r>
              <a:rPr lang="uk-UA" sz="2800" dirty="0" smtClean="0"/>
              <a:t>2</a:t>
            </a:r>
            <a:r>
              <a:rPr lang="uk-UA" sz="2800" dirty="0"/>
              <a:t>) знайдіть дані про запаси даного природного ресурсу в країнах Європи (2–3 країни) та обчисліть їх ресурсозабезпеченість одним із двох способів. </a:t>
            </a:r>
            <a:endParaRPr lang="uk-UA" sz="2800" dirty="0" smtClean="0"/>
          </a:p>
          <a:p>
            <a:pPr algn="just"/>
            <a:r>
              <a:rPr lang="ru-RU" sz="2800" dirty="0" smtClean="0"/>
              <a:t>3</a:t>
            </a:r>
            <a:r>
              <a:rPr lang="ru-RU" sz="2800" dirty="0"/>
              <a:t>) </a:t>
            </a:r>
            <a:r>
              <a:rPr lang="ru-RU" sz="2800" dirty="0" err="1"/>
              <a:t>зробіть</a:t>
            </a:r>
            <a:r>
              <a:rPr lang="ru-RU" sz="2800" dirty="0"/>
              <a:t> </a:t>
            </a:r>
            <a:r>
              <a:rPr lang="ru-RU" sz="2800" dirty="0" err="1"/>
              <a:t>висновки</a:t>
            </a:r>
            <a:r>
              <a:rPr lang="ru-RU" sz="2800" dirty="0"/>
              <a:t> про </a:t>
            </a:r>
            <a:r>
              <a:rPr lang="ru-RU" sz="2800" dirty="0" err="1"/>
              <a:t>передумови</a:t>
            </a:r>
            <a:r>
              <a:rPr lang="ru-RU" sz="2800" dirty="0"/>
              <a:t> </a:t>
            </a:r>
            <a:r>
              <a:rPr lang="ru-RU" sz="2800" dirty="0" err="1"/>
              <a:t>розвитку</a:t>
            </a:r>
            <a:r>
              <a:rPr lang="ru-RU" sz="2800" dirty="0"/>
              <a:t> </a:t>
            </a:r>
            <a:r>
              <a:rPr lang="ru-RU" sz="2800" dirty="0" err="1"/>
              <a:t>певних</a:t>
            </a:r>
            <a:r>
              <a:rPr lang="ru-RU" sz="2800" dirty="0"/>
              <a:t> </a:t>
            </a:r>
            <a:r>
              <a:rPr lang="ru-RU" sz="2800" dirty="0" err="1"/>
              <a:t>видів</a:t>
            </a:r>
            <a:r>
              <a:rPr lang="ru-RU" sz="2800" dirty="0"/>
              <a:t> </a:t>
            </a:r>
            <a:r>
              <a:rPr lang="ru-RU" sz="2800" dirty="0" err="1"/>
              <a:t>господарської</a:t>
            </a:r>
            <a:r>
              <a:rPr lang="ru-RU" sz="2800" dirty="0"/>
              <a:t> </a:t>
            </a:r>
            <a:r>
              <a:rPr lang="ru-RU" sz="2800" dirty="0" err="1"/>
              <a:t>діяльності</a:t>
            </a:r>
            <a:r>
              <a:rPr lang="ru-RU" sz="2800" dirty="0"/>
              <a:t> в </a:t>
            </a:r>
            <a:r>
              <a:rPr lang="ru-RU" sz="2800" dirty="0" err="1"/>
              <a:t>країнах</a:t>
            </a:r>
            <a:r>
              <a:rPr lang="ru-RU" sz="2800" dirty="0"/>
              <a:t> </a:t>
            </a:r>
            <a:r>
              <a:rPr lang="ru-RU" sz="2800" dirty="0" err="1"/>
              <a:t>Європи</a:t>
            </a:r>
            <a:r>
              <a:rPr lang="ru-RU" sz="2800" dirty="0"/>
              <a:t>, </a:t>
            </a:r>
            <a:r>
              <a:rPr lang="ru-RU" sz="2800" dirty="0" err="1"/>
              <a:t>виходячи</a:t>
            </a:r>
            <a:r>
              <a:rPr lang="ru-RU" sz="2800" dirty="0"/>
              <a:t> з </a:t>
            </a:r>
            <a:r>
              <a:rPr lang="ru-RU" sz="2800" dirty="0" err="1"/>
              <a:t>їхньої</a:t>
            </a:r>
            <a:r>
              <a:rPr lang="ru-RU" sz="2800" dirty="0"/>
              <a:t> </a:t>
            </a:r>
            <a:r>
              <a:rPr lang="ru-RU" sz="2800" dirty="0" err="1"/>
              <a:t>забезпеченості</a:t>
            </a:r>
            <a:r>
              <a:rPr lang="ru-RU" sz="2800" dirty="0"/>
              <a:t> природною </a:t>
            </a:r>
            <a:r>
              <a:rPr lang="ru-RU" sz="2800" dirty="0" err="1"/>
              <a:t>сировиною</a:t>
            </a:r>
            <a:r>
              <a:rPr lang="ru-RU" sz="2800" dirty="0"/>
              <a:t>.</a:t>
            </a:r>
          </a:p>
          <a:p>
            <a:pPr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783500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66755"/>
            <a:ext cx="9692640" cy="899386"/>
          </a:xfrm>
        </p:spPr>
        <p:txBody>
          <a:bodyPr/>
          <a:lstStyle/>
          <a:p>
            <a:r>
              <a:rPr lang="uk-UA" b="1" dirty="0" smtClean="0"/>
              <a:t>Природні умови Європи</a:t>
            </a:r>
            <a:endParaRPr lang="ru-RU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4050064"/>
              </p:ext>
            </p:extLst>
          </p:nvPr>
        </p:nvGraphicFramePr>
        <p:xfrm>
          <a:off x="165735" y="256114"/>
          <a:ext cx="12074979" cy="400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394394" y="0"/>
            <a:ext cx="4914627" cy="8309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У рельєфі Європи переважають </a:t>
            </a:r>
            <a:endParaRPr lang="uk-UA" sz="2400" dirty="0" smtClean="0"/>
          </a:p>
          <a:p>
            <a:pPr algn="ctr"/>
            <a:r>
              <a:rPr lang="uk-UA" sz="2400" dirty="0" smtClean="0"/>
              <a:t>горбисті </a:t>
            </a:r>
            <a:r>
              <a:rPr lang="uk-UA" sz="2400" dirty="0"/>
              <a:t>й хвилясті рівнини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82406" y="632631"/>
            <a:ext cx="1257301" cy="5232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Гори</a:t>
            </a:r>
            <a:endParaRPr lang="ru-RU" sz="2800" b="1" dirty="0"/>
          </a:p>
        </p:txBody>
      </p:sp>
      <p:pic>
        <p:nvPicPr>
          <p:cNvPr id="1026" name="Picture 2" descr="ÐÐ½Ð´Ð°Ð»ÑÐ·ÑÐºÑ Ð³Ð¾ÑÐ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8" y="3457686"/>
            <a:ext cx="4366409" cy="3274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Ð ÐµÐ·ÑÐ»ÑÑÐ°Ñ Ð¿Ð¾ÑÑÐºÑ Ð·Ð¾Ð±ÑÐ°Ð¶ÐµÐ½Ñ Ð·Ð° Ð·Ð°Ð¿Ð¸ÑÐ¾Ð¼ &quot;Ð±Ð°Ð»ÐºÐ°Ð½ÑÑÐºÑÐ³Ð¾ÑÐ¸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79" y="3447714"/>
            <a:ext cx="5430935" cy="3282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 ÐµÐ·ÑÐ»ÑÑÐ°Ñ Ð¿Ð¾ÑÑÐºÑ Ð·Ð¾Ð±ÑÐ°Ð¶ÐµÐ½Ñ Ð·Ð° Ð·Ð°Ð¿Ð¸ÑÐ¾Ð¼ &quot;ÐÐ¿ÐµÐ½Ð½ÑÐ½Ð¸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122" y="3439791"/>
            <a:ext cx="4509148" cy="3274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e/e5/MassifMontBlanc7438.JPG/1280px-MassifMontBlanc743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54" y="3446260"/>
            <a:ext cx="4331851" cy="32748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 ÐµÐ·ÑÐ»ÑÑÐ°Ñ Ð¿Ð¾ÑÑÐºÑ Ð·Ð¾Ð±ÑÐ°Ð¶ÐµÐ½Ñ Ð·Ð° Ð·Ð°Ð¿Ð¸ÑÐ¾Ð¼ &quot;Ð¿ÑÑÐµÐ½ÐµÑ&quot;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76" y="3468574"/>
            <a:ext cx="4895302" cy="3267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 ÐµÐ·ÑÐ»ÑÑÐ°Ñ Ð¿Ð¾ÑÑÐºÑ Ð·Ð¾Ð±ÑÐ°Ð¶ÐµÐ½Ñ Ð·Ð° Ð·Ð°Ð¿Ð¸ÑÐ¾Ð¼ &quot;ÐºÐ°ÑÐ¿Ð°ÑÐ¸&quot;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753" y="3459331"/>
            <a:ext cx="5814022" cy="3270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 ÐµÐ·ÑÐ»ÑÑÐ°Ñ Ð¿Ð¾ÑÑÐºÑ Ð·Ð¾Ð±ÑÐ°Ð¶ÐµÐ½Ñ Ð·Ð° Ð·Ð°Ð¿Ð¸ÑÐ¾Ð¼ &quot;ÑÐºÐ°Ð½Ð´Ð¸Ð½Ð°Ð²ÑÑÐºÑ Ð³Ð¾ÑÐ¸&quot;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31" y="3462104"/>
            <a:ext cx="4881329" cy="3267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2709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82" y="-557604"/>
            <a:ext cx="12021671" cy="1325562"/>
          </a:xfrm>
        </p:spPr>
        <p:txBody>
          <a:bodyPr/>
          <a:lstStyle/>
          <a:p>
            <a:r>
              <a:rPr lang="uk-UA" dirty="0" smtClean="0"/>
              <a:t>Найбільша рівнина Східноєвропейська</a:t>
            </a:r>
            <a:endParaRPr lang="ru-RU" dirty="0"/>
          </a:p>
        </p:txBody>
      </p:sp>
      <p:pic>
        <p:nvPicPr>
          <p:cNvPr id="2050" name="Picture 2" descr="https://upload.wikimedia.org/wikipedia/commons/thumb/2/2f/Karte_der_Landschaften_der_Osteurop%C3%A4ischen_Ebene.png/1280px-Karte_der_Landschaften_der_Osteurop%C3%A4ischen_Ebe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" y="767958"/>
            <a:ext cx="7159625" cy="582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734736"/>
            <a:ext cx="7196328" cy="5856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8500" y="6359914"/>
            <a:ext cx="340995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dirty="0"/>
              <a:t>Європейська </a:t>
            </a:r>
            <a:r>
              <a:rPr lang="uk-UA" sz="2400" dirty="0" smtClean="0"/>
              <a:t>рівнина</a:t>
            </a:r>
            <a:endParaRPr lang="uk-UA" sz="2400" dirty="0"/>
          </a:p>
        </p:txBody>
      </p:sp>
      <p:pic>
        <p:nvPicPr>
          <p:cNvPr id="2052" name="Picture 4" descr="Ð ÐµÐ·ÑÐ»ÑÑÐ°Ñ Ð¿Ð¾ÑÑÐºÑ Ð·Ð¾Ð±ÑÐ°Ð¶ÐµÐ½Ñ Ð·Ð° Ð·Ð°Ð¿Ð¸ÑÐ¾Ð¼ &quot;ÑÑÐ²Ð½Ð¸Ð½Ð¸ ÑÐ²ÑÐ¾Ð¿Ð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" y="1638300"/>
            <a:ext cx="6862042" cy="506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683" y="1552015"/>
            <a:ext cx="195430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Рівнини Європи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458979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-662781"/>
            <a:ext cx="9692640" cy="1325562"/>
          </a:xfrm>
        </p:spPr>
        <p:txBody>
          <a:bodyPr/>
          <a:lstStyle/>
          <a:p>
            <a:r>
              <a:rPr lang="uk-UA" dirty="0" smtClean="0"/>
              <a:t>Вулкани Європи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7836" y="57331"/>
            <a:ext cx="7216587" cy="84558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uk-UA" sz="2000" dirty="0"/>
              <a:t>Наявність активних вулканів (Ісландія, </a:t>
            </a:r>
            <a:r>
              <a:rPr lang="uk-UA" sz="2000" dirty="0" smtClean="0"/>
              <a:t>Італія, Іспанія)</a:t>
            </a:r>
          </a:p>
          <a:p>
            <a:pPr marL="0" indent="0">
              <a:buNone/>
            </a:pPr>
            <a:r>
              <a:rPr lang="uk-UA" sz="2000" b="1" dirty="0" smtClean="0"/>
              <a:t>Везувій, Етна,</a:t>
            </a:r>
            <a:r>
              <a:rPr lang="ru-RU" sz="2000" b="1" dirty="0"/>
              <a:t> </a:t>
            </a:r>
            <a:r>
              <a:rPr lang="ru-RU" sz="2000" b="1" dirty="0" err="1" smtClean="0"/>
              <a:t>Ейяф’ятлайокютль</a:t>
            </a:r>
            <a:r>
              <a:rPr lang="ru-RU" sz="2000" b="1" dirty="0"/>
              <a:t>, </a:t>
            </a:r>
            <a:r>
              <a:rPr lang="ru-RU" sz="2000" b="1" dirty="0" err="1" smtClean="0"/>
              <a:t>Тейде</a:t>
            </a:r>
            <a:r>
              <a:rPr lang="ru-RU" sz="2000" b="1" dirty="0"/>
              <a:t>.</a:t>
            </a:r>
          </a:p>
        </p:txBody>
      </p:sp>
      <p:pic>
        <p:nvPicPr>
          <p:cNvPr id="4098" name="Picture 2" descr="Vesuvius from pla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" y="1144243"/>
            <a:ext cx="5805955" cy="4020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 ÐµÐ·ÑÐ»ÑÑÐ°Ñ Ð¿Ð¾ÑÑÐºÑ Ð·Ð¾Ð±ÑÐ°Ð¶ÐµÐ½Ñ Ð·Ð° Ð·Ð°Ð¿Ð¸ÑÐ¾Ð¼ &quot;ÐµÑÐ½Ð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" y="2955084"/>
            <a:ext cx="8427438" cy="3861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¡ÑÐ¾Ð²Ð¿Ð¸ Ð¿Ð¾Ð¿ÐµÐ»Ñ Ð½Ð°Ð´ Ð²ÑÐ»ÐºÐ°Ð½Ð¾Ð¼ 17 ÐºÐ²ÑÑÐ½Ñ 2010 ÑÐ¾ÐºÑ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670" y="1075764"/>
            <a:ext cx="6920753" cy="5190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Ð ÐµÐ·ÑÐ»ÑÑÐ°Ñ Ð¿Ð¾ÑÑÐºÑ Ð·Ð¾Ð±ÑÐ°Ð¶ÐµÐ½Ñ Ð·Ð° Ð·Ð°Ð¿Ð¸ÑÐ¾Ð¼ &quot;Ð¢ÐµÐ¹Ð´Ðµ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335" y="2419721"/>
            <a:ext cx="6488861" cy="4328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1402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0767" y="0"/>
            <a:ext cx="9692640" cy="633487"/>
          </a:xfrm>
        </p:spPr>
        <p:txBody>
          <a:bodyPr>
            <a:normAutofit fontScale="90000"/>
          </a:bodyPr>
          <a:lstStyle/>
          <a:p>
            <a:r>
              <a:rPr lang="uk-UA" dirty="0"/>
              <a:t>Сейсмічна активність на півдні</a:t>
            </a:r>
            <a:endParaRPr lang="ru-RU" dirty="0"/>
          </a:p>
        </p:txBody>
      </p:sp>
      <p:pic>
        <p:nvPicPr>
          <p:cNvPr id="3074" name="Picture 2" descr="Ð ÐµÐ·ÑÐ»ÑÑÐ°Ñ Ð¿Ð¾ÑÑÐºÑ Ð·Ð¾Ð±ÑÐ°Ð¶ÐµÐ½Ñ Ð·Ð° Ð·Ð°Ð¿Ð¸ÑÐ¾Ð¼ &quot;ÑÐµÐ¹ÑÐ¼ÑÑÐ½Ð° Ð°ÐºÑÐ¸Ð²Ð½ÑÑÑÑ ÑÐ²ÑÐ¾Ð¿Ð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280" y="552805"/>
            <a:ext cx="7013535" cy="62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6187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119" y="-662781"/>
            <a:ext cx="9692640" cy="1325562"/>
          </a:xfrm>
        </p:spPr>
        <p:txBody>
          <a:bodyPr/>
          <a:lstStyle/>
          <a:p>
            <a:r>
              <a:rPr lang="uk-UA" dirty="0" smtClean="0"/>
              <a:t>Кліматичні пояси</a:t>
            </a:r>
            <a:endParaRPr lang="ru-RU" dirty="0"/>
          </a:p>
        </p:txBody>
      </p:sp>
      <p:pic>
        <p:nvPicPr>
          <p:cNvPr id="5122" name="Picture 2" descr="Ð ÐµÐ·ÑÐ»ÑÑÐ°Ñ Ð¿Ð¾ÑÑÐºÑ Ð·Ð¾Ð±ÑÐ°Ð¶ÐµÐ½Ñ Ð·Ð° Ð·Ð°Ð¿Ð¸ÑÐ¾Ð¼ &quot;ÐºÐ°ÑÑÐ° ÐºÐ»ÑÐ¼Ð°ÑÐ¸ÑÐ½Ð¸Ñ Ð¿Ð¾ÑÑÑÐ²  ÑÐ²ÑÐ¾Ð¿Ð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18" y="596105"/>
            <a:ext cx="9001499" cy="619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4820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-662781"/>
            <a:ext cx="9692640" cy="1325562"/>
          </a:xfrm>
        </p:spPr>
        <p:txBody>
          <a:bodyPr/>
          <a:lstStyle/>
          <a:p>
            <a:r>
              <a:rPr lang="uk-UA" dirty="0" smtClean="0"/>
              <a:t>Мінеральні ресурси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4592" y="662781"/>
            <a:ext cx="10741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Вугілл</a:t>
            </a:r>
            <a:r>
              <a:rPr lang="uk-UA" sz="2400" b="1" dirty="0"/>
              <a:t>я</a:t>
            </a:r>
            <a:r>
              <a:rPr lang="en-US" sz="2400" b="1" dirty="0" smtClean="0"/>
              <a:t>:</a:t>
            </a:r>
            <a:r>
              <a:rPr lang="uk-UA" sz="2400" dirty="0" smtClean="0"/>
              <a:t> </a:t>
            </a:r>
            <a:r>
              <a:rPr lang="uk-UA" sz="2400" dirty="0"/>
              <a:t>Німеччина (Рурський басейн), Польща (</a:t>
            </a:r>
            <a:r>
              <a:rPr lang="uk-UA" sz="2400" dirty="0" err="1"/>
              <a:t>Верхньосілезький</a:t>
            </a:r>
            <a:r>
              <a:rPr lang="uk-UA" sz="2400" dirty="0"/>
              <a:t>), Україна (Донецький), Росія (Підмосковний, Печерський). </a:t>
            </a:r>
            <a:endParaRPr lang="ru-RU" sz="2400" b="1" dirty="0"/>
          </a:p>
        </p:txBody>
      </p:sp>
      <p:pic>
        <p:nvPicPr>
          <p:cNvPr id="6146" name="Picture 2" descr="http://znakka4estva.ru/uploads/category_items/sources/ce1ab43ba968b9bca6d60d4e5996bb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" t="11884" r="45133"/>
          <a:stretch/>
        </p:blipFill>
        <p:spPr bwMode="auto">
          <a:xfrm>
            <a:off x="0" y="1623247"/>
            <a:ext cx="5100918" cy="5197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4447" y="2581837"/>
            <a:ext cx="1506069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Рурський</a:t>
            </a:r>
            <a:r>
              <a:rPr lang="ru-RU" dirty="0" smtClean="0"/>
              <a:t> </a:t>
            </a:r>
            <a:r>
              <a:rPr lang="ru-RU" dirty="0" err="1"/>
              <a:t>басейн</a:t>
            </a:r>
            <a:endParaRPr lang="ru-RU" dirty="0"/>
          </a:p>
        </p:txBody>
      </p:sp>
      <p:pic>
        <p:nvPicPr>
          <p:cNvPr id="6148" name="Picture 4" descr="https://cdn.gdz4you.com/files/slides/daa/e278f6425249afdacb1e41d284e8a61d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30" t="-9201" r="1" b="-9655"/>
          <a:stretch/>
        </p:blipFill>
        <p:spPr bwMode="auto">
          <a:xfrm>
            <a:off x="1430622" y="1165123"/>
            <a:ext cx="9188610" cy="5692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365" y="2093724"/>
            <a:ext cx="6302477" cy="4726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studfiles.net/html/2706/248/html_OOgPpqLTmV.B5Z2/img-80kXV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45" y="1493778"/>
            <a:ext cx="8794305" cy="5242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bug.org.ua/wp-content/uploads/2015/01/infografi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9307" y="-2294964"/>
            <a:ext cx="9686925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5580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291</TotalTime>
  <Words>397</Words>
  <Application>Microsoft Office PowerPoint</Application>
  <PresentationFormat>Широкоэкранный</PresentationFormat>
  <Paragraphs>82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Century Schoolbook</vt:lpstr>
      <vt:lpstr>Times New Roman</vt:lpstr>
      <vt:lpstr>Wingdings</vt:lpstr>
      <vt:lpstr>Wingdings 2</vt:lpstr>
      <vt:lpstr>View</vt:lpstr>
      <vt:lpstr>Природні умови та  природні ресурси Європи</vt:lpstr>
      <vt:lpstr>Презентация PowerPoint</vt:lpstr>
      <vt:lpstr>Робота в групах з підручником, картами атласу, ресурсами Інтернету </vt:lpstr>
      <vt:lpstr>Природні умови Європи</vt:lpstr>
      <vt:lpstr>Найбільша рівнина Східноєвропейська</vt:lpstr>
      <vt:lpstr>Вулкани Європи</vt:lpstr>
      <vt:lpstr>Сейсмічна активність на півдні</vt:lpstr>
      <vt:lpstr>Кліматичні пояси</vt:lpstr>
      <vt:lpstr>Мінеральні ресурси</vt:lpstr>
      <vt:lpstr>Нафта та природній газ</vt:lpstr>
      <vt:lpstr>Залізні руди</vt:lpstr>
      <vt:lpstr>Водні ресурси</vt:lpstr>
      <vt:lpstr>Земельні ресурси</vt:lpstr>
      <vt:lpstr>Лісові ресурси</vt:lpstr>
      <vt:lpstr>Рекреаційні ресурси </vt:lpstr>
      <vt:lpstr>Домашнє завдання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Природні умови та  природні ресурси Європи</dc:title>
  <dc:creator>Fris</dc:creator>
  <cp:lastModifiedBy>sergey</cp:lastModifiedBy>
  <cp:revision>30</cp:revision>
  <dcterms:created xsi:type="dcterms:W3CDTF">2018-09-25T17:25:36Z</dcterms:created>
  <dcterms:modified xsi:type="dcterms:W3CDTF">2022-10-12T08:32:43Z</dcterms:modified>
</cp:coreProperties>
</file>