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5" r:id="rId7"/>
    <p:sldId id="260" r:id="rId8"/>
    <p:sldId id="292" r:id="rId9"/>
    <p:sldId id="273" r:id="rId10"/>
    <p:sldId id="262" r:id="rId11"/>
    <p:sldId id="272" r:id="rId12"/>
    <p:sldId id="274" r:id="rId13"/>
    <p:sldId id="290" r:id="rId14"/>
    <p:sldId id="275" r:id="rId15"/>
    <p:sldId id="276" r:id="rId16"/>
    <p:sldId id="277" r:id="rId17"/>
    <p:sldId id="287" r:id="rId18"/>
    <p:sldId id="278" r:id="rId19"/>
    <p:sldId id="264" r:id="rId20"/>
    <p:sldId id="280" r:id="rId21"/>
    <p:sldId id="279" r:id="rId22"/>
    <p:sldId id="268" r:id="rId23"/>
    <p:sldId id="281" r:id="rId24"/>
    <p:sldId id="288" r:id="rId25"/>
    <p:sldId id="270" r:id="rId26"/>
    <p:sldId id="267" r:id="rId27"/>
    <p:sldId id="283" r:id="rId28"/>
    <p:sldId id="286" r:id="rId29"/>
    <p:sldId id="284" r:id="rId30"/>
    <p:sldId id="285" r:id="rId31"/>
    <p:sldId id="291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B7145-CDC1-43E0-97B7-FD7CDA4C79BB}" type="datetimeFigureOut">
              <a:rPr lang="uk-UA" smtClean="0"/>
              <a:pPr/>
              <a:t>14.10.2022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6B275-DF36-4D48-86E0-B4D6C4CAE75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915" y="184482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Єгипетські </a:t>
            </a:r>
            <a:r>
              <a:rPr lang="uk-UA" sz="4400" b="1" dirty="0" smtClean="0"/>
              <a:t>міфи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858018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82046"/>
            <a:ext cx="3071834" cy="6388951"/>
          </a:xfrm>
        </p:spPr>
      </p:pic>
      <p:sp>
        <p:nvSpPr>
          <p:cNvPr id="5" name="TextBox 4"/>
          <p:cNvSpPr txBox="1"/>
          <p:nvPr/>
        </p:nvSpPr>
        <p:spPr>
          <a:xfrm>
            <a:off x="4391472" y="314324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/>
              <a:t>Ра</a:t>
            </a:r>
            <a:r>
              <a:rPr lang="uk-UA" sz="4000" dirty="0" smtClean="0"/>
              <a:t> – бог Сонця (з головою сокола) 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31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px-Shu_with_feather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3143272" cy="672893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2143116"/>
            <a:ext cx="4365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Шу</a:t>
            </a:r>
            <a:r>
              <a:rPr lang="uk-UA" sz="4000" dirty="0" smtClean="0"/>
              <a:t> – бог повітря,</a:t>
            </a:r>
          </a:p>
          <a:p>
            <a:r>
              <a:rPr lang="uk-UA" sz="4000" dirty="0" smtClean="0"/>
              <a:t> якого створив </a:t>
            </a:r>
            <a:r>
              <a:rPr lang="uk-UA" sz="4000" dirty="0" err="1" smtClean="0"/>
              <a:t>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f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0"/>
            <a:ext cx="4500562" cy="683967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  </a:t>
            </a:r>
            <a:r>
              <a:rPr lang="uk-UA" sz="4000" b="1" dirty="0" err="1" smtClean="0"/>
              <a:t>Тефнут</a:t>
            </a:r>
            <a:r>
              <a:rPr lang="uk-UA" sz="4000" dirty="0" smtClean="0"/>
              <a:t> – богиня</a:t>
            </a:r>
          </a:p>
          <a:p>
            <a:r>
              <a:rPr lang="uk-UA" sz="4000" dirty="0" smtClean="0"/>
              <a:t> води (з головою левиці)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md_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643734" cy="6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0"/>
            <a:ext cx="3143240" cy="6847773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357430"/>
            <a:ext cx="437645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  </a:t>
            </a:r>
            <a:r>
              <a:rPr lang="uk-UA" sz="4000" b="1" dirty="0" err="1" smtClean="0"/>
              <a:t>Геб</a:t>
            </a:r>
            <a:r>
              <a:rPr lang="uk-UA" sz="4000" dirty="0" smtClean="0"/>
              <a:t> – бог землі, </a:t>
            </a:r>
          </a:p>
          <a:p>
            <a:r>
              <a:rPr lang="uk-UA" sz="4000" dirty="0" smtClean="0"/>
              <a:t>син </a:t>
            </a:r>
            <a:r>
              <a:rPr lang="uk-UA" sz="4000" dirty="0" err="1" smtClean="0"/>
              <a:t>Шу</a:t>
            </a:r>
            <a:r>
              <a:rPr lang="uk-UA" sz="4000" dirty="0" smtClean="0"/>
              <a:t> і </a:t>
            </a:r>
            <a:r>
              <a:rPr lang="uk-UA" sz="4000" dirty="0" err="1" smtClean="0"/>
              <a:t>Тефнут</a:t>
            </a:r>
            <a:endParaRPr lang="uk-UA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ut-300x2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129" y="214290"/>
            <a:ext cx="8693871" cy="6143668"/>
          </a:xfrm>
        </p:spPr>
      </p:pic>
      <p:sp>
        <p:nvSpPr>
          <p:cNvPr id="6" name="Прямоугольник 5"/>
          <p:cNvSpPr/>
          <p:nvPr/>
        </p:nvSpPr>
        <p:spPr>
          <a:xfrm>
            <a:off x="2928926" y="4143380"/>
            <a:ext cx="50156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  Нут</a:t>
            </a:r>
            <a:r>
              <a:rPr lang="uk-UA" sz="4000" dirty="0" smtClean="0"/>
              <a:t> – богиня</a:t>
            </a:r>
          </a:p>
          <a:p>
            <a:r>
              <a:rPr lang="uk-UA" sz="4000" dirty="0" smtClean="0"/>
              <a:t> неба, дружина </a:t>
            </a:r>
            <a:r>
              <a:rPr lang="uk-UA" sz="4000" dirty="0" err="1" smtClean="0"/>
              <a:t>Геба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5572164" cy="6368187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246259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/>
              <a:t>Бог землі</a:t>
            </a:r>
          </a:p>
          <a:p>
            <a:r>
              <a:rPr lang="uk-UA" sz="4000" b="1" dirty="0" err="1" smtClean="0"/>
              <a:t>Геб</a:t>
            </a:r>
            <a:r>
              <a:rPr lang="uk-UA" sz="4000" b="1" dirty="0" smtClean="0"/>
              <a:t> </a:t>
            </a:r>
          </a:p>
          <a:p>
            <a:r>
              <a:rPr lang="uk-UA" sz="4000" dirty="0" smtClean="0"/>
              <a:t>та  </a:t>
            </a:r>
          </a:p>
          <a:p>
            <a:r>
              <a:rPr lang="uk-UA" sz="4000" dirty="0" smtClean="0"/>
              <a:t>богиня</a:t>
            </a:r>
          </a:p>
          <a:p>
            <a:r>
              <a:rPr lang="uk-UA" sz="4000" dirty="0" smtClean="0"/>
              <a:t>неба </a:t>
            </a:r>
            <a:r>
              <a:rPr lang="uk-UA" sz="4000" b="1" dirty="0" smtClean="0"/>
              <a:t>Нут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ut_ge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8677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5495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192" y="0"/>
            <a:ext cx="593480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357430"/>
            <a:ext cx="271888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Осіріс</a:t>
            </a:r>
            <a:r>
              <a:rPr lang="uk-UA" sz="4000" b="1" dirty="0" smtClean="0"/>
              <a:t> </a:t>
            </a:r>
            <a:r>
              <a:rPr lang="uk-UA" sz="4000" dirty="0" smtClean="0"/>
              <a:t>– </a:t>
            </a:r>
          </a:p>
          <a:p>
            <a:r>
              <a:rPr lang="uk-UA" sz="4000" dirty="0" smtClean="0"/>
              <a:t>син </a:t>
            </a:r>
            <a:r>
              <a:rPr lang="uk-UA" sz="4000" dirty="0" err="1" smtClean="0"/>
              <a:t>Геба</a:t>
            </a:r>
            <a:r>
              <a:rPr lang="uk-UA" sz="4000" dirty="0" smtClean="0"/>
              <a:t> </a:t>
            </a:r>
          </a:p>
          <a:p>
            <a:r>
              <a:rPr lang="uk-UA" sz="4000" dirty="0" smtClean="0"/>
              <a:t>і Нут, бог </a:t>
            </a:r>
          </a:p>
          <a:p>
            <a:r>
              <a:rPr lang="uk-UA" sz="4000" dirty="0" smtClean="0"/>
              <a:t>родючості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000108"/>
            <a:ext cx="7128792" cy="5698493"/>
          </a:xfrm>
        </p:spPr>
      </p:pic>
      <p:sp>
        <p:nvSpPr>
          <p:cNvPr id="5" name="TextBox 4"/>
          <p:cNvSpPr txBox="1"/>
          <p:nvPr/>
        </p:nvSpPr>
        <p:spPr>
          <a:xfrm>
            <a:off x="214282" y="18864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Ісіда</a:t>
            </a:r>
            <a:r>
              <a:rPr lang="uk-UA" sz="3200" dirty="0" smtClean="0"/>
              <a:t> – богиня Родючості, дружина </a:t>
            </a:r>
            <a:r>
              <a:rPr lang="uk-UA" sz="3200" dirty="0" err="1" smtClean="0"/>
              <a:t>Осіріса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047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gypt_map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715272" cy="6851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924" y="1000108"/>
            <a:ext cx="4326895" cy="5698493"/>
          </a:xfrm>
        </p:spPr>
      </p:pic>
      <p:sp>
        <p:nvSpPr>
          <p:cNvPr id="5" name="TextBox 4"/>
          <p:cNvSpPr txBox="1"/>
          <p:nvPr/>
        </p:nvSpPr>
        <p:spPr>
          <a:xfrm>
            <a:off x="214282" y="18864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Апоп</a:t>
            </a:r>
            <a:r>
              <a:rPr lang="uk-UA" sz="3200" dirty="0" smtClean="0"/>
              <a:t> – величезний змій, довжиною 230 м, вічний ворог </a:t>
            </a:r>
            <a:r>
              <a:rPr lang="uk-UA" sz="3200" dirty="0" err="1" smtClean="0"/>
              <a:t>Ра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047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Читаємо міф на с. 36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8458200" cy="1222375"/>
          </a:xfrm>
        </p:spPr>
        <p:txBody>
          <a:bodyPr/>
          <a:lstStyle/>
          <a:p>
            <a:r>
              <a:rPr lang="ru-RU" b="1" dirty="0" err="1" smtClean="0"/>
              <a:t>Міф</a:t>
            </a:r>
            <a:r>
              <a:rPr lang="ru-RU" b="1" dirty="0" smtClean="0"/>
              <a:t>  «Ра  </a:t>
            </a:r>
            <a:r>
              <a:rPr lang="ru-RU" b="1" dirty="0" err="1" smtClean="0"/>
              <a:t>і</a:t>
            </a:r>
            <a:r>
              <a:rPr lang="ru-RU" b="1" dirty="0" smtClean="0"/>
              <a:t>  </a:t>
            </a:r>
            <a:r>
              <a:rPr lang="ru-RU" b="1" dirty="0" err="1" smtClean="0"/>
              <a:t>апоп</a:t>
            </a:r>
            <a:r>
              <a:rPr lang="ru-RU" b="1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808"/>
            <a:ext cx="8229600" cy="1143000"/>
          </a:xfrm>
        </p:spPr>
        <p:txBody>
          <a:bodyPr/>
          <a:lstStyle/>
          <a:p>
            <a:r>
              <a:rPr lang="uk-UA" dirty="0" smtClean="0"/>
              <a:t>Битва </a:t>
            </a:r>
            <a:r>
              <a:rPr lang="uk-UA" dirty="0" err="1" smtClean="0"/>
              <a:t>Ра</a:t>
            </a:r>
            <a:r>
              <a:rPr lang="uk-UA" dirty="0" smtClean="0"/>
              <a:t> з </a:t>
            </a:r>
            <a:r>
              <a:rPr lang="uk-UA" dirty="0" err="1" smtClean="0"/>
              <a:t>Апопом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8372"/>
            <a:ext cx="7416824" cy="5592996"/>
          </a:xfrm>
        </p:spPr>
      </p:pic>
    </p:spTree>
    <p:extLst>
      <p:ext uri="{BB962C8B-B14F-4D97-AF65-F5344CB8AC3E}">
        <p14:creationId xmlns:p14="http://schemas.microsoft.com/office/powerpoint/2010/main" val="34288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116045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У цьому міфі відтворилися уявлення давніх єгиптян про існування дня і ночі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5715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речі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891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Не всі змії в єгипетській міфології втілювали сили зла. Змія-кобра була символом могутності і </a:t>
            </a:r>
            <a:r>
              <a:rPr lang="uk-UA" dirty="0" err="1" smtClean="0"/>
              <a:t>зображалася</a:t>
            </a:r>
            <a:r>
              <a:rPr lang="uk-UA" dirty="0" smtClean="0"/>
              <a:t> на коронах фараонів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458200" cy="1222375"/>
          </a:xfrm>
        </p:spPr>
        <p:txBody>
          <a:bodyPr/>
          <a:lstStyle/>
          <a:p>
            <a:r>
              <a:rPr lang="ru-RU" b="1" dirty="0" err="1" smtClean="0"/>
              <a:t>Міф</a:t>
            </a:r>
            <a:r>
              <a:rPr lang="ru-RU" b="1" dirty="0" smtClean="0"/>
              <a:t>  «як </a:t>
            </a:r>
            <a:r>
              <a:rPr lang="ru-RU" b="1" dirty="0" err="1" smtClean="0"/>
              <a:t>Тефнут</a:t>
            </a:r>
            <a:r>
              <a:rPr lang="ru-RU" b="1" dirty="0" smtClean="0"/>
              <a:t> покинула </a:t>
            </a:r>
            <a:r>
              <a:rPr lang="ru-RU" b="1" dirty="0" err="1" smtClean="0"/>
              <a:t>Єгипет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Читаємо міф на с.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564715" cy="5370837"/>
          </a:xfrm>
        </p:spPr>
      </p:pic>
      <p:sp>
        <p:nvSpPr>
          <p:cNvPr id="6" name="Прямоугольник 5"/>
          <p:cNvSpPr/>
          <p:nvPr/>
        </p:nvSpPr>
        <p:spPr>
          <a:xfrm>
            <a:off x="4429124" y="1643050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 smtClean="0"/>
              <a:t>Тефнут</a:t>
            </a:r>
            <a:r>
              <a:rPr lang="uk-UA" sz="4000" b="1" dirty="0" smtClean="0"/>
              <a:t> </a:t>
            </a:r>
            <a:r>
              <a:rPr lang="uk-UA" sz="4000" dirty="0" smtClean="0"/>
              <a:t>– </a:t>
            </a:r>
          </a:p>
          <a:p>
            <a:r>
              <a:rPr lang="uk-UA" sz="4000" dirty="0" smtClean="0"/>
              <a:t>богиня вологи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30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Tefnu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66"/>
            <a:ext cx="6786610" cy="50899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57224" y="5643578"/>
            <a:ext cx="8286776" cy="768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Якось </a:t>
            </a:r>
            <a:r>
              <a:rPr lang="uk-UA" i="1" dirty="0" err="1" smtClean="0"/>
              <a:t>Тефнут</a:t>
            </a:r>
            <a:r>
              <a:rPr lang="uk-UA" i="1" dirty="0" smtClean="0"/>
              <a:t> посварилася з батьком…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px-Shu_with_feather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0"/>
            <a:ext cx="3143272" cy="672893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2143116"/>
            <a:ext cx="4365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Шу</a:t>
            </a:r>
            <a:r>
              <a:rPr lang="uk-UA" sz="4000" dirty="0" smtClean="0"/>
              <a:t> – бог повітря,</a:t>
            </a:r>
          </a:p>
          <a:p>
            <a:r>
              <a:rPr lang="uk-UA" sz="4000" dirty="0" smtClean="0"/>
              <a:t> якого створив </a:t>
            </a:r>
            <a:r>
              <a:rPr lang="uk-UA" sz="4000" dirty="0" err="1" smtClean="0"/>
              <a:t>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тефнут миф тот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15016" y="423526"/>
            <a:ext cx="2986074" cy="453478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8596" y="1571612"/>
            <a:ext cx="8286808" cy="458630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4300" b="1" dirty="0" err="1" smtClean="0"/>
              <a:t>Тот</a:t>
            </a:r>
            <a:r>
              <a:rPr lang="uk-UA" sz="4300" dirty="0" smtClean="0"/>
              <a:t> – бог місяця, </a:t>
            </a:r>
          </a:p>
          <a:p>
            <a:pPr>
              <a:buNone/>
            </a:pPr>
            <a:r>
              <a:rPr lang="uk-UA" sz="4300" dirty="0" smtClean="0"/>
              <a:t>винахідник писемності </a:t>
            </a:r>
          </a:p>
          <a:p>
            <a:pPr>
              <a:buNone/>
            </a:pPr>
            <a:r>
              <a:rPr lang="uk-UA" sz="4300" dirty="0" smtClean="0"/>
              <a:t>(з головою ібіса)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i="1" dirty="0" err="1" smtClean="0"/>
              <a:t>Ра</a:t>
            </a:r>
            <a:r>
              <a:rPr lang="uk-UA" i="1" dirty="0" smtClean="0"/>
              <a:t>: </a:t>
            </a:r>
            <a:r>
              <a:rPr lang="uk-UA" i="1" dirty="0" err="1" smtClean="0"/>
              <a:t>“Рушайте</a:t>
            </a:r>
            <a:r>
              <a:rPr lang="uk-UA" i="1" dirty="0" smtClean="0"/>
              <a:t> в дорогу, діти мої. Від вас тепер залежить доля світу!”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5" y="980728"/>
            <a:ext cx="3939910" cy="4176464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Карта Давнього Єгипту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82453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У цьому міфі відобразилися реальні події, тому що в Єгипті часто виникали посухи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80739"/>
            <a:ext cx="571504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Домашня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74772"/>
          </a:xfrm>
        </p:spPr>
        <p:txBody>
          <a:bodyPr/>
          <a:lstStyle/>
          <a:p>
            <a:pPr marL="0" indent="0">
              <a:buNone/>
            </a:pPr>
            <a:r>
              <a:rPr lang="uk-UA" smtClean="0"/>
              <a:t> </a:t>
            </a:r>
            <a:r>
              <a:rPr lang="uk-UA" dirty="0" smtClean="0"/>
              <a:t>Записати </a:t>
            </a:r>
            <a:r>
              <a:rPr lang="uk-UA" dirty="0" smtClean="0"/>
              <a:t>богів вивчених пантеонів</a:t>
            </a:r>
            <a:endParaRPr lang="ru-RU" dirty="0"/>
          </a:p>
        </p:txBody>
      </p:sp>
      <p:pic>
        <p:nvPicPr>
          <p:cNvPr id="41986" name="Picture 2" descr="C:\Users\user\Desktop\4d4b670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929198"/>
            <a:ext cx="7414341" cy="681040"/>
          </a:xfrm>
          <a:prstGeom prst="rect">
            <a:avLst/>
          </a:prstGeom>
          <a:noFill/>
        </p:spPr>
      </p:pic>
      <p:pic>
        <p:nvPicPr>
          <p:cNvPr id="41987" name="Picture 3" descr="C:\Users\user\Desktop\egipe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49530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Єгипетські піраміди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951547" cy="2963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8" y="2636912"/>
            <a:ext cx="4658742" cy="33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Фрески Давнього Єгипту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03579" cy="266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7" y="1268760"/>
            <a:ext cx="4108599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04" y="4149080"/>
            <a:ext cx="4431368" cy="25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Побут давніх єгиптян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32847" cy="5112568"/>
          </a:xfrm>
        </p:spPr>
      </p:pic>
    </p:spTree>
    <p:extLst>
      <p:ext uri="{BB962C8B-B14F-4D97-AF65-F5344CB8AC3E}">
        <p14:creationId xmlns:p14="http://schemas.microsoft.com/office/powerpoint/2010/main" val="21551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Давні єгиптяни – значення: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винайшли </a:t>
            </a:r>
          </a:p>
          <a:p>
            <a:pPr>
              <a:buNone/>
            </a:pPr>
            <a:r>
              <a:rPr lang="uk-UA" dirty="0" smtClean="0"/>
              <a:t>календар</a:t>
            </a:r>
          </a:p>
          <a:p>
            <a:endParaRPr lang="uk-UA" dirty="0" smtClean="0"/>
          </a:p>
          <a:p>
            <a:r>
              <a:rPr lang="uk-UA" dirty="0" smtClean="0"/>
              <a:t>створили </a:t>
            </a:r>
            <a:r>
              <a:rPr lang="uk-UA" dirty="0" err="1" smtClean="0"/>
              <a:t>ієро-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гліфічну</a:t>
            </a:r>
            <a:r>
              <a:rPr lang="uk-UA" dirty="0" smtClean="0"/>
              <a:t> </a:t>
            </a:r>
            <a:r>
              <a:rPr lang="uk-UA" dirty="0" err="1" smtClean="0"/>
              <a:t>писем-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ність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навчились </a:t>
            </a:r>
          </a:p>
          <a:p>
            <a:pPr>
              <a:buNone/>
            </a:pPr>
            <a:r>
              <a:rPr lang="uk-UA" dirty="0" smtClean="0"/>
              <a:t>виробляти</a:t>
            </a:r>
          </a:p>
          <a:p>
            <a:pPr>
              <a:buNone/>
            </a:pPr>
            <a:r>
              <a:rPr lang="uk-UA" dirty="0" smtClean="0"/>
              <a:t> папірус</a:t>
            </a:r>
            <a:endParaRPr lang="ru-RU" dirty="0"/>
          </a:p>
        </p:txBody>
      </p:sp>
      <p:pic>
        <p:nvPicPr>
          <p:cNvPr id="4" name="Содержимое 3" descr="nauka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3714776" cy="3709822"/>
          </a:xfrm>
          <a:prstGeom prst="rect">
            <a:avLst/>
          </a:prstGeom>
        </p:spPr>
      </p:pic>
      <p:pic>
        <p:nvPicPr>
          <p:cNvPr id="5" name="Содержимое 3" descr="nauka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357298"/>
            <a:ext cx="5628450" cy="3714776"/>
          </a:xfrm>
          <a:prstGeom prst="rect">
            <a:avLst/>
          </a:prstGeom>
        </p:spPr>
      </p:pic>
      <p:pic>
        <p:nvPicPr>
          <p:cNvPr id="6" name="Содержимое 3" descr="nauka_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295504"/>
            <a:ext cx="5643602" cy="4881714"/>
          </a:xfrm>
          <a:prstGeom prst="rect">
            <a:avLst/>
          </a:prstGeom>
        </p:spPr>
      </p:pic>
      <p:pic>
        <p:nvPicPr>
          <p:cNvPr id="7" name="Содержимое 3" descr="nauka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285860"/>
            <a:ext cx="5888224" cy="4857784"/>
          </a:xfrm>
          <a:prstGeom prst="rect">
            <a:avLst/>
          </a:prstGeom>
        </p:spPr>
      </p:pic>
      <p:pic>
        <p:nvPicPr>
          <p:cNvPr id="8" name="Содержимое 3" descr="nauka_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914" y="1643050"/>
            <a:ext cx="6059086" cy="4071966"/>
          </a:xfrm>
          <a:prstGeom prst="rect">
            <a:avLst/>
          </a:prstGeom>
        </p:spPr>
      </p:pic>
      <p:pic>
        <p:nvPicPr>
          <p:cNvPr id="9" name="Содержимое 3" descr="nauka_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772" y="1500174"/>
            <a:ext cx="625322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458200" cy="1222375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Боги давньоєгипетської міфології</a:t>
            </a:r>
            <a:endParaRPr lang="uk-U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709</TotalTime>
  <Words>251</Words>
  <Application>Microsoft Office PowerPoint</Application>
  <PresentationFormat>Экран (4:3)</PresentationFormat>
  <Paragraphs>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Franklin Gothic Book</vt:lpstr>
      <vt:lpstr>Franklin Gothic Medium</vt:lpstr>
      <vt:lpstr>Times New Roman</vt:lpstr>
      <vt:lpstr>Wingdings 2</vt:lpstr>
      <vt:lpstr>Трек</vt:lpstr>
      <vt:lpstr>Єгипетські міфи</vt:lpstr>
      <vt:lpstr>Презентация PowerPoint</vt:lpstr>
      <vt:lpstr>Карта Давнього Єгипту</vt:lpstr>
      <vt:lpstr>Єгипетські піраміди</vt:lpstr>
      <vt:lpstr>Презентация PowerPoint</vt:lpstr>
      <vt:lpstr>Фрески Давнього Єгипту</vt:lpstr>
      <vt:lpstr>Побут давніх єгиптян</vt:lpstr>
      <vt:lpstr>Давні єгиптяни – значення:</vt:lpstr>
      <vt:lpstr>Боги давньоєгипетської міфології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Міф  «Ра  і  апоп»</vt:lpstr>
      <vt:lpstr>Битва Ра з Апопом</vt:lpstr>
      <vt:lpstr>висновок</vt:lpstr>
      <vt:lpstr>До речі</vt:lpstr>
      <vt:lpstr>Міф  «як Тефнут покинула Єгипет»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Домашня робота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Єгипетські міфи. Ра та Апоп. Міф про те, як Тефнут покинула Єгипет.</dc:title>
  <dc:creator>Irc</dc:creator>
  <cp:lastModifiedBy>sergey</cp:lastModifiedBy>
  <cp:revision>59</cp:revision>
  <dcterms:created xsi:type="dcterms:W3CDTF">2014-01-18T19:44:23Z</dcterms:created>
  <dcterms:modified xsi:type="dcterms:W3CDTF">2022-10-14T05:30:49Z</dcterms:modified>
</cp:coreProperties>
</file>