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68" r:id="rId15"/>
    <p:sldId id="269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653"/>
    <a:srgbClr val="BE6F2F"/>
    <a:srgbClr val="13545A"/>
    <a:srgbClr val="8EBD8F"/>
    <a:srgbClr val="0F7172"/>
    <a:srgbClr val="1E2A5A"/>
    <a:srgbClr val="A0C23A"/>
    <a:srgbClr val="1F5480"/>
    <a:srgbClr val="2E2C2D"/>
    <a:srgbClr val="47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1781366"/>
            <a:ext cx="7799832" cy="2387600"/>
          </a:xfrm>
        </p:spPr>
        <p:txBody>
          <a:bodyPr/>
          <a:lstStyle/>
          <a:p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День українського </a:t>
            </a:r>
            <a: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к</a:t>
            </a:r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озацтва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548" y="4278694"/>
            <a:ext cx="4992624" cy="1655762"/>
          </a:xfrm>
        </p:spPr>
        <p:txBody>
          <a:bodyPr/>
          <a:lstStyle/>
          <a:p>
            <a:r>
              <a:rPr lang="uk-UA" dirty="0" smtClean="0">
                <a:solidFill>
                  <a:srgbClr val="BE6F2F"/>
                </a:solidFill>
              </a:rPr>
              <a:t>Сильненський ліцей</a:t>
            </a:r>
            <a:endParaRPr lang="en-US" dirty="0">
              <a:solidFill>
                <a:srgbClr val="BE6F2F"/>
              </a:solidFill>
            </a:endParaRPr>
          </a:p>
        </p:txBody>
      </p:sp>
      <p:pic>
        <p:nvPicPr>
          <p:cNvPr id="4" name="kozacki_pisni_-_gej_sokoli_(z2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5260" y="5106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12" y="1326524"/>
            <a:ext cx="5528837" cy="5531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35" y="2691349"/>
            <a:ext cx="2952750" cy="16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2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856" y="1422617"/>
            <a:ext cx="6121910" cy="3534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36" y="4793086"/>
            <a:ext cx="3749430" cy="19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13" y="1494397"/>
            <a:ext cx="6121910" cy="4344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723" y="1837654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3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645" y="1379139"/>
            <a:ext cx="6121910" cy="4073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55" y="4523703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5" y="1246075"/>
            <a:ext cx="5962917" cy="5418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337" y="1488471"/>
            <a:ext cx="1847850" cy="31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3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462" y="2010373"/>
            <a:ext cx="6121910" cy="3234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082" y="3736549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48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071" y="1581787"/>
            <a:ext cx="6121910" cy="2778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211" y="467469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160" y="1580205"/>
            <a:ext cx="6121910" cy="3889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070" y="2441552"/>
            <a:ext cx="218966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1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75" y="1284711"/>
            <a:ext cx="5913485" cy="5309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254" y="1966510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7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відзначаються три важливих свята - Покрова Пресвятої Богородиці 2022, День захисника України 2022 і День українського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 . Козаки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уособленням сміливості і мужності українського народу. З давніх-давен ці воїни боролися за свободу і незалежність, уславилися хоробрими і відважними захисниками людей, а також Держави. Крім того, козаки завжди шанували Діву Марію - молилися їй і просили допомоги у своїх справах. Згідно з переказами, 14 жовтня козаки скликали Раду, обирали гетьмана і визначалися з подальшими військовими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планами. 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 традицій на День козацтва, в мирний час у багатьох містах України люди влаштовували тематичні фестивалі та конкурси, ігри та змагання. Одна з головних традицій - виконання гопака - народного українського танцю. Молоді люди змагаються між собою в цьому мистецтві, вихваляючи своїх предків. Зараз, в період воєнного стану, всі масові заходи заборонені, тому національне свято відзначити з розмахом не вийде, однак, віддати данину поваги своїм предкам і привітати сучасних захисників країни все-таки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варто. До вашої уваги пропонуємо зіграти у вікторину …….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0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030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Вікторина</a:t>
            </a:r>
            <a:endParaRPr lang="uk-UA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221" y="2910625"/>
            <a:ext cx="7143558" cy="2210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59" y="3734874"/>
            <a:ext cx="2462827" cy="2987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7964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1184856"/>
            <a:ext cx="8731876" cy="5673144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№1. Слово «козак» прийшло в українську мову із іншої мови. Від якого слова воно походить?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жити бідно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мандрувати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полювати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грабувати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воювати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«козак» походить від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давньотюркського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кьоз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-», що означало мандрувати, ходити, бродити. До того як слово «козак» прийшло в українську мову, воно означало «вільна людина», «авантюрист», «шукач пригод», «вартовий», «розбійник», «найманий воїн». Цікавим є те, що назва народу «казахи» має ці ж витоки. В минулому існували версії, що слово походить від власного імені першого ватажка, якого звали Козак, від назви народу «хозари» («козари»), або від слова «коза».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3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914"/>
            <a:ext cx="9026614" cy="132008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126" y="1172424"/>
            <a:ext cx="7070501" cy="45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8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29" y="1416676"/>
            <a:ext cx="8152326" cy="5306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082" y="2189408"/>
            <a:ext cx="1924050" cy="18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735" y="1455760"/>
            <a:ext cx="6121910" cy="4344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57" y="188473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2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1287887"/>
            <a:ext cx="5415027" cy="5396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805" y="1922775"/>
            <a:ext cx="1762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02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321</Words>
  <Application>Microsoft Office PowerPoint</Application>
  <PresentationFormat>Экран (4:3)</PresentationFormat>
  <Paragraphs>12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День українського козацтва</vt:lpstr>
      <vt:lpstr>Презентация PowerPoint</vt:lpstr>
      <vt:lpstr>Презентация PowerPoint</vt:lpstr>
      <vt:lpstr>Вікторина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богдана</cp:lastModifiedBy>
  <cp:revision>38</cp:revision>
  <dcterms:created xsi:type="dcterms:W3CDTF">2018-09-04T12:10:47Z</dcterms:created>
  <dcterms:modified xsi:type="dcterms:W3CDTF">2022-10-14T11:14:54Z</dcterms:modified>
</cp:coreProperties>
</file>