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7" r:id="rId2"/>
    <p:sldId id="280" r:id="rId3"/>
    <p:sldId id="281" r:id="rId4"/>
    <p:sldId id="282" r:id="rId5"/>
    <p:sldId id="283" r:id="rId6"/>
    <p:sldId id="276" r:id="rId7"/>
    <p:sldId id="260" r:id="rId8"/>
    <p:sldId id="259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4" r:id="rId18"/>
    <p:sldId id="263" r:id="rId19"/>
    <p:sldId id="261" r:id="rId20"/>
    <p:sldId id="262" r:id="rId21"/>
    <p:sldId id="264" r:id="rId22"/>
    <p:sldId id="265" r:id="rId23"/>
    <p:sldId id="273" r:id="rId24"/>
    <p:sldId id="256" r:id="rId25"/>
    <p:sldId id="257" r:id="rId26"/>
    <p:sldId id="274" r:id="rId27"/>
    <p:sldId id="285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CADB"/>
    <a:srgbClr val="FFFFCD"/>
    <a:srgbClr val="FF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07649-FA6C-4203-B575-DA1359883CF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94F61-CAA2-4E7B-AC05-694E74553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8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5c8b0720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85c8b0720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81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6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0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5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2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9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7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5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3CD3-70EB-4B56-9D67-2D2D31D48F7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159ED-7448-4C54-824E-049EF0D3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8132" cy="68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10515600" cy="56451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Дидактична гра «Який зник предмет»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188720" y="611241"/>
            <a:ext cx="9784080" cy="62467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01000" y="2103120"/>
            <a:ext cx="2255520" cy="327660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7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10515600" cy="56451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Дидактична гра «Який зник предмет»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188720" y="611241"/>
            <a:ext cx="9784080" cy="62467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45920" y="1706880"/>
            <a:ext cx="259080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10515600" cy="56451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Дидактична гра «Який зник предмет»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188720" y="611241"/>
            <a:ext cx="9784080" cy="62467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5360" y="1832517"/>
            <a:ext cx="259080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10515600" cy="56451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Дидактична гра «Який зник предмет»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188720" y="611241"/>
            <a:ext cx="9784080" cy="62467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5360" y="1832517"/>
            <a:ext cx="259080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7985760" y="1779680"/>
            <a:ext cx="259080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691640" y="1969677"/>
            <a:ext cx="259080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9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"/>
          <a:stretch/>
        </p:blipFill>
        <p:spPr>
          <a:xfrm>
            <a:off x="640080" y="-7432"/>
            <a:ext cx="10805160" cy="6865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51560" y="1470344"/>
            <a:ext cx="309372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"/>
          <a:stretch/>
        </p:blipFill>
        <p:spPr>
          <a:xfrm>
            <a:off x="640080" y="-7432"/>
            <a:ext cx="10805160" cy="6865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61960" y="1470344"/>
            <a:ext cx="309372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"/>
          <a:stretch/>
        </p:blipFill>
        <p:spPr>
          <a:xfrm>
            <a:off x="640080" y="-7432"/>
            <a:ext cx="10805160" cy="6865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95800" y="1653224"/>
            <a:ext cx="3093720" cy="3909880"/>
          </a:xfrm>
          <a:prstGeom prst="rect">
            <a:avLst/>
          </a:prstGeom>
          <a:solidFill>
            <a:srgbClr val="FFFFCD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уханка-танок 'Фіксики, помогатор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7555" r="1854" b="2104"/>
          <a:stretch/>
        </p:blipFill>
        <p:spPr>
          <a:xfrm>
            <a:off x="167639" y="1325880"/>
            <a:ext cx="12002157" cy="3688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3" t="87221" r="27780" b="4121"/>
          <a:stretch/>
        </p:blipFill>
        <p:spPr>
          <a:xfrm>
            <a:off x="9289373" y="1950720"/>
            <a:ext cx="2689268" cy="219837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43477" y="187166"/>
            <a:ext cx="7650480" cy="5508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Дидактична гра «Багато - один»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894" r="1530" b="59778"/>
          <a:stretch/>
        </p:blipFill>
        <p:spPr>
          <a:xfrm>
            <a:off x="381000" y="0"/>
            <a:ext cx="11638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623" r="82785" b="80142"/>
          <a:stretch/>
        </p:blipFill>
        <p:spPr>
          <a:xfrm>
            <a:off x="9296400" y="213359"/>
            <a:ext cx="2331720" cy="3151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5" t="22743" r="27240" b="63624"/>
          <a:stretch/>
        </p:blipFill>
        <p:spPr>
          <a:xfrm>
            <a:off x="9425940" y="3249577"/>
            <a:ext cx="2072640" cy="33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444501"/>
            <a:ext cx="11557000" cy="56451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Відгадайте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загадки і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дізнаєтесь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про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предмети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потрібні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нам в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кожній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квартирі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uk-UA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uk-UA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 кого нагородили,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 супутник запустили.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Фільми, казочки, новини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Він показує що хвилини. 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(Телевізор)</a:t>
            </a:r>
            <a:endParaRPr lang="uk-UA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CD"/>
              </a:clrFrom>
              <a:clrTo>
                <a:srgbClr val="FF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26184" r="66549" b="36405"/>
          <a:stretch/>
        </p:blipFill>
        <p:spPr>
          <a:xfrm flipH="1">
            <a:off x="5016500" y="1155700"/>
            <a:ext cx="5626100" cy="49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1" b="21333"/>
          <a:stretch/>
        </p:blipFill>
        <p:spPr>
          <a:xfrm>
            <a:off x="0" y="0"/>
            <a:ext cx="120029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3" t="62054" r="28390" b="24585"/>
          <a:stretch/>
        </p:blipFill>
        <p:spPr>
          <a:xfrm>
            <a:off x="9193531" y="3703320"/>
            <a:ext cx="2266950" cy="259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43858" r="49645" b="44276"/>
          <a:stretch/>
        </p:blipFill>
        <p:spPr>
          <a:xfrm>
            <a:off x="6111241" y="746760"/>
            <a:ext cx="2682240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43858" r="49645" b="44276"/>
          <a:stretch/>
        </p:blipFill>
        <p:spPr>
          <a:xfrm>
            <a:off x="8930641" y="746760"/>
            <a:ext cx="268224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4" b="21332"/>
          <a:stretch/>
        </p:blipFill>
        <p:spPr>
          <a:xfrm>
            <a:off x="0" y="0"/>
            <a:ext cx="1207079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60400" r="82198" b="31821"/>
          <a:stretch/>
        </p:blipFill>
        <p:spPr>
          <a:xfrm>
            <a:off x="9107013" y="3916680"/>
            <a:ext cx="2475387" cy="2118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0" t="43180" r="32453" b="45107"/>
          <a:stretch/>
        </p:blipFill>
        <p:spPr>
          <a:xfrm>
            <a:off x="9107013" y="441960"/>
            <a:ext cx="23945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b="59555"/>
          <a:stretch/>
        </p:blipFill>
        <p:spPr>
          <a:xfrm>
            <a:off x="151145" y="0"/>
            <a:ext cx="1204085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6" t="24935" r="26326" b="65514"/>
          <a:stretch/>
        </p:blipFill>
        <p:spPr>
          <a:xfrm>
            <a:off x="9208735" y="3870960"/>
            <a:ext cx="2510825" cy="2225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3" t="2590" r="26954" b="81374"/>
          <a:stretch/>
        </p:blipFill>
        <p:spPr>
          <a:xfrm>
            <a:off x="9528178" y="274320"/>
            <a:ext cx="1804649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879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Гра _Вірю_не вірю_ до тижня ТЕХНІКА, ЯКА НАМ ДОПОМАГА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6699"/>
            <a:ext cx="9144000" cy="550863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Дидактична гра «Знайди за тінню»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4" t="11227" r="524" b="38403"/>
          <a:stretch/>
        </p:blipFill>
        <p:spPr>
          <a:xfrm>
            <a:off x="204355" y="1285081"/>
            <a:ext cx="3189330" cy="2272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GlowDiffused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4" t="11227" r="524" b="38403"/>
          <a:stretch/>
        </p:blipFill>
        <p:spPr>
          <a:xfrm>
            <a:off x="8637155" y="4191000"/>
            <a:ext cx="3189330" cy="2272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95" b="37408"/>
          <a:stretch/>
        </p:blipFill>
        <p:spPr>
          <a:xfrm>
            <a:off x="3049155" y="1510686"/>
            <a:ext cx="3402445" cy="1987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95" b="37408"/>
          <a:stretch/>
        </p:blipFill>
        <p:spPr>
          <a:xfrm>
            <a:off x="97797" y="4548629"/>
            <a:ext cx="3402445" cy="19871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52" b="90000" l="9940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8" b="34258"/>
          <a:stretch/>
        </p:blipFill>
        <p:spPr>
          <a:xfrm>
            <a:off x="6451600" y="664758"/>
            <a:ext cx="3210315" cy="28923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52" b="90000" l="9940" r="89974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8" b="34258"/>
          <a:stretch/>
        </p:blipFill>
        <p:spPr>
          <a:xfrm>
            <a:off x="3145219" y="3782704"/>
            <a:ext cx="3210315" cy="28923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6481" r="23023" b="34815"/>
          <a:stretch/>
        </p:blipFill>
        <p:spPr>
          <a:xfrm>
            <a:off x="9661915" y="1285081"/>
            <a:ext cx="1639271" cy="23620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03" t="6481" r="23023" b="34815"/>
          <a:stretch/>
        </p:blipFill>
        <p:spPr>
          <a:xfrm>
            <a:off x="6797040" y="4191000"/>
            <a:ext cx="1557947" cy="24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24713 -0.4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7292 -0.4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23933 -0.42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69127 -0.4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70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6" b="50222"/>
          <a:stretch/>
        </p:blipFill>
        <p:spPr>
          <a:xfrm>
            <a:off x="0" y="624840"/>
            <a:ext cx="4023360" cy="2288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6" b="50222"/>
          <a:stretch/>
        </p:blipFill>
        <p:spPr>
          <a:xfrm>
            <a:off x="8253788" y="4465320"/>
            <a:ext cx="3938212" cy="224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54" r="96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7" b="41555"/>
          <a:stretch/>
        </p:blipFill>
        <p:spPr>
          <a:xfrm>
            <a:off x="3587337" y="542378"/>
            <a:ext cx="3309062" cy="2371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54" r="96487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7" b="41555"/>
          <a:stretch/>
        </p:blipFill>
        <p:spPr>
          <a:xfrm>
            <a:off x="198121" y="4078058"/>
            <a:ext cx="3309062" cy="2371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1" b="40000"/>
          <a:stretch/>
        </p:blipFill>
        <p:spPr>
          <a:xfrm>
            <a:off x="6460375" y="624840"/>
            <a:ext cx="3262746" cy="2440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1" b="40000"/>
          <a:stretch/>
        </p:blipFill>
        <p:spPr>
          <a:xfrm>
            <a:off x="3077095" y="4078058"/>
            <a:ext cx="3262746" cy="2440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4889" r="14171" b="38444"/>
          <a:stretch/>
        </p:blipFill>
        <p:spPr>
          <a:xfrm>
            <a:off x="9769437" y="536117"/>
            <a:ext cx="2051125" cy="2377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4889" r="18615" b="38444"/>
          <a:stretch/>
        </p:blipFill>
        <p:spPr>
          <a:xfrm>
            <a:off x="6492240" y="4078058"/>
            <a:ext cx="1844040" cy="24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278 -0.5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2776 -0.5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275 -0.532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0.67213 -0.56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07" y="-2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Правила безпеки при користуванні електроприладам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27000"/>
            <a:ext cx="10852150" cy="6731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Висновок після перегляду відео. 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Не можна засовувати в розетку сторонні предмети!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Не можна торкатися працюючих електроприладів вологими руками!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Не можна залишати включені електроприлади! Не торкатися їх.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Не можна тягнути за дріт, тільки за вилку, або вимикати, натиснувши на кнопку.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Не можна вмикати в одну розетку декілька приладів!</a:t>
            </a:r>
          </a:p>
          <a:p>
            <a:pPr marL="342900" indent="-342900">
              <a:buFontTx/>
              <a:buChar char="-"/>
            </a:pPr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Не можна вмикати електроприлади без дозволу дорослих!!!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Кожен прилад електричний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Для дитини небезпечний.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Добре ти запам'ятай: 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Без дорослих не вмикай!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Бо він може спалахнути - 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І пожежі не минути!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Діти всі повинні знати,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Без дорослих - не вмикати!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-Отже, електричні прилади - неодмінні помічники для тих, хто вміє з ними поводитись. Тому треба знати правила безпеки, щоб вони стали добрими друзями для кожного з нас.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-Чи треба берегти електроенергію?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-А як ми можемо це зробити? </a:t>
            </a:r>
          </a:p>
          <a:p>
            <a:r>
              <a:rPr lang="uk-UA" sz="21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(Вимикати світло вдень, вимикати телевізор, якщо його ніхто не дивиться...).</a:t>
            </a:r>
          </a:p>
          <a:p>
            <a:endParaRPr lang="uk-UA" sz="22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89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33" y="1329667"/>
            <a:ext cx="11241168" cy="54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 txBox="1"/>
          <p:nvPr/>
        </p:nvSpPr>
        <p:spPr>
          <a:xfrm rot="10800000">
            <a:off x="3565733" y="761967"/>
            <a:ext cx="55600" cy="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8000" b="1">
              <a:solidFill>
                <a:srgbClr val="38761D"/>
              </a:solidFill>
              <a:highlight>
                <a:schemeClr val="lt1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1460501" y="0"/>
            <a:ext cx="9880600" cy="79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uk-UA" sz="4000" b="1" dirty="0">
                <a:solidFill>
                  <a:schemeClr val="accent6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М</a:t>
            </a:r>
            <a:r>
              <a:rPr lang="ru-UA" sz="4000" b="1" dirty="0" smtClean="0">
                <a:solidFill>
                  <a:schemeClr val="accent6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олод</a:t>
            </a:r>
            <a:r>
              <a:rPr lang="uk-UA" sz="4000" b="1" dirty="0" smtClean="0">
                <a:solidFill>
                  <a:schemeClr val="accent6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ці діти</a:t>
            </a:r>
            <a:r>
              <a:rPr lang="ru" sz="4000" b="1" dirty="0" smtClean="0">
                <a:solidFill>
                  <a:schemeClr val="accent6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! Ви гарно попрацювали!</a:t>
            </a:r>
            <a:endParaRPr sz="4000" b="1" dirty="0">
              <a:solidFill>
                <a:schemeClr val="accent6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91263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444501"/>
            <a:ext cx="11557000" cy="56451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Відгадайте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загадки і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дізнаєтесь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про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предмети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потрібні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нам в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кожній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квартирі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  <a:p>
            <a:endParaRPr lang="ru-RU" sz="2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Походжав, походжав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В морі диво-пароплав.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Як зупиниш — горе,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Зробить дірку в морі.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(Праска)</a:t>
            </a:r>
            <a:endParaRPr lang="uk-UA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6481" r="23023" b="34815"/>
          <a:stretch/>
        </p:blipFill>
        <p:spPr>
          <a:xfrm>
            <a:off x="6431280" y="919320"/>
            <a:ext cx="3848827" cy="55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444501"/>
            <a:ext cx="11557000" cy="56451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Відгадайте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загадки і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дізнаєтесь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про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предмети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потрібні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нам в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кожній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квартирі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  <a:p>
            <a:endParaRPr lang="ru-RU" sz="2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uk-UA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Усе сміття попідбирає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І пилинки позбирає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Наш надійний помічник,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Працьовитий робітник.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(Пилосос)</a:t>
            </a:r>
            <a:endParaRPr lang="uk-UA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2" b="90000" l="9940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8" b="34258"/>
          <a:stretch/>
        </p:blipFill>
        <p:spPr>
          <a:xfrm>
            <a:off x="5037821" y="847638"/>
            <a:ext cx="6468136" cy="582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0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9080" y="182881"/>
            <a:ext cx="11780520" cy="120396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Ці прилади називають - побутовою технікою. Вони потрібні нам у домашньому побуті. Щоб техніка працювала, її треба вмикати в електромережу. Дротами біжить струм, який і вмикає побутову техніку. </a:t>
            </a:r>
            <a:endParaRPr lang="uk-UA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Основні відомості, призначення та галузь застосування побутових при"/>
          <p:cNvSpPr>
            <a:spLocks noChangeAspect="1" noChangeArrowheads="1"/>
          </p:cNvSpPr>
          <p:nvPr/>
        </p:nvSpPr>
        <p:spPr bwMode="auto">
          <a:xfrm>
            <a:off x="2715894" y="1135697"/>
            <a:ext cx="4335449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280716"/>
            <a:ext cx="77597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_Побутові електроприлади їх користь і небезпе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46222" r="10552"/>
          <a:stretch/>
        </p:blipFill>
        <p:spPr>
          <a:xfrm>
            <a:off x="30478" y="335280"/>
            <a:ext cx="12161522" cy="6080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62360" y="5318760"/>
            <a:ext cx="929640" cy="883920"/>
          </a:xfrm>
          <a:prstGeom prst="rect">
            <a:avLst/>
          </a:prstGeom>
          <a:solidFill>
            <a:srgbClr val="FFFFB5"/>
          </a:solidFill>
          <a:ln>
            <a:solidFill>
              <a:srgbClr val="FFF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556" r="10568" b="54000"/>
          <a:stretch/>
        </p:blipFill>
        <p:spPr>
          <a:xfrm>
            <a:off x="-1" y="883920"/>
            <a:ext cx="12156499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9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50" y="0"/>
            <a:ext cx="933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363</Words>
  <Application>Microsoft Office PowerPoint</Application>
  <PresentationFormat>Широкоэкранный</PresentationFormat>
  <Paragraphs>60</Paragraphs>
  <Slides>28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Caveat</vt:lpstr>
      <vt:lpstr>Comfortaa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Дидактична гра «Який зник предмет»</vt:lpstr>
      <vt:lpstr>Дидактична гра «Який зник предмет»</vt:lpstr>
      <vt:lpstr>Дидактична гра «Який зник предмет»</vt:lpstr>
      <vt:lpstr>Дидактична гра «Який зник предмет»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Дидактична гра «Знайди за тінню»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Дидактична гра «Знайди за тінню»</dc:title>
  <dc:creator>Карпенко</dc:creator>
  <cp:lastModifiedBy>Карпенко</cp:lastModifiedBy>
  <cp:revision>22</cp:revision>
  <dcterms:created xsi:type="dcterms:W3CDTF">2022-10-14T15:02:51Z</dcterms:created>
  <dcterms:modified xsi:type="dcterms:W3CDTF">2022-10-16T09:38:34Z</dcterms:modified>
</cp:coreProperties>
</file>