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6" autoAdjust="0"/>
    <p:restoredTop sz="9469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4C90-FB8D-4EBD-9913-878A4BDA900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М’яка</a:t>
            </a:r>
            <a:r>
              <a:rPr lang="ru-RU" dirty="0" smtClean="0"/>
              <a:t>  </a:t>
            </a:r>
            <a:r>
              <a:rPr lang="ru-RU" smtClean="0"/>
              <a:t>іграшка  </a:t>
            </a:r>
            <a:r>
              <a:rPr lang="ru-RU" dirty="0" smtClean="0"/>
              <a:t>у  </a:t>
            </a:r>
            <a:r>
              <a:rPr lang="ru-RU" dirty="0" err="1" smtClean="0"/>
              <a:t>сучасному</a:t>
            </a:r>
            <a:r>
              <a:rPr lang="ru-RU" dirty="0" smtClean="0"/>
              <a:t>  декоративно- </a:t>
            </a:r>
            <a:r>
              <a:rPr lang="ru-RU" dirty="0" err="1" smtClean="0"/>
              <a:t>ужитковому</a:t>
            </a:r>
            <a:r>
              <a:rPr lang="ru-RU" dirty="0" smtClean="0"/>
              <a:t>  </a:t>
            </a:r>
            <a:r>
              <a:rPr lang="ru-RU" dirty="0" err="1" smtClean="0"/>
              <a:t>мистецтві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 </a:t>
            </a:r>
            <a:r>
              <a:rPr lang="uk-UA" i="1" dirty="0" smtClean="0">
                <a:solidFill>
                  <a:srgbClr val="00B050"/>
                </a:solidFill>
              </a:rPr>
              <a:t>Саморобна іграшка набула останнім часом величезної популярності.</a:t>
            </a:r>
          </a:p>
          <a:p>
            <a:r>
              <a:rPr lang="uk-UA" i="1" dirty="0" smtClean="0">
                <a:solidFill>
                  <a:srgbClr val="00B050"/>
                </a:solidFill>
              </a:rPr>
              <a:t>Сьогодні ми разом долучимось до мистецтва створення іграшки. </a:t>
            </a:r>
            <a:endParaRPr lang="ru-RU" i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Сучасні іграшки мають різне призначення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939" y="2287084"/>
            <a:ext cx="3008313" cy="436802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Розвиваючі іграшки для дітей.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Декоративні іграшки для оздоблення приміщень.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Колекційні іграшки.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Народна іграшка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Обрядова іграшка.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Іграшка для театральних вистав.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Іграшка-сувенір.</a:t>
            </a:r>
            <a:endParaRPr lang="ru-RU" sz="24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2088231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214422"/>
            <a:ext cx="1943606" cy="286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2989" t="3030" r="16868" b="8630"/>
          <a:stretch>
            <a:fillRect/>
          </a:stretch>
        </p:blipFill>
        <p:spPr bwMode="auto">
          <a:xfrm>
            <a:off x="6929454" y="4214818"/>
            <a:ext cx="2016224" cy="2427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t="32363" r="-143" b="31715"/>
          <a:stretch>
            <a:fillRect/>
          </a:stretch>
        </p:blipFill>
        <p:spPr bwMode="auto">
          <a:xfrm>
            <a:off x="4143372" y="5214950"/>
            <a:ext cx="2520280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0" name="AutoShape 2" descr="ÐÐ°ÑÑÐ¸Ð½ÐºÐ¸ Ð¿Ð¾ Ð·Ð°Ð¿ÑÐ¾ÑÑ ÑÐ¾Ð·Ð²Ð¸Ð²Ð°ÑÑÑ ÑÐ³ÑÐ°ÑÐºÐ¸ ÑÐ²Ð¾ÑÐ¼Ð¸ ÑÑ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ÐÐ°ÑÑÐ¸Ð½ÐºÐ¸ Ð¿Ð¾ Ð·Ð°Ð¿ÑÐ¾ÑÑ ÑÐ¾Ð·Ð²Ð¸Ð²Ð°ÑÑÑ ÑÐ³ÑÐ°ÑÐºÐ¸ ÑÐ²Ð¾ÑÐ¼Ð¸ ÑÑ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Ð Ð¾Ð·Ð²Ð¸Ð²Ð°ÑÑÐ° ÑÐ³ÑÐ°ÑÐºÐ° Ð·ÑÐ¾Ð±Ð»ÐµÐ½Ð° Ð²Ð»Ð°ÑÐ½Ð¾ÑÑÑ"/>
          <p:cNvPicPr>
            <a:picLocks noChangeAspect="1" noChangeArrowheads="1"/>
          </p:cNvPicPr>
          <p:nvPr/>
        </p:nvPicPr>
        <p:blipFill>
          <a:blip r:embed="rId6"/>
          <a:srcRect l="11030" r="7352" b="11259"/>
          <a:stretch>
            <a:fillRect/>
          </a:stretch>
        </p:blipFill>
        <p:spPr bwMode="auto">
          <a:xfrm>
            <a:off x="3357554" y="2571744"/>
            <a:ext cx="1875824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6" name="Picture 8" descr="ÐÐ°ÑÑÐ¸Ð½ÐºÐ¸ Ð¿Ð¾ Ð·Ð°Ð¿ÑÐ¾ÑÑ ÑÐ³ÑÐ°ÑÐºÐ¸ ÐÐÐ¯ Ð¢ÐÐÐ¢Ð ÐÐÐ¬ÐÐÐ¥ ÐÐÐ¡Ð¢ÐÐ ÑÐ²Ð¾ÑÐ¼Ð¸ ÑÑÐºÐ°Ð¼Ð¸"/>
          <p:cNvPicPr>
            <a:picLocks noChangeAspect="1" noChangeArrowheads="1"/>
          </p:cNvPicPr>
          <p:nvPr/>
        </p:nvPicPr>
        <p:blipFill>
          <a:blip r:embed="rId7"/>
          <a:srcRect l="17105" t="21028" r="5262" b="10630"/>
          <a:stretch>
            <a:fillRect/>
          </a:stretch>
        </p:blipFill>
        <p:spPr bwMode="auto">
          <a:xfrm>
            <a:off x="4714876" y="3643314"/>
            <a:ext cx="2058880" cy="1360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Види м'яких іграшок.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671" y="1624786"/>
            <a:ext cx="2400273" cy="302433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uk-UA" sz="3200" dirty="0" smtClean="0"/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Плоскі іграшки.</a:t>
            </a:r>
          </a:p>
          <a:p>
            <a:pPr>
              <a:buFont typeface="Arial" pitchFamily="34" charset="0"/>
              <a:buChar char="•"/>
            </a:pPr>
            <a:endParaRPr lang="uk-UA" sz="3200" dirty="0"/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Об'ємні іграшки</a:t>
            </a:r>
            <a:endParaRPr lang="ru-RU" sz="3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357694"/>
            <a:ext cx="1937197" cy="2275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2357439" cy="2286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 descr="ÐÐ°ÑÑÐ¸Ð½ÐºÐ¸ Ð¿Ð¾ Ð·Ð°Ð¿ÑÐ¾ÑÑ Ð¿Ð»Ð¾ÑÐºÑ Ð¼'ÑÐºÑ ÑÐ³ÑÐ°Ñ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3486119" cy="1808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ÐÐ°ÑÑÐ¸Ð½ÐºÐ¸ Ð¿Ð¾ Ð·Ð°Ð¿ÑÐ¾ÑÑ Ð¿Ð»Ð¾ÑÐºÑ Ð¼'ÑÐºÑ ÑÐ³ÑÐ°Ñ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85728"/>
            <a:ext cx="2381224" cy="178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2" name="Picture 8" descr="ÐÐ°ÑÑÐ¸Ð½ÐºÐ¸ Ð¿Ð¾ Ð·Ð°Ð¿ÑÐ¾ÑÑ Ð¿Ð»Ð¾ÑÐºÑ Ð¼'ÑÐºÑ ÑÐ³ÑÐ°ÑÐº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214554"/>
            <a:ext cx="6000760" cy="1869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4" name="Picture 10" descr="ÐÐ°ÑÑÐ¸Ð½ÐºÐ¸ Ð¿Ð¾ Ð·Ð°Ð¿ÑÐ¾ÑÑ Ð¾Ð±'ÑÐ¼Ð½Ñ Ð¼'ÑÐºÑ ÑÐ³ÑÐ°ÑÐº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86322"/>
            <a:ext cx="249555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6" name="Picture 12" descr="ÐÐ°ÑÑÐ¸Ð½ÐºÐ¸ Ð¿Ð¾ Ð·Ð°Ð¿ÑÐ¾ÑÑ Ð¾Ð±'ÑÐ¼Ð½Ñ Ð¼'ÑÐºÑ ÑÐ³ÑÐ°ÑÐºÐ¸"/>
          <p:cNvPicPr>
            <a:picLocks noChangeAspect="1" noChangeArrowheads="1"/>
          </p:cNvPicPr>
          <p:nvPr/>
        </p:nvPicPr>
        <p:blipFill>
          <a:blip r:embed="rId8"/>
          <a:srcRect l="16217" r="14863"/>
          <a:stretch>
            <a:fillRect/>
          </a:stretch>
        </p:blipFill>
        <p:spPr bwMode="auto">
          <a:xfrm>
            <a:off x="7358082" y="4357694"/>
            <a:ext cx="1571636" cy="2280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Матеріали  для </a:t>
            </a:r>
            <a:r>
              <a:rPr lang="ru-RU" sz="2400" dirty="0" err="1"/>
              <a:t>виготовлення</a:t>
            </a:r>
            <a:r>
              <a:rPr lang="ru-RU" sz="2400" dirty="0"/>
              <a:t>  </a:t>
            </a:r>
            <a:r>
              <a:rPr lang="ru-RU" sz="2400" dirty="0" err="1" smtClean="0"/>
              <a:t>м’якої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іграшки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596" y="2628051"/>
            <a:ext cx="2674640" cy="40101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Основні матеріали: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- тканина, трикотаж</a:t>
            </a:r>
          </a:p>
          <a:p>
            <a:endParaRPr lang="uk-UA" sz="2000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- хутро штучне  та  натуральне</a:t>
            </a:r>
          </a:p>
          <a:p>
            <a:r>
              <a:rPr lang="uk-UA" sz="2000" dirty="0" smtClean="0"/>
              <a:t>                                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- шкіра  штучна та                                                                       натуральна</a:t>
            </a:r>
          </a:p>
          <a:p>
            <a:endParaRPr lang="uk-UA" sz="2000" dirty="0" smtClean="0"/>
          </a:p>
          <a:p>
            <a:endParaRPr lang="ru-RU" sz="2000" dirty="0"/>
          </a:p>
        </p:txBody>
      </p:sp>
      <p:pic>
        <p:nvPicPr>
          <p:cNvPr id="5" name="Содержимое 4" descr="C:\Users\Жанна\Documents\НОВІ ФОТКИ\PICT0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26906" y="702458"/>
            <a:ext cx="3672408" cy="2696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Users\Жанна\Documents\НОВІ ФОТКИ\PICT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62650" y="823508"/>
            <a:ext cx="3312368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Жанна\Documents\НОВІ ФОТКИ\PICT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71942"/>
            <a:ext cx="2733666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 descr="http://linda6035.ucoz.ru/&#10;Ð¤Ð»ÑÑ&#10;Ð¤Ð»ÑÑ (Ð°Ð½Ð³Ð». Fleece, Ð¿ÐµÑÐ²Ð¸Ð½Ð½Ð° Ð½Ð°Ð·Ð²Ð°: Polar fleece) â ÑÐ¸Ð½ÑÐµÑÐ¸ÑÐ½Ð¸Ð¹ Ð½ÐµÑÐºÐ°Ð½Ð¸Ð¹&#10;Ð¼Ð°ÑÐµÑÑÐ°Ð» Ð· Ð¿Ð¾Ð»ÑÐµÑÐ¸..."/>
          <p:cNvPicPr>
            <a:picLocks noChangeAspect="1" noChangeArrowheads="1"/>
          </p:cNvPicPr>
          <p:nvPr/>
        </p:nvPicPr>
        <p:blipFill>
          <a:blip r:embed="rId5"/>
          <a:srcRect l="12931" t="50105" r="52978" b="7619"/>
          <a:stretch>
            <a:fillRect/>
          </a:stretch>
        </p:blipFill>
        <p:spPr bwMode="auto">
          <a:xfrm>
            <a:off x="3214678" y="4071942"/>
            <a:ext cx="2786082" cy="2593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Матеріали 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 </a:t>
            </a:r>
            <a:r>
              <a:rPr lang="ru-RU" dirty="0" err="1" smtClean="0"/>
              <a:t>м’якої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іграшки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323" y="1514939"/>
            <a:ext cx="3008313" cy="51109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err="1"/>
              <a:t>О</a:t>
            </a:r>
            <a:r>
              <a:rPr lang="ru-RU" sz="1800" b="1" dirty="0" err="1" smtClean="0"/>
              <a:t>здоблювальні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матеріали</a:t>
            </a:r>
            <a:r>
              <a:rPr lang="ru-RU" sz="1800" b="1" dirty="0" smtClean="0"/>
              <a:t> .</a:t>
            </a:r>
          </a:p>
          <a:p>
            <a:r>
              <a:rPr lang="uk-UA" sz="1800" b="1" dirty="0" smtClean="0"/>
              <a:t> - </a:t>
            </a:r>
            <a:r>
              <a:rPr lang="uk-UA" sz="1800" dirty="0" smtClean="0"/>
              <a:t>тасьма, мереживо, стрічки, резинка</a:t>
            </a:r>
          </a:p>
          <a:p>
            <a:r>
              <a:rPr lang="uk-UA" sz="1800" dirty="0" smtClean="0"/>
              <a:t> -  фурнітура: ґудзики, намистинки, біжутерія.</a:t>
            </a:r>
            <a:endParaRPr lang="ru-RU" sz="1800" dirty="0" smtClean="0"/>
          </a:p>
          <a:p>
            <a:r>
              <a:rPr lang="uk-UA" sz="1800" dirty="0" smtClean="0"/>
              <a:t> - нитки для вишивки та в'язання.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err="1" smtClean="0"/>
              <a:t>Зєднувальні</a:t>
            </a:r>
            <a:r>
              <a:rPr lang="ru-RU" sz="1800" b="1" dirty="0" smtClean="0"/>
              <a:t> </a:t>
            </a:r>
            <a:r>
              <a:rPr lang="ru-RU" sz="1800" b="1" dirty="0"/>
              <a:t>матеріали</a:t>
            </a:r>
            <a:endParaRPr lang="uk-UA" sz="1800" dirty="0" smtClean="0"/>
          </a:p>
          <a:p>
            <a:r>
              <a:rPr lang="uk-UA" sz="1800" dirty="0" smtClean="0"/>
              <a:t> - нитки швейні</a:t>
            </a:r>
          </a:p>
          <a:p>
            <a:r>
              <a:rPr lang="uk-UA" sz="1800" dirty="0"/>
              <a:t> </a:t>
            </a:r>
            <a:r>
              <a:rPr lang="uk-UA" sz="1800" dirty="0" smtClean="0"/>
              <a:t>- клей ПВА. Силіконовий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err="1" smtClean="0"/>
              <a:t>Наповновач</a:t>
            </a:r>
            <a:r>
              <a:rPr lang="ru-RU" sz="1800" b="1" dirty="0" smtClean="0"/>
              <a:t>.</a:t>
            </a:r>
          </a:p>
          <a:p>
            <a:r>
              <a:rPr lang="uk-UA" sz="1800" dirty="0" smtClean="0"/>
              <a:t> - </a:t>
            </a:r>
            <a:r>
              <a:rPr lang="uk-UA" sz="1800" dirty="0" err="1" smtClean="0"/>
              <a:t>синтепон</a:t>
            </a:r>
            <a:r>
              <a:rPr lang="uk-UA" sz="1800" dirty="0" smtClean="0"/>
              <a:t>, </a:t>
            </a:r>
            <a:r>
              <a:rPr lang="uk-UA" sz="1800" dirty="0" err="1" smtClean="0"/>
              <a:t>синтепух</a:t>
            </a:r>
            <a:r>
              <a:rPr lang="uk-UA" sz="1800" dirty="0" smtClean="0"/>
              <a:t>, поролон</a:t>
            </a:r>
          </a:p>
          <a:p>
            <a:r>
              <a:rPr lang="uk-UA" sz="1800" dirty="0" smtClean="0"/>
              <a:t> - </a:t>
            </a:r>
            <a:r>
              <a:rPr lang="uk-UA" sz="1800" dirty="0" err="1" smtClean="0"/>
              <a:t>холлофайбер</a:t>
            </a:r>
            <a:endParaRPr lang="uk-UA" sz="1800" dirty="0" smtClean="0"/>
          </a:p>
          <a:p>
            <a:r>
              <a:rPr lang="uk-UA" sz="1800" dirty="0"/>
              <a:t> </a:t>
            </a:r>
            <a:r>
              <a:rPr lang="uk-UA" sz="1800" dirty="0" smtClean="0"/>
              <a:t>- вата, обрізки тканини</a:t>
            </a:r>
            <a:endParaRPr lang="ru-RU" sz="1800" dirty="0"/>
          </a:p>
          <a:p>
            <a:endParaRPr lang="uk-UA" sz="1800" dirty="0" smtClean="0"/>
          </a:p>
          <a:p>
            <a:r>
              <a:rPr lang="uk-UA" sz="1800" dirty="0"/>
              <a:t> </a:t>
            </a:r>
            <a:endParaRPr lang="ru-RU" sz="1800" dirty="0"/>
          </a:p>
        </p:txBody>
      </p:sp>
      <p:pic>
        <p:nvPicPr>
          <p:cNvPr id="4098" name="Picture 2" descr="http://linda6035.ucoz.ru/&#10;ÐÐ°Ð¿Ð¾Ð²Ð½ÑÐ²Ð°Ñ&#10;Ð¡Ð¸Ð½ÑÐµÐ¿Ð¾Ð½&#10;ÐÐ¾ÑÐ¾Ð»Ð¾Ð½&#10;Ð¡Ð¸Ð½ÑÐµÐ¿ÑÑ Ð¥Ð¾Ð»Ð»Ð¾ÑÐ°Ð¹Ð±ÐµÑ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4144" y="2428867"/>
            <a:ext cx="2752588" cy="1928827"/>
          </a:xfrm>
          <a:prstGeom prst="rect">
            <a:avLst/>
          </a:prstGeom>
          <a:noFill/>
        </p:spPr>
      </p:pic>
      <p:pic>
        <p:nvPicPr>
          <p:cNvPr id="4100" name="Picture 4" descr="http://linda6035.ucoz.ru/&#10;Ð'ÑÐ´Ð½ÑÐ²Ð°Ð»ÑÐ½Ñ Ð¼Ð°ÑÐµÑÑÐ°Ð»Ð¸&#10;Ð¨Ð²ÐµÐ¹Ð½Ñ Ð½Ð¸ÑÐºÐ¸&#10;ÐÐ»ÐµÐ¹ ÐÐÐ&#10;ÐÐ»ÐµÐ¹ Ð¢ÐÐ¢ÐÐ&#10;ÐÐ»ÐµÐ¹ ÑÐ¸Ð»Ð¸ÐºÐ¾Ð½Ð¾Ð²Ð¸Ð¹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406" y="214290"/>
            <a:ext cx="2753042" cy="2000264"/>
          </a:xfrm>
          <a:prstGeom prst="rect">
            <a:avLst/>
          </a:prstGeom>
          <a:noFill/>
        </p:spPr>
      </p:pic>
      <p:pic>
        <p:nvPicPr>
          <p:cNvPr id="4102" name="Picture 6" descr="http://linda6035.ucoz.ru/&#10;ÐÐ¸ÑÐºÐ¸&#10;ÐÐ¸ÑÐ¸Ð²Ð°Ð»ÑÐ½Ñ&#10;ÐÐ»Ñ Ð²âÑÐ·Ð°Ð½Ð½Ñ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72008"/>
            <a:ext cx="2759385" cy="2071702"/>
          </a:xfrm>
          <a:prstGeom prst="rect">
            <a:avLst/>
          </a:prstGeom>
          <a:noFill/>
        </p:spPr>
      </p:pic>
      <p:pic>
        <p:nvPicPr>
          <p:cNvPr id="4104" name="Picture 8" descr="http://linda6035.ucoz.ru/&#10;Ð¤ÑÑÐ½ÑÑÑÑÐ°&#10;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428868"/>
            <a:ext cx="2735672" cy="1928826"/>
          </a:xfrm>
          <a:prstGeom prst="rect">
            <a:avLst/>
          </a:prstGeom>
          <a:noFill/>
        </p:spPr>
      </p:pic>
      <p:pic>
        <p:nvPicPr>
          <p:cNvPr id="4106" name="Picture 10" descr="http://linda6035.ucoz.ru/&#10;ÐÐ·Ð´Ð¾Ð±Ð»ÑÐ²Ð°Ð»ÑÐ½Ñ Ð¼Ð°ÑÐµÑÑÐ°Ð»Ð¸&#10;Ð¡ÑÑÑÑÐºÐ¸&#10;ÐÐµÑÐµÐ¶Ð¸Ð²Ð¾&#10;Ð¢Ð°ÑÑÐ¼Ð° ÐÑÐ¼ÐºÐ°&#10;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062" y="4572008"/>
            <a:ext cx="2735672" cy="2053899"/>
          </a:xfrm>
          <a:prstGeom prst="rect">
            <a:avLst/>
          </a:prstGeom>
          <a:noFill/>
        </p:spPr>
      </p:pic>
      <p:pic>
        <p:nvPicPr>
          <p:cNvPr id="13" name="Picture 2" descr="http://linda6035.ucoz.ru/&#10;ÐÑÑÑ&#10;Ð'ÑÐºÐ¸Ð¹ Ð´ÑÑÑ (Ð¿ÑÐ¸Ð±Ð»Ð¸Ð·Ð½Ð¾ 2 Ð¼Ð¼ Ð·Ð°Ð²ÑÐ¾Ð²ÑÐºÐ¸) Ð´Ð»Ñ ÐºÐ°ÑÐºÐ°ÑÑÐ² â Ð°Ð»ÑÐ¼ÑÐ½ÑÑÐ²Ð¸Ð¹&#10;ÑÐ¸ Ð¼ÑÐ´Ð½Ð¸Ð¹, ÐºÑÐ°ÑÐµ Ð² Ð¿Ð»Ð°ÑÑÐ¸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14290"/>
            <a:ext cx="2697560" cy="202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Інструменти</a:t>
            </a:r>
            <a:r>
              <a:rPr lang="ru-RU" sz="2800" dirty="0"/>
              <a:t>  для  </a:t>
            </a:r>
            <a:r>
              <a:rPr lang="ru-RU" sz="2800" dirty="0" err="1"/>
              <a:t>шиття</a:t>
            </a:r>
            <a:r>
              <a:rPr lang="ru-RU" sz="2800" dirty="0"/>
              <a:t> </a:t>
            </a:r>
            <a:r>
              <a:rPr lang="ru-RU" sz="2800" dirty="0" err="1"/>
              <a:t>м’якої</a:t>
            </a:r>
            <a:r>
              <a:rPr lang="ru-RU" sz="2800" dirty="0"/>
              <a:t> </a:t>
            </a:r>
            <a:r>
              <a:rPr lang="ru-RU" sz="2800" dirty="0" err="1"/>
              <a:t>іграшки</a:t>
            </a:r>
            <a:r>
              <a:rPr lang="ru-RU" sz="28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575" y="1963190"/>
            <a:ext cx="3008313" cy="46805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Голки, шпильки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Ножиці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Кілочок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Наперсток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Нитки швейні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Папір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Калька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Олівець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3076" name="Picture 4" descr="ÐÐ°ÑÑÐ¸Ð½ÐºÐ¸ Ð¿Ð¾ Ð·Ð°Ð¿ÑÐ¾ÑÑ ÑÐ²ÐµÐ¹Ð½Ñ Ð³Ð¾Ð»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52"/>
            <a:ext cx="2526212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0" name="Picture 8" descr="ÐÐ°ÑÑÐ¸Ð½ÐºÐ¸ Ð¿Ð¾ Ð·Ð°Ð¿ÑÐ¾ÑÑ Ð´ÐµÑÐµÐ²ÑÐ½Ñ ÑÐ¿Ð°Ð¶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86322"/>
            <a:ext cx="2286016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86" name="AutoShape 14" descr="ÐÐ°ÑÑÐ¸Ð½ÐºÐ¸ Ð¿Ð¾ Ð·Ð°Ð¿ÑÐ¾ÑÑ ÑÐ¿Ð¸Ð»ÑÐºÐ¸ ÑÐ²ÐµÐ¹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s://www.tk-furnitura.com.ua/wp-content/uploads/2017/02/bulavki-portnovskie_3.jpg"/>
          <p:cNvPicPr>
            <a:picLocks noChangeAspect="1" noChangeArrowheads="1"/>
          </p:cNvPicPr>
          <p:nvPr/>
        </p:nvPicPr>
        <p:blipFill>
          <a:blip r:embed="rId4"/>
          <a:srcRect l="10512" r="8020" b="1054"/>
          <a:stretch>
            <a:fillRect/>
          </a:stretch>
        </p:blipFill>
        <p:spPr bwMode="auto">
          <a:xfrm>
            <a:off x="3428992" y="4714883"/>
            <a:ext cx="2500330" cy="2016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90" name="Picture 18" descr="ÐÐ°ÑÑÐ¸Ð½ÐºÐ¸ Ð¿Ð¾ Ð·Ð°Ð¿ÑÐ¾ÑÑ Ð½Ð°Ð¿ÐµÑÑÑÐ¾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428867"/>
            <a:ext cx="2500330" cy="2207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92" name="AutoShape 20" descr="ÐÐ°ÑÑÐ¸Ð½ÐºÐ¸ Ð¿Ð¾ Ð·Ð°Ð¿ÑÐ¾ÑÑ ÐºÐ°Ð»Ñ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ÐÐ°ÑÑÐ¸Ð½ÐºÐ¸ Ð¿Ð¾ Ð·Ð°Ð¿ÑÐ¾ÑÑ ÐºÐ°Ð»ÑÐº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357430"/>
            <a:ext cx="2286016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96" name="Picture 24" descr="ÐÐ°ÑÑÐ¸Ð½ÐºÐ¸ Ð¿Ð¾ Ð·Ð°Ð¿ÑÐ¾ÑÑ Ð¾Ð»ÑÐ²ÐµÑÑ"/>
          <p:cNvPicPr>
            <a:picLocks noChangeAspect="1" noChangeArrowheads="1"/>
          </p:cNvPicPr>
          <p:nvPr/>
        </p:nvPicPr>
        <p:blipFill>
          <a:blip r:embed="rId7"/>
          <a:srcRect r="17228"/>
          <a:stretch>
            <a:fillRect/>
          </a:stretch>
        </p:blipFill>
        <p:spPr bwMode="auto">
          <a:xfrm>
            <a:off x="6286512" y="214290"/>
            <a:ext cx="2286016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Прийоми безпечної праці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голки</a:t>
            </a:r>
            <a:r>
              <a:rPr lang="ru-RU" dirty="0" smtClean="0"/>
              <a:t> та шпильки </a:t>
            </a:r>
            <a:r>
              <a:rPr lang="ru-RU" dirty="0" err="1"/>
              <a:t>мають</a:t>
            </a:r>
            <a:r>
              <a:rPr lang="ru-RU" dirty="0"/>
              <a:t>  </a:t>
            </a:r>
            <a:r>
              <a:rPr lang="ru-RU" dirty="0" smtClean="0"/>
              <a:t>бути </a:t>
            </a:r>
            <a:r>
              <a:rPr lang="ru-RU" dirty="0" err="1" smtClean="0"/>
              <a:t>гострими</a:t>
            </a:r>
            <a:r>
              <a:rPr lang="ru-RU" dirty="0" smtClean="0"/>
              <a:t>, </a:t>
            </a:r>
            <a:r>
              <a:rPr lang="ru-RU" dirty="0" err="1" smtClean="0"/>
              <a:t>рівними</a:t>
            </a:r>
            <a:r>
              <a:rPr lang="ru-RU" dirty="0" smtClean="0"/>
              <a:t>, </a:t>
            </a:r>
            <a:r>
              <a:rPr lang="ru-RU" dirty="0" err="1" smtClean="0"/>
              <a:t>неіржавими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Шпильки  та </a:t>
            </a:r>
            <a:r>
              <a:rPr lang="ru-RU" dirty="0" err="1" smtClean="0"/>
              <a:t>голки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 </a:t>
            </a:r>
            <a:r>
              <a:rPr lang="ru-RU" dirty="0" err="1"/>
              <a:t>зберігати</a:t>
            </a:r>
            <a:r>
              <a:rPr lang="ru-RU" dirty="0"/>
              <a:t>  </a:t>
            </a:r>
            <a:r>
              <a:rPr lang="ru-RU" dirty="0" smtClean="0"/>
              <a:t>в </a:t>
            </a:r>
            <a:r>
              <a:rPr lang="ru-RU" dirty="0" err="1"/>
              <a:t>гольниці</a:t>
            </a:r>
            <a:r>
              <a:rPr lang="ru-RU" dirty="0"/>
              <a:t>, в </a:t>
            </a:r>
            <a:r>
              <a:rPr lang="ru-RU" dirty="0" err="1"/>
              <a:t>подушечці</a:t>
            </a:r>
            <a:r>
              <a:rPr lang="ru-RU" dirty="0"/>
              <a:t> для </a:t>
            </a:r>
            <a:r>
              <a:rPr lang="ru-RU" dirty="0" err="1"/>
              <a:t>голок</a:t>
            </a:r>
            <a:r>
              <a:rPr lang="ru-RU" dirty="0"/>
              <a:t>, на </a:t>
            </a:r>
            <a:r>
              <a:rPr lang="ru-RU" dirty="0" err="1"/>
              <a:t>магніті</a:t>
            </a:r>
            <a:r>
              <a:rPr lang="ru-RU" dirty="0"/>
              <a:t>; категорично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вколювати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 у </a:t>
            </a:r>
            <a:r>
              <a:rPr lang="ru-RU" dirty="0" err="1" smtClean="0"/>
              <a:t>маленькі</a:t>
            </a:r>
            <a:r>
              <a:rPr lang="ru-RU" dirty="0" smtClean="0"/>
              <a:t> м</a:t>
            </a:r>
            <a:r>
              <a:rPr lang="en-US" dirty="0" smtClean="0"/>
              <a:t>’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іграшки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Ножиці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роботи</a:t>
            </a:r>
            <a:r>
              <a:rPr lang="ru-RU" dirty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на </a:t>
            </a:r>
            <a:r>
              <a:rPr lang="ru-RU" dirty="0" err="1" smtClean="0"/>
              <a:t>столі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зімкнутими</a:t>
            </a:r>
            <a:r>
              <a:rPr lang="ru-RU" dirty="0"/>
              <a:t> </a:t>
            </a:r>
            <a:r>
              <a:rPr lang="ru-RU" dirty="0" err="1"/>
              <a:t>лезами</a:t>
            </a:r>
            <a:r>
              <a:rPr lang="ru-RU" dirty="0"/>
              <a:t>, </a:t>
            </a:r>
            <a:r>
              <a:rPr lang="ru-RU" dirty="0" err="1" smtClean="0"/>
              <a:t>кільцями</a:t>
            </a:r>
            <a:r>
              <a:rPr lang="ru-RU" dirty="0" smtClean="0"/>
              <a:t> </a:t>
            </a:r>
            <a:r>
              <a:rPr lang="ru-RU" dirty="0"/>
              <a:t>до себе, справа (</a:t>
            </a:r>
            <a:r>
              <a:rPr lang="ru-RU" dirty="0" err="1"/>
              <a:t>зліва</a:t>
            </a:r>
            <a:r>
              <a:rPr lang="ru-RU" dirty="0"/>
              <a:t> для </a:t>
            </a:r>
            <a:r>
              <a:rPr lang="ru-RU" dirty="0" err="1"/>
              <a:t>шульги</a:t>
            </a:r>
            <a:r>
              <a:rPr lang="ru-RU" dirty="0"/>
              <a:t>) на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краю </a:t>
            </a:r>
            <a:r>
              <a:rPr lang="ru-RU" dirty="0" smtClean="0"/>
              <a:t>стола не </a:t>
            </a:r>
            <a:r>
              <a:rPr lang="ru-RU" dirty="0" err="1" smtClean="0"/>
              <a:t>менше</a:t>
            </a:r>
            <a:r>
              <a:rPr lang="ru-RU" dirty="0" smtClean="0"/>
              <a:t> 20 см,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не </a:t>
            </a:r>
            <a:r>
              <a:rPr lang="ru-RU" dirty="0" smtClean="0"/>
              <a:t>впали.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ножиці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 </a:t>
            </a:r>
            <a:r>
              <a:rPr lang="ru-RU" dirty="0" err="1" smtClean="0"/>
              <a:t>кільцями</a:t>
            </a:r>
            <a:r>
              <a:rPr lang="ru-RU" dirty="0" smtClean="0"/>
              <a:t> </a:t>
            </a:r>
            <a:r>
              <a:rPr lang="ru-RU" dirty="0"/>
              <a:t>вперед, </a:t>
            </a:r>
            <a:r>
              <a:rPr lang="ru-RU" dirty="0" err="1"/>
              <a:t>тримаючи</a:t>
            </a:r>
            <a:r>
              <a:rPr lang="ru-RU" dirty="0"/>
              <a:t> </a:t>
            </a:r>
            <a:r>
              <a:rPr lang="uk-UA" dirty="0"/>
              <a:t>пальцями</a:t>
            </a:r>
            <a:r>
              <a:rPr lang="ru-RU" dirty="0"/>
              <a:t>  за </a:t>
            </a:r>
            <a:r>
              <a:rPr lang="ru-RU" dirty="0" err="1"/>
              <a:t>зімкнуті</a:t>
            </a:r>
            <a:r>
              <a:rPr lang="ru-RU" dirty="0"/>
              <a:t> </a:t>
            </a:r>
            <a:r>
              <a:rPr lang="ru-RU" dirty="0" err="1" smtClean="0"/>
              <a:t>леза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Оптимальну</a:t>
            </a:r>
            <a:r>
              <a:rPr lang="ru-RU" dirty="0" smtClean="0"/>
              <a:t> </a:t>
            </a:r>
            <a:r>
              <a:rPr lang="ru-RU" dirty="0" err="1"/>
              <a:t>довжину</a:t>
            </a:r>
            <a:r>
              <a:rPr lang="ru-RU" dirty="0"/>
              <a:t> нитки для ручного  </a:t>
            </a:r>
            <a:r>
              <a:rPr lang="ru-RU" dirty="0" err="1" smtClean="0"/>
              <a:t>шиття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err="1" smtClean="0"/>
              <a:t>відміряйте</a:t>
            </a:r>
            <a:r>
              <a:rPr lang="ru-RU" dirty="0"/>
              <a:t> </a:t>
            </a:r>
            <a:r>
              <a:rPr lang="ru-RU" dirty="0" smtClean="0"/>
              <a:t>так: </a:t>
            </a:r>
            <a:r>
              <a:rPr lang="ru-RU" dirty="0" err="1" smtClean="0"/>
              <a:t>тримаючи</a:t>
            </a:r>
            <a:r>
              <a:rPr lang="ru-RU" dirty="0" smtClean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 за </a:t>
            </a:r>
            <a:r>
              <a:rPr lang="ru-RU" dirty="0" err="1"/>
              <a:t>кінчик</a:t>
            </a:r>
            <a:r>
              <a:rPr lang="ru-RU" dirty="0"/>
              <a:t>, </a:t>
            </a:r>
            <a:r>
              <a:rPr lang="ru-RU" dirty="0" err="1" smtClean="0"/>
              <a:t>обведіть</a:t>
            </a:r>
            <a:r>
              <a:rPr lang="ru-RU" dirty="0" smtClean="0"/>
              <a:t>  </a:t>
            </a:r>
            <a:r>
              <a:rPr lang="ru-RU" dirty="0"/>
              <a:t>нитку кругом </a:t>
            </a:r>
            <a:r>
              <a:rPr lang="ru-RU" dirty="0" err="1"/>
              <a:t>ліктя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до </a:t>
            </a:r>
            <a:r>
              <a:rPr lang="ru-RU" dirty="0" err="1" smtClean="0"/>
              <a:t>пальців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Ручні шви для пошиття іграшки.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188640"/>
          <a:ext cx="511175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81983"/>
            <a:ext cx="3008313" cy="38661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“уперед</a:t>
            </a:r>
            <a:r>
              <a:rPr lang="uk-UA" sz="2400" dirty="0" smtClean="0"/>
              <a:t> </a:t>
            </a:r>
            <a:r>
              <a:rPr lang="uk-UA" sz="2400" dirty="0" err="1" smtClean="0"/>
              <a:t>голку”</a:t>
            </a: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“назад</a:t>
            </a:r>
            <a:r>
              <a:rPr lang="uk-UA" sz="2400" dirty="0" smtClean="0"/>
              <a:t> голку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“через</a:t>
            </a:r>
            <a:r>
              <a:rPr lang="uk-UA" sz="2400" dirty="0" smtClean="0"/>
              <a:t> </a:t>
            </a:r>
            <a:r>
              <a:rPr lang="uk-UA" sz="2400" dirty="0" err="1" smtClean="0"/>
              <a:t>край”</a:t>
            </a: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“петельний”</a:t>
            </a:r>
            <a:endParaRPr lang="ru-RU" sz="2400" dirty="0"/>
          </a:p>
        </p:txBody>
      </p:sp>
      <p:pic>
        <p:nvPicPr>
          <p:cNvPr id="7" name="Рисунок 6" descr="C:\TEMP\FineReader10\media\image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04"/>
            <a:ext cx="2286016" cy="114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image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14488"/>
            <a:ext cx="2214578" cy="117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image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286124"/>
            <a:ext cx="2214578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C:\TEMP\FineReader10\media\image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228628" cy="1181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315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М’яка  іграшка  у  сучасному  декоративно- ужитковому  мистецтві.  </vt:lpstr>
      <vt:lpstr>Сучасні іграшки мають різне призначення:</vt:lpstr>
      <vt:lpstr>Види м'яких іграшок. </vt:lpstr>
      <vt:lpstr>Матеріали  для виготовлення  м’якої іграшки.</vt:lpstr>
      <vt:lpstr>Матеріали  для виготовлення  м’якої іграшки.</vt:lpstr>
      <vt:lpstr>Інструменти  для  шиття м’якої іграшки.</vt:lpstr>
      <vt:lpstr>Прийоми безпечної праці</vt:lpstr>
      <vt:lpstr>Ручні шви для пошиття іграшки.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М’яка  іграшки  у  сучасному  декоративно- ужитковому  мистецтві.</dc:title>
  <dc:creator>Жанна</dc:creator>
  <cp:lastModifiedBy>777</cp:lastModifiedBy>
  <cp:revision>61</cp:revision>
  <dcterms:created xsi:type="dcterms:W3CDTF">2012-01-08T08:31:56Z</dcterms:created>
  <dcterms:modified xsi:type="dcterms:W3CDTF">2019-01-29T19:20:13Z</dcterms:modified>
</cp:coreProperties>
</file>