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59" r:id="rId6"/>
    <p:sldId id="260" r:id="rId7"/>
    <p:sldId id="265" r:id="rId8"/>
    <p:sldId id="263" r:id="rId9"/>
    <p:sldId id="266" r:id="rId10"/>
    <p:sldId id="267" r:id="rId11"/>
    <p:sldId id="264" r:id="rId12"/>
    <p:sldId id="268" r:id="rId13"/>
    <p:sldId id="273" r:id="rId14"/>
    <p:sldId id="269" r:id="rId15"/>
    <p:sldId id="270" r:id="rId16"/>
    <p:sldId id="274" r:id="rId17"/>
    <p:sldId id="257" r:id="rId18"/>
    <p:sldId id="275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FC34-0AFB-44C1-B5FE-8C299159E5A4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DAB0-2D51-4F8C-B818-CB5025A2C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0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FC34-0AFB-44C1-B5FE-8C299159E5A4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DAB0-2D51-4F8C-B818-CB5025A2C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4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FC34-0AFB-44C1-B5FE-8C299159E5A4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DAB0-2D51-4F8C-B818-CB5025A2C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FC34-0AFB-44C1-B5FE-8C299159E5A4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DAB0-2D51-4F8C-B818-CB5025A2C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7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FC34-0AFB-44C1-B5FE-8C299159E5A4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DAB0-2D51-4F8C-B818-CB5025A2C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FC34-0AFB-44C1-B5FE-8C299159E5A4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DAB0-2D51-4F8C-B818-CB5025A2C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6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FC34-0AFB-44C1-B5FE-8C299159E5A4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DAB0-2D51-4F8C-B818-CB5025A2C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0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FC34-0AFB-44C1-B5FE-8C299159E5A4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DAB0-2D51-4F8C-B818-CB5025A2C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7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FC34-0AFB-44C1-B5FE-8C299159E5A4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DAB0-2D51-4F8C-B818-CB5025A2C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FC34-0AFB-44C1-B5FE-8C299159E5A4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DAB0-2D51-4F8C-B818-CB5025A2C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0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FC34-0AFB-44C1-B5FE-8C299159E5A4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DAB0-2D51-4F8C-B818-CB5025A2C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9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7FC34-0AFB-44C1-B5FE-8C299159E5A4}" type="datetimeFigureOut">
              <a:rPr lang="ru-RU" smtClean="0"/>
              <a:t>03.09.2022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3DAB0-2D51-4F8C-B818-CB5025A2C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7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 КОМЕРЦІЙНОГО ТА ГОСПОДАРСЬКОГО ПРАВА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1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Процес створення суб'єкта підприємницької діяльності та його основні етапи 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" y="9279"/>
            <a:ext cx="9143534" cy="684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3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332656"/>
            <a:ext cx="4572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господарювання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чи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особа-підприємець у порядку,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</p:txBody>
      </p:sp>
      <p:pic>
        <p:nvPicPr>
          <p:cNvPr id="7170" name="Picture 2" descr="Суб'єкти господарського права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34496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6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Як зареєструвати ФОП онлайн в Дія // Консультація бухгалтера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0" y="980728"/>
            <a:ext cx="916834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82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0" y="260648"/>
            <a:ext cx="773794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61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212976"/>
            <a:ext cx="403244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господарювання має право використовувати у своїй діяльності печатки. Використання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господарювання печатки не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Печатка підприємства киї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526" y="191766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55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 КОМЕРЦІЙНОГО ТА ГОСПОДАРСЬКОГО ПРАВА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Припинення підприємницької діяльності – які кроки слід зробити?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503368" cy="365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2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ЕОРГАНІЗАЦІЯ ЮРИДИЧНОЇ ОСОБИ ШЛЯХОМ ЗЛИТТЯ – Східне міжрегіональне  управління Міністерства юстиції (м. Харків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2528"/>
            <a:ext cx="8640960" cy="4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90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2482850"/>
            <a:ext cx="67119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51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7820227" cy="292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01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9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 КОМЕРЦІЙНОГО ТА ГОСПОДАРСЬКОГО ПРАВА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492896"/>
            <a:ext cx="45720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 господарювання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господарських відносин, які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діяльність,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господарських прав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мають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відповідальність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цього майна</a:t>
            </a:r>
          </a:p>
        </p:txBody>
      </p:sp>
    </p:spTree>
    <p:extLst>
      <p:ext uri="{BB962C8B-B14F-4D97-AF65-F5344CB8AC3E}">
        <p14:creationId xmlns:p14="http://schemas.microsoft.com/office/powerpoint/2010/main" val="734226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8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 КОМЕРЦІЙНОГО ТА ГОСПОДАРСЬКОГО ПРАВА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183" y="2766869"/>
            <a:ext cx="433766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 ОСОБА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221088"/>
            <a:ext cx="375416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ОСОБА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6390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уб'єкти господарювання - Світовий досвід прогнозування розвитку суб'єктів  господарю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7204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ФІКТИВНІСТЬ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687592"/>
            <a:ext cx="662473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суду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юридичної особи або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889248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51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 КОМЕРЦІЙНОГО ТА ГОСПОДАРСЬКОГО ПРАВА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Основи правового статусу суб'єктів господарювання - Господарське право -  Навчальні матеріали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15071"/>
            <a:ext cx="7560840" cy="506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1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Суб'єкти господарського права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" y="0"/>
            <a:ext cx="9139288" cy="684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8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204864"/>
            <a:ext cx="45720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господарювання є рішення про його утворення або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засновницький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законом, статут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господарювання.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 КОМЕРЦІЙНОГО ТА ГОСПОДАРСЬКОГО ПРАВА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365104"/>
            <a:ext cx="6102424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 повинні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господарювання, мета і предмет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діяльності, склад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формування майна,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прибутків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умови його реорганізації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7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Процес створення суб'єкта підприємницької діяльності та його основні етапи 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96628" cy="66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535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201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СУБ’ЄКТИ КОМЕРЦІЙНОГО ТА ГОСПОДАРСЬКОГО ПРАВА</vt:lpstr>
      <vt:lpstr>СУБ’ЄКТИ КОМЕРЦІЙНОГО ТА ГОСПОДАРСЬКОГО ПРАВА</vt:lpstr>
      <vt:lpstr>СУБ’ЄКТИ КОМЕРЦІЙНОГО ТА ГОСПОДАРСЬКОГО ПРАВА</vt:lpstr>
      <vt:lpstr>Презентация PowerPoint</vt:lpstr>
      <vt:lpstr>ФІКТИВНІСТЬ</vt:lpstr>
      <vt:lpstr>СУБ’ЄКТИ КОМЕРЦІЙНОГО ТА ГОСПОДАРСЬКОГО ПРАВА</vt:lpstr>
      <vt:lpstr>Презентация PowerPoint</vt:lpstr>
      <vt:lpstr>СУБ’ЄКТИ КОМЕРЦІЙНОГО ТА ГОСПОДАРСЬКОГО ПРАВА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ПЕЧАТКА</vt:lpstr>
      <vt:lpstr>СУБ’ЄКТИ КОМЕРЦІЙНОГО ТА ГОСПОДАРСЬКОГО ПРАВА</vt:lpstr>
      <vt:lpstr>Презентация PowerPoint</vt:lpstr>
      <vt:lpstr>ПРАКТИКУМ</vt:lpstr>
      <vt:lpstr>ПРАКТИКУМ</vt:lpstr>
      <vt:lpstr>ПІДСУМКИ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2022-09-02T07:23:28Z</dcterms:created>
  <dcterms:modified xsi:type="dcterms:W3CDTF">2022-09-03T07:55:07Z</dcterms:modified>
</cp:coreProperties>
</file>