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C3D6C-A616-456A-9B59-AEDE67312365}">
  <a:tblStyle styleId="{326C3D6C-A616-456A-9B59-AEDE673123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32f9649c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32f9649c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32f9649c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32f9649c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2f9649c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32f9649c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2f9649c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32f9649c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32f9649c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32f9649c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32f9649c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32f9649c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32f9649c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32f9649c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32f9649c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32f9649c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32f9649c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32f9649c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32f9649c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32f9649c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32f9649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32f9649c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32f9649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32f9649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32f9649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32f9649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2f9649c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2f9649c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32f9649c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32f9649c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32f9649c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32f9649c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32f9649c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32f9649c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32f9649c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32f9649c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.youtube.com/watch?v=SFdaFbd0srY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m.youtube.com/watch?v=Ni6FYWD24eM" TargetMode="External"/><Relationship Id="rId4" Type="http://schemas.openxmlformats.org/officeDocument/2006/relationships/hyperlink" Target="https://youtu.be/6qzruwt2Zk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Арени. Бензен: молекулярна і структурна формули, фізичні властивості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ХІМІЧНІ ВЛАСТИВОСТІ БЕНЗЕНУ.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Наявність особливого ароматичного хімічного зв'язку, в утворенні якого беруть участь відразу шість р-електронів, визначає хімічні властивості бензену та його гомологів.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Характерними для бензену є реакції, що відбуваються зі збереженням ароматичного зв'язку. Приклад — реакції заміщення атома Гідрогену атомом галогену.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875" y="3227125"/>
            <a:ext cx="5246250" cy="1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Реакції заміщення.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Галогенування.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Ця реакція відбувається в присутності каталізаторів.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174" y="1667625"/>
            <a:ext cx="4418300" cy="18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075" y="3827400"/>
            <a:ext cx="4834500" cy="1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Реакції приєднання.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Бензен вступає також у реакції приєднання, але важче, ніж алкени чи алкіни. У цих реакціях ароматичний зв'язок руйнується, внаслідок чого в молекулі з'являється шість (по одному біля кожного атома Карбону) неспарених електронів. Вони беруть участь в утворенні шести одинарних ковалентних хімічних зв'язків з атомами реагенту (водню чи галогену). Розглянемо це на прикладах.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300" y="3267400"/>
            <a:ext cx="5246250" cy="1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550600"/>
            <a:ext cx="8520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Гідрування.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Приєднання водню до бензену відбувається за підвищеної температури в присутності каталізаторів.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675" y="1827586"/>
            <a:ext cx="5108650" cy="2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01450"/>
            <a:ext cx="8520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Приєднання галогенів.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і приєднання водню, ця реакція відбувається за участю всіх атомів Карбону бензенового кільця завдяки розриву ароматичного зв'язку. Для її проведення реагенти опромінюють ультрафіолетом і нагрівають.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778900" y="4203425"/>
            <a:ext cx="8364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Хлорування бензену має практичне значення. Одержану речовину - гексахлоран - використовують у боротьбі з комахами (шкідниками полів і садів).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425" y="1611450"/>
            <a:ext cx="5969150" cy="23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57025"/>
            <a:ext cx="786850" cy="9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Окиснення бензену.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Бензен стійкий до дії окисників і не знебарвлює розчин калій перманганату. Більш сильні окисники окиснюють його.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275" y="2410600"/>
            <a:ext cx="5246250" cy="17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Горіння (повне окиснення) бензену.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Бенезен легкозаймистий на повітрі й згорає кіптявим полум'ям унаслідок високого вмісту Карбону в молекулі.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505125" y="2403125"/>
            <a:ext cx="4615500" cy="929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Бензен (1), на відміну від етанолу (2), горить кіптявим світним полум’ям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00" y="1374500"/>
            <a:ext cx="8042775" cy="7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575" y="2237337"/>
            <a:ext cx="2808525" cy="18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5962700" y="3509600"/>
            <a:ext cx="3088800" cy="929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З повітрям і киснем бензен утворює вибухонебезпечні суміші.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5850" y="3483025"/>
            <a:ext cx="786850" cy="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/>
          <p:nvPr/>
        </p:nvSpPr>
        <p:spPr>
          <a:xfrm>
            <a:off x="311700" y="4138775"/>
            <a:ext cx="4512300" cy="92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i="1">
                <a:latin typeface="Times New Roman"/>
                <a:ea typeface="Times New Roman"/>
                <a:cs typeface="Times New Roman"/>
                <a:sym typeface="Times New Roman"/>
              </a:rPr>
              <a:t>Від будови молекули бензену залежать його властивості. У реакції заміщення він вступає легше, ніж алкани, у реакції приєднання — важче, ніж алкени.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2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987525"/>
            <a:ext cx="8520600" cy="1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Бензен використовують у виробництві пластмас, барвників, отрутохімікатів, лаків, вибухових речовин, синтетичних волокон, ліків та багатьох інших органічних речовин.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00" y="2154700"/>
            <a:ext cx="2173275" cy="144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012" y="1916475"/>
            <a:ext cx="2173263" cy="14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487" y="1867500"/>
            <a:ext cx="2477663" cy="15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7274" y="3513874"/>
            <a:ext cx="2320500" cy="154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8900" y="3600900"/>
            <a:ext cx="2477675" cy="137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1140" y="3754274"/>
            <a:ext cx="1906485" cy="12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Висновки: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Бензен С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найпростіший представник вуглеводнів класу арени.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Молекула бензену має особливий ковалентний хімічний зв'язок, утворений одночасним перекриванням електронних хмар шести р-електронів. Тому, незважаючи на різницю в кількісному складі молекул гексену й бензену, якісні реакції з бромною водою та розчином калій перманганату для бензену не властиві.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Для бензену більш характерні реакції заміщення зі збереженням бензенового кільця, ніж приєднання з його розривом.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75" y="37475"/>
            <a:ext cx="5514850" cy="50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уроку ви зможете: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називати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фізичні властивості бензену; наводити приклади ароматичних вуглеводнів;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складати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основі загальної формули молекулярні формули аренів; молекулярну та структурну формули бензену; рівняння реакцій, які описують хімічні властивості бензену;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характеризувати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хімічні властивості бензену.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176450"/>
            <a:ext cx="409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ПОНЯТТЯ ПРО АРЕНИ.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655600"/>
            <a:ext cx="8520600" cy="3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якісним складом арени належать до вуглеводнів і мають циклічну будову карбонового ланцюга.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Перший представник цього класу вуглеводнів — бензен С</a:t>
            </a:r>
            <a:r>
              <a:rPr lang="ru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2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Н6.</a:t>
            </a:r>
            <a:endParaRPr sz="20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структурній формулі бензену, запропонованій німецьким ученим Фрідріхом Августом Кекуле, шість атомів Карбону утворюють правильний шестикутник. Ще одним хімічним зв'язком кожний атом Карбону сполучений з атомом Гідрогену. Усі атоми розташовані в одній площині: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750" y="3478250"/>
            <a:ext cx="3532425" cy="15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19125" y="80575"/>
            <a:ext cx="8520600" cy="50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перший погляд може видатись, що в молекулі бензену між атомами Карбону існують три подвійні і три одинарні ковалентні хімічні зв'язки. Але це не так, тому що бензен не знебарвлює ані бромну воду, ані розчин калій перманганату. Тобто не виявляє властивостей ненасичених вуглеводнів — алкенів чи алкінів.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Етилен та калій перманганат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					</a:t>
            </a: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Бензен та калій перманганат</a:t>
            </a: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Ацетилен та калій перманганат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9625" y="1757437"/>
            <a:ext cx="2009775" cy="22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125" y="1965423"/>
            <a:ext cx="1783325" cy="1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4749" y="2142975"/>
            <a:ext cx="2009775" cy="150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0575" y="0"/>
            <a:ext cx="90633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Пояснюється це тим, що в молекулі бензену існує особливий вид хімічного зв'язку — ароматичний зв'язок. Під час його утворення одна р-орбіталь кожного атома Карбону перекривається з такими самими двома р-орбіталями (по одній від кожного сусіднього атома Карбону). Тому всі зв'язки С—С у бензені однакові й мають довжину 0,140 нм. Ця відстань менша від відстані між атомами Карбону в алканів, але більша, ніж в алкенів.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650" y="2290900"/>
            <a:ext cx="21336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925" y="1847725"/>
            <a:ext cx="30317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5171" y="2170125"/>
            <a:ext cx="2276816" cy="24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721151"/>
            <a:ext cx="3463250" cy="4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3925" y="4343275"/>
            <a:ext cx="3031700" cy="73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6600" y="4665525"/>
            <a:ext cx="1625405" cy="4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255150"/>
            <a:ext cx="85206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Тому точнішим є запис структурної формули бензену у вигляді правильного шестикутника з колом усередині нього (так зване бензенове кільце):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Формула Фрідріха Кекуле також досить часто використовується, але при цьому зважають, що вона лише умовно передає будову молекули бензену.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98975"/>
            <a:ext cx="2685000" cy="11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23050"/>
            <a:ext cx="1710900" cy="187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7750" y="3211950"/>
            <a:ext cx="1493683" cy="19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2204275" y="3505100"/>
            <a:ext cx="2685000" cy="1485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Кекуле Фрідріх Август (1829-1896). Видатний німецький учений, автор «Підручника органічної хімії» (1859-1861).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6983350" y="3585675"/>
            <a:ext cx="2081700" cy="1347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Поштова марка Бельгії, присвячена циклічній формулі бензену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188000"/>
            <a:ext cx="85206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Бензен - найпростіший ароматичний вуглеводень. Структурні формули його гомологів: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3322388"/>
            <a:ext cx="87615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Метилбензен (толуен).     2. Етилбензен.          3. Ізопропілбензен. 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1,2-Диметилбензен.         5. 1,3-Диметилбензен.        6. 1,4-Диметилбензен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9" y="950600"/>
            <a:ext cx="9002391" cy="21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1074350" y="4485450"/>
            <a:ext cx="7998900" cy="537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За наведеними структурними формулами гомологів бензену складіть їхні молекулярні формули й виведіть загальну формулу аренів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26" y="4136476"/>
            <a:ext cx="886275" cy="8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24175"/>
            <a:ext cx="52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ФІЗИЧНІ ВЛАСТИВОСТІ АРЕНІВ.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217700" y="896875"/>
            <a:ext cx="7531200" cy="3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Бензен — безбарвна рідина з характерним запахом, нерозчинна у воді й легша за неї. Він добре розчиняється в різних органічних розчинниках, і сам є розчинником багатьох органічних речовин. Бензен — дуже токсична речовина, вдихання навіть незначної кількості парів якої викликає запаморочення й головний біль. За більш високої концентрації бензену в повітрі людина може втратити свідомість. Бензен здатний проникати через шкіру. Так само небезпечні для довкілля викиди підприємств і смог, до складу яких входить бензен. У роботі з бензеном необхідно неухильно дотримуватися правил безпеки, усі досліди проводити під витяжкою, уникати потрапляння на відкриті ділянки шкіри.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250" y="2926475"/>
            <a:ext cx="1102025" cy="20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025" y="67150"/>
            <a:ext cx="1579975" cy="22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2699325" y="445025"/>
            <a:ext cx="39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Фізичні властивості бензену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8" name="Google Shape;118;p21"/>
          <p:cNvGraphicFramePr/>
          <p:nvPr/>
        </p:nvGraphicFramePr>
        <p:xfrm>
          <a:off x="727450" y="11059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{326C3D6C-A616-456A-9B59-AEDE67312365}</a:tableStyleId>
              </a:tblPr>
              <a:tblGrid>
                <a:gridCol w="248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Колір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E4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пари, рідини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немає забарвлення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твердої речовини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4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білий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Запах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4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характерний різкий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E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Розчинність у воді, г/л (за 25 °С)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Температура, °С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плавлення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5,5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кипіння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80,1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Густина, г/см3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0,879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Показник заломлення світла (за 20 °С)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E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solidFill>
                            <a:srgbClr val="292B2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1,5011</a:t>
                      </a:r>
                      <a:endParaRPr sz="2000">
                        <a:solidFill>
                          <a:srgbClr val="292B2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2B2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Экран (16:9)</PresentationFormat>
  <Paragraphs>77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Roboto</vt:lpstr>
      <vt:lpstr>Times New Roman</vt:lpstr>
      <vt:lpstr>Simple Light</vt:lpstr>
      <vt:lpstr>Арени. Бензен: молекулярна і структурна формули, фізичні властивості</vt:lpstr>
      <vt:lpstr>Презентация PowerPoint</vt:lpstr>
      <vt:lpstr>ПОНЯТТЯ ПРО АРЕНИ.</vt:lpstr>
      <vt:lpstr>Презентация PowerPoint</vt:lpstr>
      <vt:lpstr>Презентация PowerPoint</vt:lpstr>
      <vt:lpstr>Презентация PowerPoint</vt:lpstr>
      <vt:lpstr>Бензен - найпростіший ароматичний вуглеводень. Структурні формули його гомологів:</vt:lpstr>
      <vt:lpstr>ФІЗИЧНІ ВЛАСТИВОСТІ АРЕНІВ. </vt:lpstr>
      <vt:lpstr>Фізичні властивості бензену</vt:lpstr>
      <vt:lpstr>ХІМІЧНІ ВЛАСТИВОСТІ БЕНЗЕНУ.</vt:lpstr>
      <vt:lpstr>Реакції заміщення.</vt:lpstr>
      <vt:lpstr> Реакції приєднання.</vt:lpstr>
      <vt:lpstr>Презентация PowerPoint</vt:lpstr>
      <vt:lpstr>Приєднання галогенів. Як і приєднання водню, ця реакція відбувається за участю всіх атомів Карбону бензенового кільця завдяки розриву ароматичного зв'язку. Для її проведення реагенти опромінюють ультрафіолетом і нагрівають.</vt:lpstr>
      <vt:lpstr>Презентация PowerPoint</vt:lpstr>
      <vt:lpstr> Горіння (повне окиснення) бензену. Бенезен легкозаймистий на повітрі й згорає кіптявим полум'ям унаслідок високого вмісту Карбону в молекулі.</vt:lpstr>
      <vt:lpstr>Використання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Арени. Бензен: молекулярна і структурна формули, фізичні властивості</dc:title>
  <cp:lastModifiedBy>1</cp:lastModifiedBy>
  <cp:revision>1</cp:revision>
  <dcterms:modified xsi:type="dcterms:W3CDTF">2020-12-04T08:41:45Z</dcterms:modified>
</cp:coreProperties>
</file>