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66" r:id="rId3"/>
    <p:sldId id="257" r:id="rId4"/>
    <p:sldId id="258" r:id="rId5"/>
    <p:sldId id="259" r:id="rId6"/>
    <p:sldId id="260" r:id="rId7"/>
    <p:sldId id="261" r:id="rId8"/>
    <p:sldId id="262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9A23520-4331-4AA1-9555-7E9DC8D20CD9}" v="2" dt="2022-10-18T18:16:11.95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917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do e" userId="f4f9b135fa0c618e" providerId="LiveId" clId="{89A23520-4331-4AA1-9555-7E9DC8D20CD9}"/>
    <pc:docChg chg="custSel addSld delSld modSld sldOrd">
      <pc:chgData name="eldo e" userId="f4f9b135fa0c618e" providerId="LiveId" clId="{89A23520-4331-4AA1-9555-7E9DC8D20CD9}" dt="2022-10-18T18:32:08.975" v="374" actId="1076"/>
      <pc:docMkLst>
        <pc:docMk/>
      </pc:docMkLst>
      <pc:sldChg chg="modSp new mod">
        <pc:chgData name="eldo e" userId="f4f9b135fa0c618e" providerId="LiveId" clId="{89A23520-4331-4AA1-9555-7E9DC8D20CD9}" dt="2022-10-18T18:12:19.180" v="49" actId="403"/>
        <pc:sldMkLst>
          <pc:docMk/>
          <pc:sldMk cId="3317931958" sldId="256"/>
        </pc:sldMkLst>
        <pc:spChg chg="mod">
          <ac:chgData name="eldo e" userId="f4f9b135fa0c618e" providerId="LiveId" clId="{89A23520-4331-4AA1-9555-7E9DC8D20CD9}" dt="2022-10-18T18:12:12.782" v="44" actId="14100"/>
          <ac:spMkLst>
            <pc:docMk/>
            <pc:sldMk cId="3317931958" sldId="256"/>
            <ac:spMk id="2" creationId="{4B913213-9962-1206-B806-8F7561A17CFB}"/>
          </ac:spMkLst>
        </pc:spChg>
        <pc:spChg chg="mod">
          <ac:chgData name="eldo e" userId="f4f9b135fa0c618e" providerId="LiveId" clId="{89A23520-4331-4AA1-9555-7E9DC8D20CD9}" dt="2022-10-18T18:12:19.180" v="49" actId="403"/>
          <ac:spMkLst>
            <pc:docMk/>
            <pc:sldMk cId="3317931958" sldId="256"/>
            <ac:spMk id="3" creationId="{019E7F44-5F83-2A16-0A82-343E6DF99A46}"/>
          </ac:spMkLst>
        </pc:spChg>
      </pc:sldChg>
      <pc:sldChg chg="addSp modSp new mod">
        <pc:chgData name="eldo e" userId="f4f9b135fa0c618e" providerId="LiveId" clId="{89A23520-4331-4AA1-9555-7E9DC8D20CD9}" dt="2022-10-18T18:16:11.956" v="176"/>
        <pc:sldMkLst>
          <pc:docMk/>
          <pc:sldMk cId="340291011" sldId="257"/>
        </pc:sldMkLst>
        <pc:spChg chg="mod">
          <ac:chgData name="eldo e" userId="f4f9b135fa0c618e" providerId="LiveId" clId="{89A23520-4331-4AA1-9555-7E9DC8D20CD9}" dt="2022-10-18T18:13:14.080" v="127" actId="114"/>
          <ac:spMkLst>
            <pc:docMk/>
            <pc:sldMk cId="340291011" sldId="257"/>
            <ac:spMk id="2" creationId="{39397823-1792-81E2-795D-1AA08547C0D5}"/>
          </ac:spMkLst>
        </pc:spChg>
        <pc:spChg chg="mod">
          <ac:chgData name="eldo e" userId="f4f9b135fa0c618e" providerId="LiveId" clId="{89A23520-4331-4AA1-9555-7E9DC8D20CD9}" dt="2022-10-18T18:16:11.956" v="176"/>
          <ac:spMkLst>
            <pc:docMk/>
            <pc:sldMk cId="340291011" sldId="257"/>
            <ac:spMk id="3" creationId="{BC94BFB4-4706-7790-7EE5-EA55A7717879}"/>
          </ac:spMkLst>
        </pc:spChg>
        <pc:picChg chg="add mod">
          <ac:chgData name="eldo e" userId="f4f9b135fa0c618e" providerId="LiveId" clId="{89A23520-4331-4AA1-9555-7E9DC8D20CD9}" dt="2022-10-18T18:13:40.894" v="132" actId="14100"/>
          <ac:picMkLst>
            <pc:docMk/>
            <pc:sldMk cId="340291011" sldId="257"/>
            <ac:picMk id="5" creationId="{EE848532-5485-68AC-F915-2AFF4D4B868D}"/>
          </ac:picMkLst>
        </pc:picChg>
      </pc:sldChg>
      <pc:sldChg chg="addSp delSp modSp add mod">
        <pc:chgData name="eldo e" userId="f4f9b135fa0c618e" providerId="LiveId" clId="{89A23520-4331-4AA1-9555-7E9DC8D20CD9}" dt="2022-10-18T18:16:11.956" v="176"/>
        <pc:sldMkLst>
          <pc:docMk/>
          <pc:sldMk cId="2217957290" sldId="258"/>
        </pc:sldMkLst>
        <pc:spChg chg="mod">
          <ac:chgData name="eldo e" userId="f4f9b135fa0c618e" providerId="LiveId" clId="{89A23520-4331-4AA1-9555-7E9DC8D20CD9}" dt="2022-10-18T18:13:50.739" v="135" actId="20577"/>
          <ac:spMkLst>
            <pc:docMk/>
            <pc:sldMk cId="2217957290" sldId="258"/>
            <ac:spMk id="2" creationId="{39397823-1792-81E2-795D-1AA08547C0D5}"/>
          </ac:spMkLst>
        </pc:spChg>
        <pc:spChg chg="mod">
          <ac:chgData name="eldo e" userId="f4f9b135fa0c618e" providerId="LiveId" clId="{89A23520-4331-4AA1-9555-7E9DC8D20CD9}" dt="2022-10-18T18:16:11.956" v="176"/>
          <ac:spMkLst>
            <pc:docMk/>
            <pc:sldMk cId="2217957290" sldId="258"/>
            <ac:spMk id="3" creationId="{BC94BFB4-4706-7790-7EE5-EA55A7717879}"/>
          </ac:spMkLst>
        </pc:spChg>
        <pc:picChg chg="del">
          <ac:chgData name="eldo e" userId="f4f9b135fa0c618e" providerId="LiveId" clId="{89A23520-4331-4AA1-9555-7E9DC8D20CD9}" dt="2022-10-18T18:13:52.814" v="136" actId="478"/>
          <ac:picMkLst>
            <pc:docMk/>
            <pc:sldMk cId="2217957290" sldId="258"/>
            <ac:picMk id="5" creationId="{EE848532-5485-68AC-F915-2AFF4D4B868D}"/>
          </ac:picMkLst>
        </pc:picChg>
        <pc:picChg chg="add mod">
          <ac:chgData name="eldo e" userId="f4f9b135fa0c618e" providerId="LiveId" clId="{89A23520-4331-4AA1-9555-7E9DC8D20CD9}" dt="2022-10-18T18:14:34.862" v="143" actId="1076"/>
          <ac:picMkLst>
            <pc:docMk/>
            <pc:sldMk cId="2217957290" sldId="258"/>
            <ac:picMk id="6" creationId="{14B82B4C-B18A-6238-BE95-502B00B939C7}"/>
          </ac:picMkLst>
        </pc:picChg>
      </pc:sldChg>
      <pc:sldChg chg="addSp delSp modSp add mod">
        <pc:chgData name="eldo e" userId="f4f9b135fa0c618e" providerId="LiveId" clId="{89A23520-4331-4AA1-9555-7E9DC8D20CD9}" dt="2022-10-18T18:16:11.956" v="176"/>
        <pc:sldMkLst>
          <pc:docMk/>
          <pc:sldMk cId="2492029462" sldId="259"/>
        </pc:sldMkLst>
        <pc:spChg chg="mod">
          <ac:chgData name="eldo e" userId="f4f9b135fa0c618e" providerId="LiveId" clId="{89A23520-4331-4AA1-9555-7E9DC8D20CD9}" dt="2022-10-18T18:14:56.680" v="146" actId="20577"/>
          <ac:spMkLst>
            <pc:docMk/>
            <pc:sldMk cId="2492029462" sldId="259"/>
            <ac:spMk id="2" creationId="{39397823-1792-81E2-795D-1AA08547C0D5}"/>
          </ac:spMkLst>
        </pc:spChg>
        <pc:spChg chg="mod">
          <ac:chgData name="eldo e" userId="f4f9b135fa0c618e" providerId="LiveId" clId="{89A23520-4331-4AA1-9555-7E9DC8D20CD9}" dt="2022-10-18T18:16:11.956" v="176"/>
          <ac:spMkLst>
            <pc:docMk/>
            <pc:sldMk cId="2492029462" sldId="259"/>
            <ac:spMk id="3" creationId="{BC94BFB4-4706-7790-7EE5-EA55A7717879}"/>
          </ac:spMkLst>
        </pc:spChg>
        <pc:picChg chg="add mod">
          <ac:chgData name="eldo e" userId="f4f9b135fa0c618e" providerId="LiveId" clId="{89A23520-4331-4AA1-9555-7E9DC8D20CD9}" dt="2022-10-18T18:15:21.998" v="152" actId="1076"/>
          <ac:picMkLst>
            <pc:docMk/>
            <pc:sldMk cId="2492029462" sldId="259"/>
            <ac:picMk id="5" creationId="{43BE9C09-FB99-8326-4179-6E45AB5C7CD6}"/>
          </ac:picMkLst>
        </pc:picChg>
        <pc:picChg chg="del">
          <ac:chgData name="eldo e" userId="f4f9b135fa0c618e" providerId="LiveId" clId="{89A23520-4331-4AA1-9555-7E9DC8D20CD9}" dt="2022-10-18T18:14:57.535" v="147" actId="478"/>
          <ac:picMkLst>
            <pc:docMk/>
            <pc:sldMk cId="2492029462" sldId="259"/>
            <ac:picMk id="6" creationId="{14B82B4C-B18A-6238-BE95-502B00B939C7}"/>
          </ac:picMkLst>
        </pc:picChg>
      </pc:sldChg>
      <pc:sldChg chg="addSp delSp modSp add mod">
        <pc:chgData name="eldo e" userId="f4f9b135fa0c618e" providerId="LiveId" clId="{89A23520-4331-4AA1-9555-7E9DC8D20CD9}" dt="2022-10-18T18:17:45.090" v="191" actId="1076"/>
        <pc:sldMkLst>
          <pc:docMk/>
          <pc:sldMk cId="3339475048" sldId="260"/>
        </pc:sldMkLst>
        <pc:spChg chg="mod">
          <ac:chgData name="eldo e" userId="f4f9b135fa0c618e" providerId="LiveId" clId="{89A23520-4331-4AA1-9555-7E9DC8D20CD9}" dt="2022-10-18T18:17:06.051" v="187" actId="14100"/>
          <ac:spMkLst>
            <pc:docMk/>
            <pc:sldMk cId="3339475048" sldId="260"/>
            <ac:spMk id="2" creationId="{39397823-1792-81E2-795D-1AA08547C0D5}"/>
          </ac:spMkLst>
        </pc:spChg>
        <pc:spChg chg="mod">
          <ac:chgData name="eldo e" userId="f4f9b135fa0c618e" providerId="LiveId" clId="{89A23520-4331-4AA1-9555-7E9DC8D20CD9}" dt="2022-10-18T18:16:11.956" v="176"/>
          <ac:spMkLst>
            <pc:docMk/>
            <pc:sldMk cId="3339475048" sldId="260"/>
            <ac:spMk id="3" creationId="{BC94BFB4-4706-7790-7EE5-EA55A7717879}"/>
          </ac:spMkLst>
        </pc:spChg>
        <pc:picChg chg="del">
          <ac:chgData name="eldo e" userId="f4f9b135fa0c618e" providerId="LiveId" clId="{89A23520-4331-4AA1-9555-7E9DC8D20CD9}" dt="2022-10-18T18:15:31.269" v="156" actId="478"/>
          <ac:picMkLst>
            <pc:docMk/>
            <pc:sldMk cId="3339475048" sldId="260"/>
            <ac:picMk id="5" creationId="{43BE9C09-FB99-8326-4179-6E45AB5C7CD6}"/>
          </ac:picMkLst>
        </pc:picChg>
        <pc:picChg chg="add mod">
          <ac:chgData name="eldo e" userId="f4f9b135fa0c618e" providerId="LiveId" clId="{89A23520-4331-4AA1-9555-7E9DC8D20CD9}" dt="2022-10-18T18:17:45.090" v="191" actId="1076"/>
          <ac:picMkLst>
            <pc:docMk/>
            <pc:sldMk cId="3339475048" sldId="260"/>
            <ac:picMk id="6" creationId="{4D9A2543-561C-91BC-57EE-4FD9A3DEF8C4}"/>
          </ac:picMkLst>
        </pc:picChg>
      </pc:sldChg>
      <pc:sldChg chg="addSp modSp new mod">
        <pc:chgData name="eldo e" userId="f4f9b135fa0c618e" providerId="LiveId" clId="{89A23520-4331-4AA1-9555-7E9DC8D20CD9}" dt="2022-10-18T18:19:05.451" v="218" actId="1076"/>
        <pc:sldMkLst>
          <pc:docMk/>
          <pc:sldMk cId="2447305552" sldId="261"/>
        </pc:sldMkLst>
        <pc:spChg chg="mod">
          <ac:chgData name="eldo e" userId="f4f9b135fa0c618e" providerId="LiveId" clId="{89A23520-4331-4AA1-9555-7E9DC8D20CD9}" dt="2022-10-18T18:18:39.146" v="214" actId="14100"/>
          <ac:spMkLst>
            <pc:docMk/>
            <pc:sldMk cId="2447305552" sldId="261"/>
            <ac:spMk id="2" creationId="{C1D06105-31D9-4477-BAE9-9E68212A9C35}"/>
          </ac:spMkLst>
        </pc:spChg>
        <pc:picChg chg="add mod">
          <ac:chgData name="eldo e" userId="f4f9b135fa0c618e" providerId="LiveId" clId="{89A23520-4331-4AA1-9555-7E9DC8D20CD9}" dt="2022-10-18T18:19:05.451" v="218" actId="1076"/>
          <ac:picMkLst>
            <pc:docMk/>
            <pc:sldMk cId="2447305552" sldId="261"/>
            <ac:picMk id="5" creationId="{2A239142-6E32-6AC9-1135-4A47B1FD8633}"/>
          </ac:picMkLst>
        </pc:picChg>
      </pc:sldChg>
      <pc:sldChg chg="addSp modSp new mod">
        <pc:chgData name="eldo e" userId="f4f9b135fa0c618e" providerId="LiveId" clId="{89A23520-4331-4AA1-9555-7E9DC8D20CD9}" dt="2022-10-18T18:20:26.798" v="241" actId="14100"/>
        <pc:sldMkLst>
          <pc:docMk/>
          <pc:sldMk cId="756974274" sldId="262"/>
        </pc:sldMkLst>
        <pc:spChg chg="mod">
          <ac:chgData name="eldo e" userId="f4f9b135fa0c618e" providerId="LiveId" clId="{89A23520-4331-4AA1-9555-7E9DC8D20CD9}" dt="2022-10-18T18:19:56.627" v="238" actId="1076"/>
          <ac:spMkLst>
            <pc:docMk/>
            <pc:sldMk cId="756974274" sldId="262"/>
            <ac:spMk id="2" creationId="{75CB35D1-81B2-DA75-6C80-1B87295D82D7}"/>
          </ac:spMkLst>
        </pc:spChg>
        <pc:picChg chg="add mod">
          <ac:chgData name="eldo e" userId="f4f9b135fa0c618e" providerId="LiveId" clId="{89A23520-4331-4AA1-9555-7E9DC8D20CD9}" dt="2022-10-18T18:20:26.798" v="241" actId="14100"/>
          <ac:picMkLst>
            <pc:docMk/>
            <pc:sldMk cId="756974274" sldId="262"/>
            <ac:picMk id="5" creationId="{A191DA1E-C819-B45C-435E-5358047A5B0F}"/>
          </ac:picMkLst>
        </pc:picChg>
      </pc:sldChg>
      <pc:sldChg chg="new del">
        <pc:chgData name="eldo e" userId="f4f9b135fa0c618e" providerId="LiveId" clId="{89A23520-4331-4AA1-9555-7E9DC8D20CD9}" dt="2022-10-18T18:23:50.725" v="283" actId="47"/>
        <pc:sldMkLst>
          <pc:docMk/>
          <pc:sldMk cId="2593354406" sldId="263"/>
        </pc:sldMkLst>
      </pc:sldChg>
      <pc:sldChg chg="addSp delSp modSp add mod">
        <pc:chgData name="eldo e" userId="f4f9b135fa0c618e" providerId="LiveId" clId="{89A23520-4331-4AA1-9555-7E9DC8D20CD9}" dt="2022-10-18T18:32:08.975" v="374" actId="1076"/>
        <pc:sldMkLst>
          <pc:docMk/>
          <pc:sldMk cId="1482437011" sldId="264"/>
        </pc:sldMkLst>
        <pc:spChg chg="mod">
          <ac:chgData name="eldo e" userId="f4f9b135fa0c618e" providerId="LiveId" clId="{89A23520-4331-4AA1-9555-7E9DC8D20CD9}" dt="2022-10-18T18:32:05.983" v="373" actId="14100"/>
          <ac:spMkLst>
            <pc:docMk/>
            <pc:sldMk cId="1482437011" sldId="264"/>
            <ac:spMk id="2" creationId="{75CB35D1-81B2-DA75-6C80-1B87295D82D7}"/>
          </ac:spMkLst>
        </pc:spChg>
        <pc:picChg chg="del">
          <ac:chgData name="eldo e" userId="f4f9b135fa0c618e" providerId="LiveId" clId="{89A23520-4331-4AA1-9555-7E9DC8D20CD9}" dt="2022-10-18T18:22:11.111" v="255" actId="478"/>
          <ac:picMkLst>
            <pc:docMk/>
            <pc:sldMk cId="1482437011" sldId="264"/>
            <ac:picMk id="5" creationId="{A191DA1E-C819-B45C-435E-5358047A5B0F}"/>
          </ac:picMkLst>
        </pc:picChg>
        <pc:picChg chg="add del">
          <ac:chgData name="eldo e" userId="f4f9b135fa0c618e" providerId="LiveId" clId="{89A23520-4331-4AA1-9555-7E9DC8D20CD9}" dt="2022-10-18T18:21:29.325" v="249" actId="478"/>
          <ac:picMkLst>
            <pc:docMk/>
            <pc:sldMk cId="1482437011" sldId="264"/>
            <ac:picMk id="6" creationId="{E2851844-1015-100F-D473-BCCAF5F64D86}"/>
          </ac:picMkLst>
        </pc:picChg>
        <pc:picChg chg="add mod">
          <ac:chgData name="eldo e" userId="f4f9b135fa0c618e" providerId="LiveId" clId="{89A23520-4331-4AA1-9555-7E9DC8D20CD9}" dt="2022-10-18T18:32:08.975" v="374" actId="1076"/>
          <ac:picMkLst>
            <pc:docMk/>
            <pc:sldMk cId="1482437011" sldId="264"/>
            <ac:picMk id="8" creationId="{70B620A0-D09A-0685-40C5-42BE6299EC1B}"/>
          </ac:picMkLst>
        </pc:picChg>
      </pc:sldChg>
      <pc:sldChg chg="addSp delSp modSp add mod">
        <pc:chgData name="eldo e" userId="f4f9b135fa0c618e" providerId="LiveId" clId="{89A23520-4331-4AA1-9555-7E9DC8D20CD9}" dt="2022-10-18T18:23:47.595" v="282" actId="14100"/>
        <pc:sldMkLst>
          <pc:docMk/>
          <pc:sldMk cId="430871639" sldId="265"/>
        </pc:sldMkLst>
        <pc:spChg chg="mod">
          <ac:chgData name="eldo e" userId="f4f9b135fa0c618e" providerId="LiveId" clId="{89A23520-4331-4AA1-9555-7E9DC8D20CD9}" dt="2022-10-18T18:23:15.756" v="277" actId="20577"/>
          <ac:spMkLst>
            <pc:docMk/>
            <pc:sldMk cId="430871639" sldId="265"/>
            <ac:spMk id="2" creationId="{75CB35D1-81B2-DA75-6C80-1B87295D82D7}"/>
          </ac:spMkLst>
        </pc:spChg>
        <pc:picChg chg="del">
          <ac:chgData name="eldo e" userId="f4f9b135fa0c618e" providerId="LiveId" clId="{89A23520-4331-4AA1-9555-7E9DC8D20CD9}" dt="2022-10-18T18:23:20.145" v="278" actId="478"/>
          <ac:picMkLst>
            <pc:docMk/>
            <pc:sldMk cId="430871639" sldId="265"/>
            <ac:picMk id="5" creationId="{A191DA1E-C819-B45C-435E-5358047A5B0F}"/>
          </ac:picMkLst>
        </pc:picChg>
        <pc:picChg chg="add mod">
          <ac:chgData name="eldo e" userId="f4f9b135fa0c618e" providerId="LiveId" clId="{89A23520-4331-4AA1-9555-7E9DC8D20CD9}" dt="2022-10-18T18:23:47.595" v="282" actId="14100"/>
          <ac:picMkLst>
            <pc:docMk/>
            <pc:sldMk cId="430871639" sldId="265"/>
            <ac:picMk id="6" creationId="{A3E702C5-CFF4-BD39-E22F-009CEE62810F}"/>
          </ac:picMkLst>
        </pc:picChg>
      </pc:sldChg>
      <pc:sldChg chg="modSp new mod ord">
        <pc:chgData name="eldo e" userId="f4f9b135fa0c618e" providerId="LiveId" clId="{89A23520-4331-4AA1-9555-7E9DC8D20CD9}" dt="2022-10-18T18:30:47.811" v="341" actId="1076"/>
        <pc:sldMkLst>
          <pc:docMk/>
          <pc:sldMk cId="80692266" sldId="266"/>
        </pc:sldMkLst>
        <pc:spChg chg="mod">
          <ac:chgData name="eldo e" userId="f4f9b135fa0c618e" providerId="LiveId" clId="{89A23520-4331-4AA1-9555-7E9DC8D20CD9}" dt="2022-10-18T18:30:47.811" v="341" actId="1076"/>
          <ac:spMkLst>
            <pc:docMk/>
            <pc:sldMk cId="80692266" sldId="266"/>
            <ac:spMk id="2" creationId="{DC560087-C966-85A0-4CFE-05BCA03459E6}"/>
          </ac:spMkLst>
        </pc:spChg>
      </pc:sldChg>
      <pc:sldChg chg="new del">
        <pc:chgData name="eldo e" userId="f4f9b135fa0c618e" providerId="LiveId" clId="{89A23520-4331-4AA1-9555-7E9DC8D20CD9}" dt="2022-10-18T18:30:05.319" v="285" actId="47"/>
        <pc:sldMkLst>
          <pc:docMk/>
          <pc:sldMk cId="3424903348" sldId="26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D4A7F5F9-3CC5-43FD-AB2E-226718E0AB35}" type="datetimeFigureOut">
              <a:rPr lang="ru-UA" smtClean="0"/>
              <a:t>18.10.2022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4A5EAE78-21D5-4498-A399-E0E0DB2A5B7D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270720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7F5F9-3CC5-43FD-AB2E-226718E0AB35}" type="datetimeFigureOut">
              <a:rPr lang="ru-UA" smtClean="0"/>
              <a:t>18.10.2022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EAE78-21D5-4498-A399-E0E0DB2A5B7D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34088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7F5F9-3CC5-43FD-AB2E-226718E0AB35}" type="datetimeFigureOut">
              <a:rPr lang="ru-UA" smtClean="0"/>
              <a:t>18.10.2022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EAE78-21D5-4498-A399-E0E0DB2A5B7D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1672978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7F5F9-3CC5-43FD-AB2E-226718E0AB35}" type="datetimeFigureOut">
              <a:rPr lang="ru-UA" smtClean="0"/>
              <a:t>18.10.2022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EAE78-21D5-4498-A399-E0E0DB2A5B7D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0583677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7F5F9-3CC5-43FD-AB2E-226718E0AB35}" type="datetimeFigureOut">
              <a:rPr lang="ru-UA" smtClean="0"/>
              <a:t>18.10.2022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EAE78-21D5-4498-A399-E0E0DB2A5B7D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6498186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7F5F9-3CC5-43FD-AB2E-226718E0AB35}" type="datetimeFigureOut">
              <a:rPr lang="ru-UA" smtClean="0"/>
              <a:t>18.10.2022</a:t>
            </a:fld>
            <a:endParaRPr lang="ru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EAE78-21D5-4498-A399-E0E0DB2A5B7D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5452158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7F5F9-3CC5-43FD-AB2E-226718E0AB35}" type="datetimeFigureOut">
              <a:rPr lang="ru-UA" smtClean="0"/>
              <a:t>18.10.2022</a:t>
            </a:fld>
            <a:endParaRPr lang="ru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ru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EAE78-21D5-4498-A399-E0E0DB2A5B7D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4320989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D4A7F5F9-3CC5-43FD-AB2E-226718E0AB35}" type="datetimeFigureOut">
              <a:rPr lang="ru-UA" smtClean="0"/>
              <a:t>18.10.2022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EAE78-21D5-4498-A399-E0E0DB2A5B7D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9176348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D4A7F5F9-3CC5-43FD-AB2E-226718E0AB35}" type="datetimeFigureOut">
              <a:rPr lang="ru-UA" smtClean="0"/>
              <a:t>18.10.2022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EAE78-21D5-4498-A399-E0E0DB2A5B7D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21884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7F5F9-3CC5-43FD-AB2E-226718E0AB35}" type="datetimeFigureOut">
              <a:rPr lang="ru-UA" smtClean="0"/>
              <a:t>18.10.2022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EAE78-21D5-4498-A399-E0E0DB2A5B7D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08157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7F5F9-3CC5-43FD-AB2E-226718E0AB35}" type="datetimeFigureOut">
              <a:rPr lang="ru-UA" smtClean="0"/>
              <a:t>18.10.2022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EAE78-21D5-4498-A399-E0E0DB2A5B7D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268211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7F5F9-3CC5-43FD-AB2E-226718E0AB35}" type="datetimeFigureOut">
              <a:rPr lang="ru-UA" smtClean="0"/>
              <a:t>18.10.2022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EAE78-21D5-4498-A399-E0E0DB2A5B7D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7437647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7F5F9-3CC5-43FD-AB2E-226718E0AB35}" type="datetimeFigureOut">
              <a:rPr lang="ru-UA" smtClean="0"/>
              <a:t>18.10.2022</a:t>
            </a:fld>
            <a:endParaRPr lang="ru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EAE78-21D5-4498-A399-E0E0DB2A5B7D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108868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7F5F9-3CC5-43FD-AB2E-226718E0AB35}" type="datetimeFigureOut">
              <a:rPr lang="ru-UA" smtClean="0"/>
              <a:t>18.10.2022</a:t>
            </a:fld>
            <a:endParaRPr lang="ru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EAE78-21D5-4498-A399-E0E0DB2A5B7D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975362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7F5F9-3CC5-43FD-AB2E-226718E0AB35}" type="datetimeFigureOut">
              <a:rPr lang="ru-UA" smtClean="0"/>
              <a:t>18.10.2022</a:t>
            </a:fld>
            <a:endParaRPr lang="ru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EAE78-21D5-4498-A399-E0E0DB2A5B7D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109422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7F5F9-3CC5-43FD-AB2E-226718E0AB35}" type="datetimeFigureOut">
              <a:rPr lang="ru-UA" smtClean="0"/>
              <a:t>18.10.2022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EAE78-21D5-4498-A399-E0E0DB2A5B7D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528324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7F5F9-3CC5-43FD-AB2E-226718E0AB35}" type="datetimeFigureOut">
              <a:rPr lang="ru-UA" smtClean="0"/>
              <a:t>18.10.2022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EAE78-21D5-4498-A399-E0E0DB2A5B7D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368765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D4A7F5F9-3CC5-43FD-AB2E-226718E0AB35}" type="datetimeFigureOut">
              <a:rPr lang="ru-UA" smtClean="0"/>
              <a:t>18.10.2022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ru-UA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4A5EAE78-21D5-4498-A399-E0E0DB2A5B7D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797768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B913213-9962-1206-B806-8F7561A17C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18267" y="1145513"/>
            <a:ext cx="8711922" cy="1597688"/>
          </a:xfrm>
        </p:spPr>
        <p:txBody>
          <a:bodyPr/>
          <a:lstStyle/>
          <a:p>
            <a:r>
              <a:rPr lang="uk-UA" dirty="0" err="1"/>
              <a:t>Діагностувальна</a:t>
            </a:r>
            <a:r>
              <a:rPr lang="uk-UA" dirty="0"/>
              <a:t> робота</a:t>
            </a:r>
            <a:endParaRPr lang="ru-UA" dirty="0"/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019E7F44-5F83-2A16-0A82-343E6DF99A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16696" y="3253380"/>
            <a:ext cx="8825658" cy="861420"/>
          </a:xfrm>
        </p:spPr>
        <p:txBody>
          <a:bodyPr>
            <a:normAutofit/>
          </a:bodyPr>
          <a:lstStyle/>
          <a:p>
            <a:pPr algn="ctr"/>
            <a:r>
              <a:rPr lang="uk-UA" sz="3200" dirty="0"/>
              <a:t>«Будова слова»</a:t>
            </a:r>
            <a:endParaRPr lang="ru-UA" sz="3200" dirty="0"/>
          </a:p>
        </p:txBody>
      </p:sp>
    </p:spTree>
    <p:extLst>
      <p:ext uri="{BB962C8B-B14F-4D97-AF65-F5344CB8AC3E}">
        <p14:creationId xmlns:p14="http://schemas.microsoft.com/office/powerpoint/2010/main" val="33179319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CB35D1-81B2-DA75-6C80-1B87295D82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256" y="281354"/>
            <a:ext cx="9313469" cy="2170444"/>
          </a:xfr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/>
          <a:lstStyle/>
          <a:p>
            <a:br>
              <a:rPr lang="uk-UA" dirty="0"/>
            </a:br>
            <a:br>
              <a:rPr lang="uk-UA" dirty="0"/>
            </a:br>
            <a:r>
              <a:rPr lang="uk-UA" dirty="0"/>
              <a:t>Завдання 8.</a:t>
            </a:r>
            <a:br>
              <a:rPr lang="uk-UA" dirty="0"/>
            </a:br>
            <a:r>
              <a:rPr lang="ru-RU" dirty="0"/>
              <a:t>Спиши </a:t>
            </a:r>
            <a:r>
              <a:rPr lang="ru-RU" dirty="0" err="1"/>
              <a:t>прислів'я</a:t>
            </a:r>
            <a:r>
              <a:rPr lang="ru-RU" dirty="0"/>
              <a:t>. </a:t>
            </a:r>
            <a:r>
              <a:rPr lang="ru-RU" dirty="0" err="1"/>
              <a:t>Підкресли</a:t>
            </a:r>
            <a:r>
              <a:rPr lang="ru-RU" dirty="0"/>
              <a:t> </a:t>
            </a:r>
            <a:r>
              <a:rPr lang="ru-RU" dirty="0" err="1"/>
              <a:t>різні</a:t>
            </a:r>
            <a:r>
              <a:rPr lang="ru-RU" dirty="0"/>
              <a:t> </a:t>
            </a:r>
            <a:r>
              <a:rPr lang="ru-RU" dirty="0" err="1"/>
              <a:t>форми</a:t>
            </a:r>
            <a:r>
              <a:rPr lang="ru-RU" dirty="0"/>
              <a:t> слова </a:t>
            </a:r>
            <a:r>
              <a:rPr lang="ru-RU" i="1" dirty="0"/>
              <a:t>правда, </a:t>
            </a:r>
            <a:r>
              <a:rPr lang="ru-RU" dirty="0" err="1"/>
              <a:t>познач</a:t>
            </a:r>
            <a:r>
              <a:rPr lang="ru-RU" dirty="0"/>
              <a:t> </a:t>
            </a:r>
            <a:r>
              <a:rPr lang="ru-RU" dirty="0" err="1"/>
              <a:t>закінчення</a:t>
            </a:r>
            <a:r>
              <a:rPr lang="ru-RU" dirty="0"/>
              <a:t>.</a:t>
            </a:r>
            <a:br>
              <a:rPr lang="uk-UA" dirty="0"/>
            </a:br>
            <a:br>
              <a:rPr lang="uk-UA" dirty="0"/>
            </a:br>
            <a:endParaRPr lang="ru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EDFE7E0-6E5B-BEAA-6D5A-F8BDAD59D6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UA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A3E702C5-CFF4-BD39-E22F-009CEE6281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256" y="2603500"/>
            <a:ext cx="11756556" cy="2591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08716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560087-C966-85A0-4CFE-05BCA03459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23843" y="-874206"/>
            <a:ext cx="10008764" cy="3933319"/>
          </a:xfrm>
        </p:spPr>
        <p:txBody>
          <a:bodyPr/>
          <a:lstStyle/>
          <a:p>
            <a:pPr algn="ctr"/>
            <a:r>
              <a:rPr lang="uk-UA" sz="6000" dirty="0"/>
              <a:t>Дев’ятнадцяте жовтня</a:t>
            </a:r>
            <a:br>
              <a:rPr lang="uk-UA" sz="6000" dirty="0"/>
            </a:br>
            <a:r>
              <a:rPr lang="uk-UA" sz="6000" dirty="0" err="1"/>
              <a:t>Діагностувальна</a:t>
            </a:r>
            <a:r>
              <a:rPr lang="uk-UA" sz="6000" dirty="0"/>
              <a:t> робота</a:t>
            </a:r>
            <a:endParaRPr lang="ru-UA" sz="6000" dirty="0"/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12659119-C5FE-A52F-A606-5C81A570FC5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806922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397823-1792-81E2-795D-1AA08547C0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6527" y="572755"/>
            <a:ext cx="9817240" cy="1276141"/>
          </a:xfrm>
        </p:spPr>
        <p:txBody>
          <a:bodyPr/>
          <a:lstStyle/>
          <a:p>
            <a:r>
              <a:rPr lang="uk-UA" i="1" dirty="0"/>
              <a:t>Завдання 1. </a:t>
            </a:r>
            <a:br>
              <a:rPr lang="uk-UA" i="1" dirty="0"/>
            </a:br>
            <a:r>
              <a:rPr lang="uk-UA" i="1" dirty="0" err="1"/>
              <a:t>Обери</a:t>
            </a:r>
            <a:r>
              <a:rPr lang="uk-UA" i="1" dirty="0"/>
              <a:t> правильну відповідь, </a:t>
            </a:r>
            <a:r>
              <a:rPr lang="uk-UA" i="1" dirty="0" err="1"/>
              <a:t>запиши</a:t>
            </a:r>
            <a:r>
              <a:rPr lang="uk-UA" i="1" dirty="0"/>
              <a:t> лише букву</a:t>
            </a:r>
            <a:endParaRPr lang="ru-UA" i="1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C94BFB4-4706-7790-7EE5-EA55A77178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UA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E848532-5485-68AC-F915-2AFF4D4B86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2143" y="2378014"/>
            <a:ext cx="10793172" cy="2816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2910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397823-1792-81E2-795D-1AA08547C0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6527" y="572755"/>
            <a:ext cx="9817240" cy="1276141"/>
          </a:xfrm>
        </p:spPr>
        <p:txBody>
          <a:bodyPr/>
          <a:lstStyle/>
          <a:p>
            <a:r>
              <a:rPr lang="uk-UA" i="1" dirty="0"/>
              <a:t>Завдання 2. </a:t>
            </a:r>
            <a:br>
              <a:rPr lang="uk-UA" i="1" dirty="0"/>
            </a:br>
            <a:r>
              <a:rPr lang="uk-UA" i="1" dirty="0" err="1"/>
              <a:t>Обери</a:t>
            </a:r>
            <a:r>
              <a:rPr lang="uk-UA" i="1" dirty="0"/>
              <a:t> правильну відповідь, </a:t>
            </a:r>
            <a:r>
              <a:rPr lang="uk-UA" i="1" dirty="0" err="1"/>
              <a:t>запиши</a:t>
            </a:r>
            <a:r>
              <a:rPr lang="uk-UA" i="1" dirty="0"/>
              <a:t> лише букву</a:t>
            </a:r>
            <a:endParaRPr lang="ru-UA" i="1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C94BFB4-4706-7790-7EE5-EA55A77178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UA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4B82B4C-B18A-6238-BE95-502B00B939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9630" y="2421652"/>
            <a:ext cx="10951033" cy="2823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79572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397823-1792-81E2-795D-1AA08547C0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6527" y="572755"/>
            <a:ext cx="9817240" cy="1276141"/>
          </a:xfrm>
        </p:spPr>
        <p:txBody>
          <a:bodyPr/>
          <a:lstStyle/>
          <a:p>
            <a:r>
              <a:rPr lang="uk-UA" i="1" dirty="0"/>
              <a:t>Завдання 3. </a:t>
            </a:r>
            <a:br>
              <a:rPr lang="uk-UA" i="1" dirty="0"/>
            </a:br>
            <a:r>
              <a:rPr lang="uk-UA" i="1" dirty="0" err="1"/>
              <a:t>Обери</a:t>
            </a:r>
            <a:r>
              <a:rPr lang="uk-UA" i="1" dirty="0"/>
              <a:t> правильну відповідь, </a:t>
            </a:r>
            <a:r>
              <a:rPr lang="uk-UA" i="1" dirty="0" err="1"/>
              <a:t>запиши</a:t>
            </a:r>
            <a:r>
              <a:rPr lang="uk-UA" i="1" dirty="0"/>
              <a:t> лише букву</a:t>
            </a:r>
            <a:endParaRPr lang="ru-UA" i="1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C94BFB4-4706-7790-7EE5-EA55A77178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UA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3BE9C09-FB99-8326-4179-6E45AB5C7C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385" y="2907460"/>
            <a:ext cx="11685524" cy="1895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20294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397823-1792-81E2-795D-1AA08547C0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2176" y="221064"/>
            <a:ext cx="11274251" cy="2029767"/>
          </a:xfr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uk-UA" i="1" dirty="0"/>
              <a:t>Завдання 4. </a:t>
            </a:r>
            <a:br>
              <a:rPr lang="uk-UA" i="1" dirty="0"/>
            </a:br>
            <a:r>
              <a:rPr lang="uk-UA" i="1" dirty="0" err="1"/>
              <a:t>Спиши</a:t>
            </a:r>
            <a:r>
              <a:rPr lang="uk-UA" i="1" dirty="0"/>
              <a:t> слова. </a:t>
            </a:r>
            <a:r>
              <a:rPr lang="ru-RU" i="1" dirty="0"/>
              <a:t>У </a:t>
            </a:r>
            <a:r>
              <a:rPr lang="ru-RU" i="1" dirty="0" err="1"/>
              <a:t>поданих</a:t>
            </a:r>
            <a:r>
              <a:rPr lang="ru-RU" i="1" dirty="0"/>
              <a:t> словах встав, де </a:t>
            </a:r>
            <a:r>
              <a:rPr lang="ru-RU" i="1" dirty="0" err="1"/>
              <a:t>потрібно</a:t>
            </a:r>
            <a:r>
              <a:rPr lang="ru-RU" i="1" dirty="0"/>
              <a:t>, апостроф </a:t>
            </a:r>
            <a:r>
              <a:rPr lang="ru-RU" i="1" dirty="0" err="1"/>
              <a:t>після</a:t>
            </a:r>
            <a:r>
              <a:rPr lang="ru-RU" i="1" dirty="0"/>
              <a:t> </a:t>
            </a:r>
            <a:r>
              <a:rPr lang="ru-RU" i="1" dirty="0" err="1"/>
              <a:t>префікса</a:t>
            </a:r>
            <a:r>
              <a:rPr lang="ru-RU" i="1" dirty="0"/>
              <a:t>.</a:t>
            </a:r>
            <a:endParaRPr lang="ru-UA" i="1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C94BFB4-4706-7790-7EE5-EA55A77178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UA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4D9A2543-561C-91BC-57EE-4FD9A3DEF8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1689" y="2784370"/>
            <a:ext cx="10165357" cy="2772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94750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D06105-31D9-4477-BAE9-9E68212A9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273" y="120580"/>
            <a:ext cx="9444095" cy="2120202"/>
          </a:xfr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uk-UA" dirty="0"/>
              <a:t>Завдання 5.</a:t>
            </a:r>
            <a:br>
              <a:rPr lang="uk-UA" dirty="0"/>
            </a:b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поданих</a:t>
            </a:r>
            <a:r>
              <a:rPr lang="ru-RU" dirty="0"/>
              <a:t> </a:t>
            </a:r>
            <a:r>
              <a:rPr lang="ru-RU" dirty="0" err="1"/>
              <a:t>слів</a:t>
            </a:r>
            <a:r>
              <a:rPr lang="ru-RU" dirty="0"/>
              <a:t> </a:t>
            </a:r>
            <a:r>
              <a:rPr lang="ru-RU" dirty="0" err="1"/>
              <a:t>утвори</a:t>
            </a:r>
            <a:r>
              <a:rPr lang="ru-RU" dirty="0"/>
              <a:t> </a:t>
            </a:r>
            <a:r>
              <a:rPr lang="ru-RU" dirty="0" err="1"/>
              <a:t>спільнокореневі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префіксів</a:t>
            </a:r>
            <a:r>
              <a:rPr lang="ru-RU" dirty="0"/>
              <a:t>.</a:t>
            </a:r>
            <a:endParaRPr lang="ru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BBF4596-1607-ECC4-6B26-718AB0BA2C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UA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A239142-6E32-6AC9-1135-4A47B1FD86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8258" y="2549362"/>
            <a:ext cx="7694872" cy="3524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73055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CB35D1-81B2-DA75-6C80-1B87295D82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257" y="110532"/>
            <a:ext cx="9313467" cy="2341266"/>
          </a:xfr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uk-UA" dirty="0"/>
              <a:t>Завдання 6.</a:t>
            </a:r>
            <a:br>
              <a:rPr lang="uk-UA" dirty="0"/>
            </a:br>
            <a:r>
              <a:rPr lang="ru-RU" dirty="0"/>
              <a:t>Спиши слова, </a:t>
            </a:r>
            <a:r>
              <a:rPr lang="ru-RU" dirty="0" err="1"/>
              <a:t>вставляючи</a:t>
            </a:r>
            <a:r>
              <a:rPr lang="ru-RU" dirty="0"/>
              <a:t> </a:t>
            </a:r>
            <a:r>
              <a:rPr lang="ru-RU" dirty="0" err="1"/>
              <a:t>пропущені</a:t>
            </a:r>
            <a:br>
              <a:rPr lang="ru-RU" dirty="0"/>
            </a:br>
            <a:r>
              <a:rPr lang="ru-RU" dirty="0" err="1"/>
              <a:t>букви</a:t>
            </a:r>
            <a:r>
              <a:rPr lang="ru-RU" dirty="0"/>
              <a:t>. </a:t>
            </a:r>
            <a:r>
              <a:rPr lang="ru-RU" dirty="0" err="1"/>
              <a:t>Підкресли</a:t>
            </a:r>
            <a:r>
              <a:rPr lang="ru-RU" dirty="0"/>
              <a:t> </a:t>
            </a:r>
            <a:r>
              <a:rPr lang="ru-RU" dirty="0" err="1"/>
              <a:t>букви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позначають</a:t>
            </a:r>
            <a:br>
              <a:rPr lang="ru-RU" dirty="0"/>
            </a:br>
            <a:r>
              <a:rPr lang="ru-RU" dirty="0" err="1"/>
              <a:t>глухі</a:t>
            </a:r>
            <a:r>
              <a:rPr lang="ru-RU" dirty="0"/>
              <a:t> </a:t>
            </a:r>
            <a:r>
              <a:rPr lang="ru-RU" dirty="0" err="1"/>
              <a:t>приголосні</a:t>
            </a:r>
            <a:r>
              <a:rPr lang="ru-RU" dirty="0"/>
              <a:t> звуки.</a:t>
            </a:r>
            <a:endParaRPr lang="ru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EDFE7E0-6E5B-BEAA-6D5A-F8BDAD59D6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UA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191DA1E-C819-B45C-435E-5358047A5B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256" y="2603500"/>
            <a:ext cx="11610505" cy="3033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69742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CB35D1-81B2-DA75-6C80-1B87295D82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596" y="251209"/>
            <a:ext cx="9313467" cy="2682910"/>
          </a:xfr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/>
          <a:lstStyle/>
          <a:p>
            <a:br>
              <a:rPr lang="uk-UA" dirty="0"/>
            </a:br>
            <a:r>
              <a:rPr lang="uk-UA" dirty="0"/>
              <a:t>Завдання 7.</a:t>
            </a:r>
            <a:br>
              <a:rPr lang="uk-UA" dirty="0"/>
            </a:br>
            <a:r>
              <a:rPr lang="ru-RU" dirty="0" err="1"/>
              <a:t>Склади</a:t>
            </a:r>
            <a:r>
              <a:rPr lang="ru-RU" dirty="0"/>
              <a:t> </a:t>
            </a:r>
            <a:r>
              <a:rPr lang="ru-RU" dirty="0" err="1"/>
              <a:t>речення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слів</a:t>
            </a:r>
            <a:r>
              <a:rPr lang="ru-RU" dirty="0"/>
              <a:t>, </a:t>
            </a:r>
            <a:r>
              <a:rPr lang="ru-RU" dirty="0" err="1"/>
              <a:t>змінюючи</a:t>
            </a:r>
            <a:r>
              <a:rPr lang="ru-RU" dirty="0"/>
              <a:t> при</a:t>
            </a:r>
            <a:br>
              <a:rPr lang="ru-RU" dirty="0"/>
            </a:br>
            <a:r>
              <a:rPr lang="ru-RU" dirty="0" err="1"/>
              <a:t>необхідності</a:t>
            </a:r>
            <a:r>
              <a:rPr lang="ru-RU" dirty="0"/>
              <a:t> </a:t>
            </a:r>
            <a:r>
              <a:rPr lang="ru-RU" dirty="0" err="1"/>
              <a:t>закінчення</a:t>
            </a:r>
            <a:r>
              <a:rPr lang="ru-RU" dirty="0"/>
              <a:t>.(Не меньше 5 </a:t>
            </a:r>
            <a:r>
              <a:rPr lang="ru-RU" dirty="0" err="1"/>
              <a:t>речень</a:t>
            </a:r>
            <a:r>
              <a:rPr lang="ru-RU" dirty="0"/>
              <a:t>)</a:t>
            </a:r>
            <a:br>
              <a:rPr lang="uk-UA" dirty="0"/>
            </a:br>
            <a:br>
              <a:rPr lang="uk-UA" dirty="0"/>
            </a:br>
            <a:endParaRPr lang="ru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EDFE7E0-6E5B-BEAA-6D5A-F8BDAD59D6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UA" dirty="0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70B620A0-D09A-0685-40C5-42BE6299EC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064" y="3153182"/>
            <a:ext cx="11023221" cy="2958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243701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Зал засідань">
  <a:themeElements>
    <a:clrScheme name="Зал засідань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Зал засідань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Зал засідань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20</TotalTime>
  <Words>141</Words>
  <Application>Microsoft Office PowerPoint</Application>
  <PresentationFormat>Широкий екран</PresentationFormat>
  <Paragraphs>11</Paragraphs>
  <Slides>10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 3</vt:lpstr>
      <vt:lpstr>Зал засідань</vt:lpstr>
      <vt:lpstr>Діагностувальна робота</vt:lpstr>
      <vt:lpstr>Дев’ятнадцяте жовтня Діагностувальна робота</vt:lpstr>
      <vt:lpstr>Завдання 1.  Обери правильну відповідь, запиши лише букву</vt:lpstr>
      <vt:lpstr>Завдання 2.  Обери правильну відповідь, запиши лише букву</vt:lpstr>
      <vt:lpstr>Завдання 3.  Обери правильну відповідь, запиши лише букву</vt:lpstr>
      <vt:lpstr>Завдання 4.  Спиши слова. У поданих словах встав, де потрібно, апостроф після префікса.</vt:lpstr>
      <vt:lpstr>Завдання 5. Від поданих слів утвори спільнокореневі за допомогою префіксів.</vt:lpstr>
      <vt:lpstr>Завдання 6. Спиши слова, вставляючи пропущені букви. Підкресли букви, що позначають глухі приголосні звуки.</vt:lpstr>
      <vt:lpstr> Завдання 7. Склади речення зі слів, змінюючи при необхідності закінчення.(Не меньше 5 речень)  </vt:lpstr>
      <vt:lpstr>  Завдання 8. Спиши прислів'я. Підкресли різні форми слова правда, познач закінчення.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Діагностувальна робота</dc:title>
  <dc:creator>eldo e</dc:creator>
  <cp:lastModifiedBy>eldo e</cp:lastModifiedBy>
  <cp:revision>1</cp:revision>
  <dcterms:created xsi:type="dcterms:W3CDTF">2022-10-18T18:11:29Z</dcterms:created>
  <dcterms:modified xsi:type="dcterms:W3CDTF">2022-10-18T18:32:16Z</dcterms:modified>
</cp:coreProperties>
</file>