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2" r:id="rId3"/>
    <p:sldId id="273" r:id="rId4"/>
    <p:sldId id="256" r:id="rId5"/>
    <p:sldId id="259" r:id="rId6"/>
    <p:sldId id="260" r:id="rId7"/>
    <p:sldId id="261" r:id="rId8"/>
    <p:sldId id="258" r:id="rId9"/>
    <p:sldId id="262" r:id="rId10"/>
    <p:sldId id="263" r:id="rId11"/>
    <p:sldId id="264" r:id="rId12"/>
    <p:sldId id="257" r:id="rId13"/>
    <p:sldId id="265" r:id="rId14"/>
    <p:sldId id="266" r:id="rId15"/>
    <p:sldId id="267" r:id="rId16"/>
    <p:sldId id="268" r:id="rId17"/>
    <p:sldId id="269" r:id="rId18"/>
    <p:sldId id="27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411EF-0173-4999-A3B1-F1C4FE631282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632C1-88BF-4254-9F7F-392FE4D48E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9920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411EF-0173-4999-A3B1-F1C4FE631282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632C1-88BF-4254-9F7F-392FE4D48E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3773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411EF-0173-4999-A3B1-F1C4FE631282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632C1-88BF-4254-9F7F-392FE4D48E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5790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411EF-0173-4999-A3B1-F1C4FE631282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632C1-88BF-4254-9F7F-392FE4D48E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7189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411EF-0173-4999-A3B1-F1C4FE631282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632C1-88BF-4254-9F7F-392FE4D48E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589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411EF-0173-4999-A3B1-F1C4FE631282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632C1-88BF-4254-9F7F-392FE4D48E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4193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411EF-0173-4999-A3B1-F1C4FE631282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632C1-88BF-4254-9F7F-392FE4D48E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635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411EF-0173-4999-A3B1-F1C4FE631282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632C1-88BF-4254-9F7F-392FE4D48E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534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411EF-0173-4999-A3B1-F1C4FE631282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632C1-88BF-4254-9F7F-392FE4D48E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224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411EF-0173-4999-A3B1-F1C4FE631282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632C1-88BF-4254-9F7F-392FE4D48E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391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411EF-0173-4999-A3B1-F1C4FE631282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632C1-88BF-4254-9F7F-392FE4D48E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427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411EF-0173-4999-A3B1-F1C4FE631282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A632C1-88BF-4254-9F7F-392FE4D48E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5163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" y="0"/>
            <a:ext cx="916252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8256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ÐÐ¾ Ð¿ÐµÑÐ»Ð¸Ð½ ÑÑÐ»Ð°Ð¼ÑÑÐºÐ¾Ñ Ð°ÑÑÑÑÐµÐºÑÑÑÐ¸ Ð½Ð°Ð»ÐµÐ¶Ð¸ÑÑ ÐÐ»Ð°Â­ÐºÐ¸ÑÐ½Ð° Ð¼ÐµÑÐµÑÑ Ñ Ð¡ÑÐ°Ð¼Ð±ÑÐ»Ñ â Ð³ÑÐ°Ð½Ð´ÑÐ¾Ð·Ð½Ð° ÑÐ¿Ð¾ÑÑÐ´Ð° Ð· ÐºÐ°ÑÐºÐ°Ð´Ð¾Ð¼ ÑÑÐµÑÐ¸ÑÐ½Ð¸Ñ ÐºÑÐ¿Ð¾Ð»ÑÐ² Ñ ÑÑÑÑÑÐ¼Ð° Ð¼ÑÐ½Ð°ÑÐµÑÐ°Ð¼Ð¸. Ð¡Ð²Ð¾ÑÑ Ð·Ð°Ð³Ð°Ð»ÑÐ½Ð¾Ð²ÑÐ´Ð¾Ð¼Ð¾Ñ Ð½Ð°Ð·Ð²Ð¾Ñ Ð·Ð¾Ð±Ð¾Ð²âÑÐ·Ð°Ð½Ð° Ð¿Ð»Ð¸ÑÐºÐ°Ð¼, Ð·Ð´ÐµÐ±ÑÐ»ÑÑÐ¾Ð³Ð¾ Ð±Ð»Ð°ÐºÐ¸ÑÐ½Ð¾Ð³Ð¾ ÐºÐ¾Ð»ÑÐ¾ÑÑ, ÑÐºÑ Ð¿ÑÐ¸ÐºÑÐ°ÑÐ°ÑÑÑ ÑÑ Ð²ÑÐµÑÐµÐ´Ð¸Ð½Ñ (Ð° ÑÑ Ð¿Ð¾Ð½Ð°Ð´ 200 000!).ÐÑ ÑÐ½ÑÐµÑâÑÑ, ÑÐ¾Ð·ÐºÑÑÐ½Ð¾ Ð¾Ð·Ð´Ð¾Ð±Ð»ÐµÐ½Ð¸Ð¹ ÐºÐ°ÑÐ»ÑÐ¼Ð¸, Ð·Ð°ÑÐ°ÑÐ¾Ð²ÑÑ ÑÑÂ­ÑÑÐ¸Ð¼ Ð¼ÐµÑÐµÑÑÑÐ½Ð½ÑÐ¼ Ð²ÑÐ´ÑÑÐ½ÐºÑÐ² ÑÐ¸Ð½ÑÐ¾-Ð±Ð»Ð°ÐºÐ¸ÑÐ½Ð¸Ñ ÐºÐ¾Ð»ÑÐ¾Â­ÑÑÐ² Ð·Ð°Ð²Ð´ÑÐºÐ¸ ÑÐ²ÑÑÐ»Ñ, ÑÐºÐµ Ð¿ÑÐ¾Ð½Ð¸ÐºÐ°Ñ ÐºÑÑÐ·Ñ ÑÐ¸ÑÐ»ÐµÐ½Ð½Ñ Ð²ÑÐºÐ½Ð°. ÐÐ»Ð°ÐºÐ¸ÑÐ½Ð° Ð¼ÐµÑÐµÑÑ, Ð¡ÑÐ°Ð¼Ð±ÑÐ», 1616 Ñ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32970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ÐÐµÑÐµÑÑ Ð¥Ð°Ð½ÑÑÐºÐ¾Ð³Ð¾ Ð¿Ð°Ð»Ð°ÑÑ Ð² ÐÐ°ÑÑÐ¸ÑÐ°ÑÐ°Ñ â Ð¾Ð´Ð½Ð° ÑÐ· Ð½Ð°Ð¹Ð±ÑÐ»ÑÑÐ¸Ñ ÐÐµÑÐµÑÐµÐ¹ ÐÑÐ¸Ð¼Ñ Ñ Ð¿ÐµÑÑÐ° Ð· Ð±ÑÐ´ÑÐ²ÐµÐ»Ñ ÑÐ°Ð½ÑÑÐºÐ¾Ð³Ð¾ Ð¿Ð°Ð»Ð°ÑÑ. ÐÑÐ´ÑÐ²Ð»Ñ Ð·Ñ ÑÑÑÑÐ»ÑÐ°ÑÑÐ¾Ñ Ð°ÑÐºÐ°Ð´Ð¾Ñ Ð¿Ð¾ Ð½Ð¸Ð·Ñ Ñ Ð¼Ð°Ð¹Ð¾Ð»ÑÐºÐ¾Ð²Ð¸Ð¼Ð¸ Ð²ÑÑÐ°Ð²ÐºÐ°Ð¼Ð¸ Ð½Ð° ÑÑÑÐ½Ð°Ñ. ÐÐ°Ñ Ð¼ÐµÑÐµÑÑ ÑÐ¾ÑÐ¸ÑÑÐ¾ÑÑÐºÐ°ÑÐ½Ð¸Ð¹ Ñ Ð¿Ð¾ÐºÑÐ¸ÑÐ¸Ð¹ ÑÐµÑÐ²Ð¾Ð½Ð¾Ñ ÑÐµÑÐµÐ¿Ð¸ÑÐµÑ. Ð¡Ð¿Ð¾ÑÐ°ÑÐºÑ Ð½Ð° Ð´Ð°ÑÑ Ð±ÑÐ»Ð¸ ÐºÑÐ¿Ð¾Ð»Ð¸. ÐÐ±ÑÐ´Ð¾Ð²Ð°Ð½Ð° Ñ 1532 Ñ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77927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ÐµÑÐµÑÑ ÐÐ±Ð½ Ð¢ÑÐ»ÑÐ½Ð°Â (ÐÐ°ÑÑ) 876-879 Ñ. ÐÐµÑÐµÑÑ ÐÐ¼ÐµÐ¹ÑÐ´ÑÐ² Ñ ÐÐ°Ð¼Ð°ÑÐºÑ, 706-715 Ñ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64" y="23486"/>
            <a:ext cx="9156964" cy="684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12354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ÐÐ°Ð²ÑÐ¸ÑÐ°Ð½ÑÑÐºÐµ Ð¼Ð¸ÑÑÐµÑÑÐ²Ð¾ â ÑÐ¼Ð¾Ð²Ð½Ð° Ð½Ð°Ð·Ð²Ð° ÑÑÐ¸Ð»Ñ Ð¼Ð¸ÑÑÐµÑÑÐ²Ð°, ÑÐ¾ Ð²Ð¸Ð½Ð¸ÐºÐ»Ð¾ Ñ VIIâVIII ÑÑ. Ñ Ð¿ÑÐ²Ð´ÐµÐ½Ð½Ð¸Ñ Ð¾Ð±Ð»Ð°ÑÑÑÑ ÐÑÐ¿Ð°Ð½ÑÑ ÑÐ° ÐºÑÐ°ÑÐ½Ð°Ñ ÐÑÐ²Ð½ÑÑÐ½Ð¾Ñ ÐÑÑÐ¸ÐºÐ¸ Ð²Ð½Ð°ÑÐ»ÑÐ´Ð¾Ðº Ð·Ð»Ð¸ÑÂ­ÑÑ ÑÑÐ´Ð¾Ð¶Ð½ÑÑ ÑÑÐ°Ð´Ð¸ÑÑÐ¹ Ð°ÑÐ°Ð±ÑÐ²-Ð·Ð°Ð²Ð¾Ð¹Ð¾Ð²Ð½Ð¸ÐºÑÐ² Ð· ÐºÑÐ»ÑÑÑÑÐ¾Ñ Ð¼ÑÑÑÐµÂ­Ð²Ð¾Ð³Ð¾ Ð½Ð°ÑÐµÐ»ÐµÐ½Ð½Ñ. ÐÐ¾ ÑÐºÐ»Ð°Ð´Ñ ÐÑÐ°Ð±ÑÑÐºÐ¾Ð³Ð¾ ÑÐ°Ð»ÑÑÐ°ÑÑ Ð² VII- VIII ÑÑÐ¾Ð»ÑÑÑÑÑ Ð²ÑÐ¾Ð´Ð¸Ð»Ð¸ ÐºÑÐ°ÑÐ½Ð¸ ÐÑÐ²Ð½ÑÑÐ½Ð¾Ñ ÐÑÑÐ¸ÐºÐ¸ - Ð¢ÑÐ½ÑÑ, ÐÐ»Ð¶Ð¸Ñ Ñ ÐÐ°ÑÐ¾ÐºÐºÐ¾ - ÑÐ° ÐÑÐ²Ð´ÐµÐ½Ð½Ð° ÐÑÐ¿Ð°Ð½ÑÑ (ÐÐ½Ð´Ð°Ð»ÑÑÑÑ, ÑÐº ÑÑ Ð½Ð°Ð·Ð¸Â­Ð²Ð°Ð»Ð¸ Ð°ÑÐ°Ð±Ð¸). ÐÐ¸ÑÑÐµÑÑÐ²Ð¾ ÑÐ¸Ñ ÐºÑÐ°ÑÐ½ ÑÐ¾Ð·Â­Ð²Ð¸Ð²Ð°Ð»Ð¾ÑÑ Ð² ÑÑÑÐ½Ð¾Ð¼Ñ Ð²Ð·Ð°ÑÐ¼Ð¾Ð·Ð²'ÑÐ·ÐºÑ Ð· Ð°ÑÐ°Ð±ÑÑÐºÐ¸Ð¼ Ñ Ð¾ÑÑÐ¸Ð¼Ð°Ð»Ð¾ Ð½Ð°Ð·Ð²Ñ Â«Ð¼Ð°Ð³ÑÐ¸Ð±ÑÑÐºÐµÂ» (Ð¼Ð°Ð³ÑÐ¸Ð± Ð°ÑÐ°Ð±ÑÑÐºÐ¾Ñ Â«Ð·Ð°ÑÑÐ´Â»; ÑÐ°Ðº Ð½Ð°ÑÐ¾Ð´Ð¸ ÐÐ»Ð¸Ð·ÑÐºÐ¾Ð³Ð¾ Ñ Ð¡ÐµÑÐµÐ´Ð½ÑÐ¾Ð³Ð¾ Ð¡ÑÐ¾Ð´Ñ Ð½Ð°Ð·Ð¸Ð²Ð°Ð»Ð¸ Ð¾Ð±Ð»Ð°ÑÑÑ Ð½Ð° Ð·Ð°ÑÑÐ´ Ð²ÑÐ´ ÐÐ³Ð¸Ð¿ÑÑ) Ð°Ð±Ð¾, ÑÐ°ÑÑÑÑÐµ, Â«Ð¼Ð°Ð²ÑÐ¸ÑÐ°Ð½ÑÑÐºÐµÂ»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559"/>
            <a:ext cx="9144000" cy="684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8634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ÐÐ°Ð¹Ð²Ð¸ÑÐ¸Ð¼ Ð²ÑÑÐ»ÐµÐ½Ð½ÑÐ¼ ÑÑÐ´Ð¾Ð¶Ð½ÑÑ Ð¾ÑÐ¾Ð±Ð»Ð¸Ð²Ð¾ÑÑÐµÐ¹ Ð¼Ð°Ð²ÑÐ¸ÑÐ°Ð½ÑÑÐºÐ¾Ñ Ð°ÑÑÑÑÐµÐºÑÑÂ­ÑÐ¸ ÑÐ° ÑÑÐ»Ð°Ð¼ÑÑÐºÐ¾Ð³Ð¾ Ð¼Ð¸ÑÑÐµÑÑÐ²Ð° Ñ Ð°ÑÑÑÑÐµÐºÂ­ÑÑÑÐ½Ð¾-Ð¿Ð°ÑÐºÐ¾Ð²Ð¸Ð¹ Ð°Ð½ÑÐ°Ð¼Ð±Ð»Ñ ÐÐ»ÑÐ³Ð°Ð¼Ð±ÑÐ° (Ð²ÑÐ´ Ð°ÑÐ°Ð±. ÐÐ»ÑÑÐ°Ð¼ÑÐ° - Â«ÑÐµÑÐ²Ð¾Ð½Ð°Â»). ÐÐ°Ð»Ð°Ñ ÐÐ»ÑÐ³Ð°Ð¼Ð±ÑÐ°, ÐÑÐ¿Ð°Ð½ÑÑ XIII-XIV ÑÑ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38" y="43120"/>
            <a:ext cx="9151137" cy="681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72094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ÐÐµÑÐµÑÑ ÐÐ»Ñ-Ð Ð°ÑÐ¼Ð° (Â«ÐÐ¸Ð»Ð¾ÑÐµÑÐ´ÑÂ») Ñ ÐÐ¸ÑÐ²Ñ âÐ²ÑÐ´ÐºÑÐ¸ÑÐ° Ð´Ð»Ñ Ð²ÑÐ´Ð²ÑÐ´ÑÐ²Ð°Ð½Ð½Ñ Ð²ÑÑÐ¼Ð° Ð¾ÑÐ¾ÑÐ¸Ð¼Ð¸. ÐÐ±ÑÐ´Ð¾Ð²Ð°Ð½Ð° Ñ 2012 Ñ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4815"/>
            <a:ext cx="9100667" cy="682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01228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Ð¡ÑÑÐ°ÑÐ½Ð° Ð°ÑÑÑÑÐµÐºÑÑÑÐ° ÐÐ±âÑÐ´Ð½Ð°Ð½Ð¸Ñ ÐÑÐ°Ð±ÑÑÐºÐ¸Ñ ÐÐ¼ÑÑÐ°ÑÑÐ² ÑÐ²Ð»ÑÑ ÑÐ¾Ð±Ð¾Ñ Ð´ÑÐ°Ð»Ð¾Ð³ Ð½Ð¾Ð²ÑÑÐ½ÑÐ¾Ñ Ð²Ð¸ÑÐ¾ÐºÐ¾-ÑÐµÑÐ½Ð¾Ð»Ð¾Ð³ÑÑÐ½Ð¾Ñ Ð°ÑÑÑÑÐµÐºÑÑÑÐ¸ Ñ ÑÑÐ°Ð´Ð¸ÑÑÐ¹ ÑÐµÐ³ÑÐ¾Ð½Ð°Ð»ÑÐ½Ð¾Ñ ÑÐ¿Ð°Ð´ÑÐ¸Ð½Ð¸. ÐÑÐ°Ð¶Ð°ÑÑÑ Ñ ÑÐ¼Ð°ÑÐ¾ÑÐ¾ÑÐ¸, ÑÐ¾ ÑÐ¸ÑÑÑÑÑ Ð½Ð° ÑÐ¾ÑÐ½Ñ Ð¼ÐµÑÑÑÐ² Ñ Ð²Ð¸ÑÐ¸Ð½Ñ, Ñ Ð²ÐµÐ»Ð¸ÑÐ½Ñ ÐºÑÐ»ÑÑÐ¾Ð²Ñ ÑÐ¿Ð¾ÑÑÐ´Ð¸,Ð½Ð°Ð¹Ð²ÑÐ´Ð¾Ð¼ÑÑÑ Ð· ÑÐºÐ¸Ñ Ð²ÐµÐ¶Ð° Ð² ÐÐ±Ñ-ÐÐ°Ð±Ñ, Ð¼ÐµÑÐµÑÑ ÐÐ¶ÑÐ¼ÐµÐ¹ÑÐ° Ð² ÐÑÐ±Ð°Ñ ÑÐ° Ð¼ÐµÑÐµÑÑ Ð¨ÐµÐ¹ÑÐ° ÐÐ°ÑÐ´Ð° Ð² ÐÐ±Ñ-ÐÐ°Ð±Ñ.160-Ð¼ÐµÑÑÐ¾Ð²Ð° Ð²ÐµÐ¶Ð° Ð² ÐÐ±Ñ-ÐÐ°Ð±Ñ. ÐÐÐÐÐµÑÐµÑÑ ÐÐ¶ÑÐ¼ÐµÐ¹ÑÐ° Ð² ÐÑÐ±Ð°Ñ. ÐÐÐ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3914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 ÐÐµÑÐµÑÑ ÑÐµÐ¹ÑÐ° ÐÐ°ÑÐ´Ð°Ð¼ÐµÑÐµÑÑÂ Ð²Â ÐÐ±Ñ-ÐÐ°Ð±Ñ, ÑÐ¾ Ñ Ð½Ð°Ð¹Ð±ÑÐ»ÑÑÐ¾Ñ Ð¼ÐµÑÐµÑÑÑ Ð²Â ÐÐÐ Ñ ÑÐ¾ÑÑÐ¾Ñ Ð·Ð° Ð²ÐµÐ»Ð¸ÑÐ¸Ð½Ð¾Ñ Ð² ÑÐ²ÑÑÑ. ÐÐ¾Ð½Ð° Ð½Ð°Ð·Ð²Ð°Ð½Ð° Ð½Ð° ÑÐµÑÑÑ ÑÐµÐ¹ÑÐ°Â ÐÐ°ÑÐ´Ð° Ð±ÐµÐ½ Ð¡ÑÐ»ÑÐ°Ð½Ð° ÐÐ»Ñ ÐÐ°ÑÐ°Ð¹ÑÐ½Ð°, Ð·Ð°ÑÐ½Ð¾Ð²Ð½Ð¸ÐºÐ° Ñ Ð¿ÐµÑÑÐ¾Ð³Ð¾ Ð¿ÑÐµÐ·Ð¸Ð´ÐµÐ½ÑÐ°Â ÐÐÐ, ÑÐºÐ¸Ð¹ ÑÐ°Ð¼ Ñ Ð¿Ð¾ÑÐ¾Ð²Ð°Ð½Ð¸Ð¹. ÐÐ°Ð³Ð°Ð»ÑÐ½Ð° Ð¿Ð»Ð¾ÑÐ° Ð¼ÐµÑÐµÑÑÂ â 17 000 Ð¼Â² (Ð½Ð° Ð½ÑÐ¹ Ð²ÑÐ»ÑÐ½Ð¾ ÑÐ¾Ð·Ð¼ÑÑÑÐ¸Ð»Ð¸ÑÑ Ð± Ð¿'ÑÑÑ ÑÑÑÐ±Ð¾Ð»ÑÐ½Ð¸Ñ Ð¿Ð¾Ð»ÑÐ²)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220"/>
            <a:ext cx="9144000" cy="6813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77211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ÐÐ»Ñ Ð±ÑÐ´ÑÐ²Ð½Ð¸ÑÑÐ²Ð° Ñ Ð²Ð½ÑÑÑÑÑÐ½ÑÐ¾Ñ Ð¾Ð±ÑÐ¾Ð±ÐºÐ¸ ÐÐµÑÐµÑÑ Ð¨ÐµÐ¹ÑÐ° ÐÐ°ÑÐ´Ð° Ð±ÑÐ»Ð¸ Ð²Ð¸ÐºÐ¾ÑÐ¸ÑÑÐ°Ð½Ñ Ð½Ð°Ð¿ÑÐ²ÐºÐ¾ÑÑÐ¾Ð²Ð½Ñ ÐºÐ°Ð¼ÐµÐ½Ñ ÑÂ Ð·Ð¾Ð»Ð¾ÑÐ¾,Â Ð¿ÑÐ¸ÑÐ¾Ð´Ð½Ð¸Ð¹ ÐºÐ°Ð¼ÑÐ½Ñ,Â Ð¼Ð°ÑÐ¼ÑÑ,Â ÐºÐµÑÐ°Ð¼ÑÐºÐ°Â ÑÂ Ð³ÑÑÑÑÐºÐ¸Ð¹ ÐºÑÐ¸ÑÑÐ°Ð»Ñ. ÐÑÐ´ÑÐ²Ð½Ð¸ÑÑÐ²Ð¾ Ð¼ÐµÑÐµÑÑ ÑÑÐ°ÑÑÑÐ²Ð°Ð»Ð¾ Ð²Â 1996Â ÑÐ¾ÑÑ Ñ ÑÑÐ¸Ð²Ð°Ð»Ð¾ ÐºÑÐ»ÑÐºÐ° ÑÐ¾ÐºÑÐ², ÑÑÐ»ÑÐºÐ¸ Ð²Â 2007Â ÑÐ¾ÑÑ Ð±ÑÐ´ÑÐ²Ð½Ð¸ÑÑÐ²Ð¾ ÑÐ¿Ð¾ÑÑÐ´Ð¸ Ð±ÑÐ»Ð¾ Ð¿Ð¾Ð²Ð½ÑÑÑÑ Ð·Ð°Ð²ÐµÑÑÐµÐ½Ð¾. ÐÐµÑÐµÑÑ Ð½Ð°Ð»ÑÑÑÑ 80Â ÐºÑÐ¿Ð¾Ð»ÑÐ², ÑÐºÑ Ð¿ÑÐ¸ÐºÑÐ°ÑÐµÐ½Ñ Ð±ÑÐ»Ð¸Ð¼Â Ð¼Ð°ÑÐ¼ÑÑÐ¾Ð¼.Â 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0707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0" name="Picture 2" descr="Ð¡ÐµÑÐµÐ´Ð½ÑÐ¾Ð²ÑÑÐ½Ñ Ð°ÑÑÑÑÐµÐºÑÐ¾ÑÐ¸ ÐÑÐ°Ð±ÑÑÐºÐ¾Ð³Ð¾ Ð¡ÑÐ¾Ð´Ñ ÑÑÐ²Ð¾ÑÐ¸Ð»Ð¸ Ð½Ð¾Ð²Ñ ÑÐ¸Ð¿Ð¸ Ð¼Ð¾Ð½ÑÐ¼ÐµÐ½ÑÐ°Ð»ÑÐ½Ð¸Ñ ÐºÑÐ»ÑÑÐ¾Ð²Ð¸Ñ Ñ ÑÐ²ÑÑÑÑÐºÐ¸Ñ Ð±ÑÐ´ÑÐ²ÐµÐ»Ñ:Ð¼ÐµÑÐµÑÑ â Ð¼ÑÑÑÐµ Ð´Ð»Ñ Ð¼Ð¾Ð»Ð¸ÑÐ²Ð¸ Ñ Ð±Ð¾Ð³Ð¾ÑÐ»ÑÐ¶ÑÐ½Ð½Ñ, Ð¼Ð¾Ð»Ð¸ÑÐ¾Ð²Ð½Ñ Ð±ÑÐ´Ð¸Ð½ÐºÐ¸ Ð¼ÑÑÑÐ»ÑÐ¼Ð°Ð½;Ð¼ÑÐ½Ð°ÑÐµÑÐ¸ â Ð²ÐµÐ¶Ñ, Ð· ÑÐºÐ¸Ñ Ð·Ð°ÐºÐ»Ð¸ÐºÐ°ÑÑÑ Ð²ÑÑÑÐ½ Ð½Ð° Ð¼Ð¾Ð»Ð¸ÑÐ²Ñ;Ð¼ÐµÐ´ÑÐµÑÐµ â Ð¼ÑÑÑÐ»ÑÐ¼Ð°Ð½ÑÑÐºÑ Ð´ÑÑÐ¾Ð²Ð½Ñ ÑÑÐ¸Ð»Ð¸ÑÐ°;Ð¼Ð°Ð²Ð·Ð¾Ð»ÐµÑ â Ð¼Ð¾Ð½ÑÐ¼ÐµÐ½ÑÐ°Ð»ÑÐ½Ñ Ð¿Ð¾ÑÐ¾ÑÐ¾Ð½Ð½Ñ ÑÐ¿Ð¾ÑÑÐ´Ð¸, ÑÐ¾ Ð¼ÑÑÑÑÑÑ ÐºÐ°Ð¼ÐµÑÑ ÑÐ· Ð¾ÑÑÐ°Ð½ÐºÐ°Ð¼Ð¸ Ð¿Ð¾Ð¼ÐµÑÐ»Ð¾Ð³Ð¾ Ð¹ Ð¿Ð¾Ð¼Ð¸Ð½Ð°Ð»ÑÐ½Ñ Ð·Ð°Ð»Ñ. Ð-Ð¿Ð¾Ð¼ÑÐ¶ ÑÐ°ÑÐ°ÐºÑÐµÑÐ½Ð¸Ñ ÑÐ¿Ð¾ÑÑÐ´ - ÑÐµ Ð¿Ð°Ð»Ð°ÑÐ¸ Ð¿ÑÐ°Ð²Ð¸ÑÐµÐ»ÑÐ², ÐºÐ°ÑÐ°Ð²Ð°Ð½-ÑÐ°ÑÐ°Ñ (Ð±ÑÐ´Ð¸Ð½ÐºÐ¸ Ð´Ð»Ñ Ð²ÑÐ´Ð¿Ð¾ÑÐ¸Ð½Â­ÐºÑ Ð½Ð° ÑÐ¾ÑÐ³Ð¾Ð²Ð¾Ð¼Ñ ÑÐ»ÑÑÑ), ÐºÑÐ¸ÑÑ ÑÐ¸Ð½ÐºÐ¸, ÑÐ¾ÑÑÐµÑÑ Ð· Ð±ÑÐ°Ð¼Ð°Ð¼Ð¸ ÑÐ° Ð±Ð°ÑÑÐ°Ð¼Ð¸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6571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ÐÐ¾ÑÑÑ ÑÐ· Ð¼ÐµÑÐµÑÑÑ ÑÐ¾Ð·ÑÐ°ÑÐ¾Ð²Ð°Ð½Ð¾ Ð¼ÑÐ½Ð°ÑÐµÑÐ¸ â Ð±Ð°ÑÑÐ¸ (ÐºÑÑÐ³Ð»Ñ, ÐºÐ²Ð°Ð´ÑÐ°ÑÐ½Ñ ÑÐ¸ Ð±Ð°Ð³Ð°ÑÐ¾Ð³ÑÐ°Ð½Ð½Ñ Ð² Ð¿ÐµÑÐµÑÐ¸Ð½Ñ), Ð· ÑÐºÐ¸Ñ Ð¼ÑÐµÐ´Ð·Ð¸Ð½ Ð·Ð°ÐºÐ»Ð¸ÐºÐ°Ñ Ð¿ÑÐ°Ð²Ð¾Ð²ÑÑÐ½Ð¸Ñ Ð¼ÑÑÑÐ»ÑÐ¼Ð°Ð½ Ð´Ð¾ Ð¼Ð¾Ð»Ð¸ÑÐ²Ð¸. ÐÑ Ð¿ÑÐ¸ÐºÑÐ°ÑÐ°Ð»Ð¸ Ð²ÑÐ·ÐµÑÑÐ½ÑÐ°ÑÑÐ¾Ñ ÑÐµÐ³Ð»ÑÐ½Ð¾Ñ ÐºÐ»Ð°Ð´ÐºÐ¾Ñ, ÑÑÐ·ÑÐ±Ð»ÐµÐ½Ð½ÑÐ¼, Ð³Ð»Ð°Ð·ÑÑÐ¾Ð²Ð°Ð½Ð¾Ñ ÐºÐµÑÐ°Ð¼ÑÐºÐ¾Ñ, Ð°Ð¶ÑÑÐ½Ð¸Ð¼Ð¸ Ð±Ð°Ð»ÐºÐ¾Ð½Ð°Ð¼Ð¸. ÐÐµÑÐµÑÑ ÐÐ¼Ð°Ð¼Ð° Ð² Ð¼. ÐÑÑÐ°ÑÐ°Ð½. ÐÑÐ°Ð½ ÐÑÐ½Ð¾Ð²Ð½Ð¾Ñ ÐºÑÐ»ÑÑÐ¾Ð²Ð¾Ñ ÑÐ¿Ð¾ÑÑÐ´Ð¾Ñ ÑÑÐ»Ð°Ð¼Ñ Ñ Ð¼ÐµÑÐµÑÑ. ÐÐ° ÑÐ²Ð¾ÑÑ Ð°ÑÑÑÑÐµÐºÑÑÑÐ¾Ñ â ÑÐµ, ÑÐº Ð¿ÑÐ°Ð²Ð¸Ð»Ð¾, Ð±ÑÐ´ÑÐ²Ð»Ñ Ð· ÐºÑÐ¿Ð¾Ð»Ð¾Ð¼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42"/>
            <a:ext cx="9187824" cy="6872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6662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23" y="0"/>
            <a:ext cx="916252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6423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96"/>
            <a:ext cx="9144000" cy="6847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6335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ÐÐ°Ð°Ð±Ð°. Ð¦Ðµ ÐºÐ°Ð¼âÑÐ½Ð° ÑÐ¿Ð¾ÑÑÐ´Ð° Ð¿ÑÑÐ¼Ð¾ÐºÑÑÐ½Ð¾Ñ ÑÐ¾ÑÐ¼Ð¸ Ð² ÑÐµÐ½ÑÑÑ Ð¡Ð²ÑÑÐµÐ½Ð½Ð¾Ñ ÐÐµÑÐµÑÑ Ñ ÐÐµÑÑÑ. ÐÐ°Ð°Ð±Ñ Ð²Ð¸Ð³Ð¾ÑÐ¾Ð²Ð»ÐµÐ½Ð¾ Ð· Ð³ÑÐ°Ð½ÑÑÑ Ñ Ð²ÐºÑÐ¸ÑÐ¾ Ð·Ð²ÐµÑÑÑ ÑÐºÐ°Ð½Ð¸Ð½Ð¾Ñ, ÑÑÐµÑÐµÐ´Ð¸Ð½Ñ Ñ Ð¿ÑÐ¸Ð¼ÑÑÐµÐ½Ð½Ñ. ÐÑ Ð²Ð¸ÑÐ¾ÑÐ° ÑÑÐ°Ð½Ð¾Ð²Ð¸ÑÑ 15 Ð¼ÐµÑÑÑÐ². ÐÑÑÐ¸ ÐÐ°Ð°Ð±Ð¸ ÑÐ¾Ð·ÑÐ°ÑÐ¾Ð²Ð°Ð½Ð¾ Ð·Ð° ÑÑÐ¾ÑÐ¾Ð½Ð°Ð¼Ð¸ ÑÐ²ÑÑÑ. Ð£ ÑÑÑÐ´Ð½Ð¸Ð¹ ÐºÑÑ Ð±ÑÐ´ÑÐ²Ð»Ñ Ð½Ð° ÑÑÐ²Ð½Ñ 1,5 Ð¼ Ð²Ð±ÑÐ´Ð¾Ð²Ð°Ð½Ð¾ ÑÐ¾ÑÐ½Ð¸Ð¹ ÐºÐ°Ð¼ÑÐ½Ñ (Ð¾Ð¿Ð»Ð°Ð²Ð»ÐµÐ½Ð¸Ð¹ Ð¼ÐµÑÐµÐ¾ÑÐ¸Ñ) â Ð³Ð¾Ð»Ð¾Ð²Ð½Ð¸Ð¹ Ð¿ÑÐµÐ´Ð¼ÐµÑ Ð¿Ð¾ÐºÐ»Ð¾Ð½ÑÐ½Ð½Ñ Ð² ÐÐ°Ð°Ð±Ñ. ÐÑÐ´Ð¿Ð¾Ð²ÑÐ´Ð½Ð¾ Ð´Ð¾ Ð¼ÑÑÑÐ»ÑÐ¼Ð°Ð½ÑÑÐºÐ¾Ñ ÑÑÐ°Ð´Ð¸ÑÑÑ, ÑÐµÐ¹ ÐºÐ°Ð¼ÑÐ½Ñ Ð²Ð¿Ð°Ð² Ð· Ð½ÐµÐ±Ð° Ð¿ÐµÑÐµÐ´ Ð²Ð¸Ð³Ð½Ð°Ð½Ð¸Ð¼Ð¸ Ð· ÑÐ°Ñ ÐÐ´Ð°Ð¼Ð¾Ð¼ ÑÐ° ÐÐ²Ð¾Ñ, Ð¿Ð¾ÐºÐ°Ð·ÑÑÑÐ¸ Ð¼ÑÑÑÐµ, Ð´Ðµ Ð¿Ð¾ÑÑÑÐ±Ð½Ð¾ Ð±ÑÐ´ÑÐ²Ð°ÑÐ¸ Ð¿ÐµÑÑÐ¸Ð¹ ÑÑÐ°Ð¼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24" y="29343"/>
            <a:ext cx="9179024" cy="671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2315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ÐÐµÑÐµÑÑ ÐÑÐ¾ÑÐ¾ÐºÐ°Â âÂ Ð¼ÐµÑÐµÑÑÂ ÑÂ ÐÐµÐ´Ð¸Ð½Ñ, ÑÐ¾ Ñ Ð´ÑÑÐ³Ð¾Ñ ÑÐ²ÑÑÐ¸Ð½ÐµÑ Ð² ÑÑÐ»Ð°Ð¼Ñ Ð·Ð° Ð·Ð½Ð°ÑÐ¸Ð¼ÑÑÑÑ Ð¿ÑÑÐ»ÑÂ ÐÐ°Ð±Ð¾ÑÐ¾Ð½ÐµÐ½Ð¾Ñ Ð¼ÐµÑÐµÑÑÂ ÑÂ ÐÐµÑÑÑÂ 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9522"/>
            <a:ext cx="9110071" cy="6828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548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ÐÐ´Ð½Ð° Ð· Ð½Ð°Ð¹Ð±ÑÐ»ÑÑÐ¸Ñ ÑÐ° Ð½Ð°Ð¹Ð´Ð°Ð²Ð½ÑÑÐ¸Ñ Ð¼ÐµÑÐµÑÐµÐ¹ Ñ ÑÐ²ÑÑÑ; Ð°ÑÑÑÑÐµÐºÑÑÑÐ½Ð° Ð¿Ð°Ð¼ÑÑÐºÐ° Â VIII ÑÑ.,Â Ð²ÑÐ¾Ð´Ð¸ÑÑ Ð´Ð¾ Ð²ÑÐµÑÐ²ÑÑÐ½ÑÐ¾Ñ ÐºÑÐ»ÑÑÑÑÐ½Ð¾Ñ ÑÐ¿Ð°Ð´ÑÐ¸Ð½Ð¸ Ð®ÐÐÐ¡ÐÐ. ÐÐ²Ð°Ð¶Ð°ÑÑÑÑÑ Ð¾Ð´Ð½Ð¸Ð¼ Ð· ÑÐµÐ´ÐµÐ²ÑÑÐ² ÑÑÐ»Ð°Ð¼ÑÑÐºÐ¾Ð³Ð¾ Ð¼Ð¸ÑÑÐµÑÑÐ²Ð°. Â«ÐÐµÐ»Ð¸ÐºÐ° Ð¼ÐµÑÐµÑÑÂ» (Ð¼ÐµÑÐµÑÑ ÐÐ¼ÐµÐ¹ÑÐ´ÑÐ²) Ñ Ð¼. ÐÐ°Ð¼Ð°ÑÐº, Ð¡Ð¸ÑÑÑ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339"/>
            <a:ext cx="9162521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5169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ÐÐµÑÐµÑÑ ÐÑÐ±Ð±Ð°Ð± Ð°Ñ-Ð¡Ð°ÑÑÐ°, ÐÑÑÑÑÐ°Ð»ÑÐ¼, VÐÐ ÑÑ. ÐÐ° Ð¼ÑÑÑÑ Ð·ÑÑÐ¹Ð½Ð¾Ð²Ð°Ð½Ð¾Ð³Ð¾ ÑÐ¸Ð¼Ð»ÑÐ½Ð°Ð¼Ð¸ ÑÑÐ°Ð¼Ñ Ð±ÑÐ±Ð»ÑÐ¹Ð½Ð¾Ð³Ð¾ ÑÐ°ÑÑ Ð¡Ð¾Ð»Ð¾Ð¼Ð¾Ð½Ð° Ð±ÑÐ»Ð¾ Ð¿Ð¾Ð±ÑÐ´Ð¾Ð²Ð°Ð½Ð¾ Ð·Ð½Ð°Ð¼ÐµÐ½Ð¸ÑÑ Ð¼ÐµÑÐµÑÑ ÐÑÐ±Ð±Ð°Ñ Ð°Ñ-Ð¡Ð°ÑÑÐ° (Â«ÐÑÐ¿Ð¾Ð» ÑÐºÐµÐ»ÑÂ»). ÐÐµÑÐµÑÑ ÐÑÐ¿Ð¾Ð» Ð¡ÐºÐµÐ»Ñ â Ð¾Ð´Ð¸Ð½ ÑÐ· Ð¿ÐµÑÑÐ¸Ñ Ð¿Ð°Ð¼'ÑÑÐ½Ð¸ÐºÑÐ² ÑÑÐ»Ð°Ð¼ÑÑÐºÐ¾Ñ Ð°ÑÑÑÑÐµÐºÑÑÑÐ¸ (VÐÐ ÑÑ.). Ð¡Ð¿Ð¾ÑÑÐ´Ð¶ÐµÐ½Ð¸Ð¹ Ð½Ð° Ð²ÐµÑÑÐ¸Ð½Ñ Ð³Ð¾ÑÐ¸, Ð´Ðµ Ð·Ð° Ð¿ÐµÑÐµÐºÐ°Ð·Ð°Ð¼Ð¸, ÐÐ²ÑÐ°Ð°Ð¼ Ð·Ð±Ð¸ÑÐ°Ð²ÑÑ Ð¿ÑÐ¸Ð½ÐµÑÑÐ¸ Ð² Ð¶ÐµÑÑÐ²Ñ ÑÐ²Ð¾Ð³Ð¾ ÑÐ¸Ð½Ð°. Ð¢ÑÑ ÑÐ°Ñ Ð¡Ð¾Ð»Ð¾Ð¼Ð¾Ð½ Ð¿Ð¾Ð±ÑÐ´ÑÐ²Ð°Ð² ÑÐ²ÑÐ¹ Ð»ÐµÐ³ÐµÐ½Ð´Ð°ÑÐ½Ð¸Ð¹ ÑÑÐ°Ð¼. Ð¢ÑÑ Ñ ÑÑÐ°Ð¼Ñ, Ð¿Ð¾Ð±ÑÐ´Ð¾Ð²Ð°Ð½Ð¾Ð¼Ñ ÐÑÐ¾Ð´Ð¾Ð¼, Ð¼Ð¾Ð»Ð¸Ð²ÑÑ ÐÑÑÑ Ð¥ÑÐ¸ÑÑÐ¾Ñ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0" y="31901"/>
            <a:ext cx="9128720" cy="6826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03740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Экран (4:3)</PresentationFormat>
  <Paragraphs>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</cp:revision>
  <dcterms:created xsi:type="dcterms:W3CDTF">2022-09-12T21:37:46Z</dcterms:created>
  <dcterms:modified xsi:type="dcterms:W3CDTF">2022-09-12T21:55:45Z</dcterms:modified>
</cp:coreProperties>
</file>