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0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4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8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82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7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9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0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5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0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8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7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8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4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7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A646-AC6F-4107-B1C7-9A919C86F3E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9A54-16A8-45C6-9CBC-E971D16A2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B2C3-4CCC-4F39-82E1-73B2CA33F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92624"/>
            <a:ext cx="9448800" cy="2339674"/>
          </a:xfrm>
        </p:spPr>
        <p:txBody>
          <a:bodyPr>
            <a:normAutofit fontScale="90000"/>
          </a:bodyPr>
          <a:lstStyle/>
          <a:p>
            <a:br>
              <a:rPr lang="uk-UA" dirty="0">
                <a:latin typeface="Constantia" panose="02030602050306030303" pitchFamily="18" charset="0"/>
              </a:rPr>
            </a:br>
            <a:br>
              <a:rPr lang="uk-UA" dirty="0">
                <a:latin typeface="Constantia" panose="02030602050306030303" pitchFamily="18" charset="0"/>
              </a:rPr>
            </a:br>
            <a:br>
              <a:rPr lang="uk-UA" dirty="0">
                <a:latin typeface="Constantia" panose="02030602050306030303" pitchFamily="18" charset="0"/>
              </a:rPr>
            </a:br>
            <a:br>
              <a:rPr lang="uk-UA" dirty="0">
                <a:latin typeface="Constantia" panose="02030602050306030303" pitchFamily="18" charset="0"/>
              </a:rPr>
            </a:br>
            <a:br>
              <a:rPr lang="uk-UA" dirty="0">
                <a:latin typeface="Constantia" panose="02030602050306030303" pitchFamily="18" charset="0"/>
              </a:rPr>
            </a:br>
            <a:br>
              <a:rPr lang="uk-UA" dirty="0">
                <a:latin typeface="Constantia" panose="02030602050306030303" pitchFamily="18" charset="0"/>
              </a:rPr>
            </a:br>
            <a:br>
              <a:rPr lang="uk-UA" dirty="0">
                <a:latin typeface="Constantia" panose="02030602050306030303" pitchFamily="18" charset="0"/>
              </a:rPr>
            </a:br>
            <a:br>
              <a:rPr lang="uk-UA" dirty="0">
                <a:latin typeface="Constantia" panose="02030602050306030303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268F46-20DD-452F-B835-55DC3021F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492" y="207389"/>
            <a:ext cx="4140063" cy="27550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401D42-64AF-4980-B1B7-1F6F5AE172E3}"/>
              </a:ext>
            </a:extLst>
          </p:cNvPr>
          <p:cNvSpPr/>
          <p:nvPr/>
        </p:nvSpPr>
        <p:spPr>
          <a:xfrm>
            <a:off x="1828800" y="2967335"/>
            <a:ext cx="838862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Вивчаємо дні тижня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5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B36564-041F-4C3B-89A9-6002D2BBD488}"/>
              </a:ext>
            </a:extLst>
          </p:cNvPr>
          <p:cNvSpPr/>
          <p:nvPr/>
        </p:nvSpPr>
        <p:spPr>
          <a:xfrm>
            <a:off x="2480170" y="2967335"/>
            <a:ext cx="72316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</a:rPr>
              <a:t>КІНЕЦЬ </a:t>
            </a:r>
            <a:r>
              <a:rPr lang="uk-UA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sym typeface="Wingdings" panose="05000000000000000000" pitchFamily="2" charset="2"/>
              </a:rPr>
              <a:t>)))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424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3FF3E-DB9A-4BDD-AD3F-56670CA1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937709"/>
            <a:ext cx="7984435" cy="3313035"/>
          </a:xfrm>
        </p:spPr>
        <p:txBody>
          <a:bodyPr>
            <a:noAutofit/>
          </a:bodyPr>
          <a:lstStyle/>
          <a:p>
            <a:pPr algn="l"/>
            <a:r>
              <a:rPr lang="ru-RU" sz="3600" cap="none" dirty="0" err="1">
                <a:latin typeface="Constantia" panose="02030602050306030303" pitchFamily="18" charset="0"/>
              </a:rPr>
              <a:t>Днів</a:t>
            </a:r>
            <a:r>
              <a:rPr lang="ru-RU" sz="3600" cap="none" dirty="0">
                <a:latin typeface="Constantia" panose="02030602050306030303" pitchFamily="18" charset="0"/>
              </a:rPr>
              <a:t> у </a:t>
            </a:r>
            <a:r>
              <a:rPr lang="ru-RU" sz="3600" cap="none" dirty="0" err="1">
                <a:latin typeface="Constantia" panose="02030602050306030303" pitchFamily="18" charset="0"/>
              </a:rPr>
              <a:t>тижні</a:t>
            </a:r>
            <a:r>
              <a:rPr lang="ru-RU" sz="3600" cap="none" dirty="0">
                <a:latin typeface="Constantia" panose="02030602050306030303" pitchFamily="18" charset="0"/>
              </a:rPr>
              <a:t> </a:t>
            </a:r>
            <a:r>
              <a:rPr lang="ru-RU" sz="3600" cap="none" dirty="0" err="1">
                <a:latin typeface="Constantia" panose="02030602050306030303" pitchFamily="18" charset="0"/>
              </a:rPr>
              <a:t>рівно</a:t>
            </a:r>
            <a:r>
              <a:rPr lang="ru-RU" sz="3600" cap="none" dirty="0">
                <a:latin typeface="Constantia" panose="02030602050306030303" pitchFamily="18" charset="0"/>
              </a:rPr>
              <a:t> </a:t>
            </a:r>
            <a:r>
              <a:rPr lang="ru-RU" sz="3600" cap="none" dirty="0" err="1">
                <a:latin typeface="Constantia" panose="02030602050306030303" pitchFamily="18" charset="0"/>
              </a:rPr>
              <a:t>сім</a:t>
            </a:r>
            <a:r>
              <a:rPr lang="ru-RU" sz="3600" cap="none" dirty="0">
                <a:latin typeface="Constantia" panose="02030602050306030303" pitchFamily="18" charset="0"/>
              </a:rPr>
              <a:t> – </a:t>
            </a:r>
            <a:r>
              <a:rPr lang="ru-RU" sz="3600" cap="none" dirty="0" err="1">
                <a:latin typeface="Constantia" panose="02030602050306030303" pitchFamily="18" charset="0"/>
              </a:rPr>
              <a:t>назви</a:t>
            </a:r>
            <a:r>
              <a:rPr lang="ru-RU" sz="3600" cap="none" dirty="0">
                <a:latin typeface="Constantia" panose="02030602050306030303" pitchFamily="18" charset="0"/>
              </a:rPr>
              <a:t> </a:t>
            </a:r>
            <a:r>
              <a:rPr lang="ru-RU" sz="3600" cap="none" dirty="0" err="1">
                <a:latin typeface="Constantia" panose="02030602050306030303" pitchFamily="18" charset="0"/>
              </a:rPr>
              <a:t>вивчимо</a:t>
            </a:r>
            <a:r>
              <a:rPr lang="ru-RU" sz="3600" cap="none" dirty="0">
                <a:latin typeface="Constantia" panose="02030602050306030303" pitchFamily="18" charset="0"/>
              </a:rPr>
              <a:t> </a:t>
            </a:r>
            <a:r>
              <a:rPr lang="ru-RU" sz="3600" cap="none" dirty="0" err="1">
                <a:latin typeface="Constantia" panose="02030602050306030303" pitchFamily="18" charset="0"/>
              </a:rPr>
              <a:t>усі</a:t>
            </a:r>
            <a:r>
              <a:rPr lang="ru-RU" sz="3600" cap="none" dirty="0">
                <a:latin typeface="Constantia" panose="02030602050306030303" pitchFamily="18" charset="0"/>
              </a:rPr>
              <a:t>. </a:t>
            </a:r>
            <a:r>
              <a:rPr lang="ru-RU" sz="3600" cap="none" dirty="0" err="1">
                <a:latin typeface="Constantia" panose="02030602050306030303" pitchFamily="18" charset="0"/>
              </a:rPr>
              <a:t>Понеділок</a:t>
            </a:r>
            <a:r>
              <a:rPr lang="ru-RU" sz="3600" cap="none" dirty="0">
                <a:latin typeface="Constantia" panose="02030602050306030303" pitchFamily="18" charset="0"/>
              </a:rPr>
              <a:t> – перший день, А за ним </a:t>
            </a:r>
            <a:r>
              <a:rPr lang="ru-RU" sz="3600" cap="none" dirty="0" err="1">
                <a:latin typeface="Constantia" panose="02030602050306030303" pitchFamily="18" charset="0"/>
              </a:rPr>
              <a:t>вівторок</a:t>
            </a:r>
            <a:r>
              <a:rPr lang="ru-RU" sz="3600" cap="none" dirty="0">
                <a:latin typeface="Constantia" panose="02030602050306030303" pitchFamily="18" charset="0"/>
              </a:rPr>
              <a:t> </a:t>
            </a:r>
            <a:r>
              <a:rPr lang="ru-RU" sz="3600" cap="none" dirty="0" err="1">
                <a:latin typeface="Constantia" panose="02030602050306030303" pitchFamily="18" charset="0"/>
              </a:rPr>
              <a:t>йде</a:t>
            </a:r>
            <a:r>
              <a:rPr lang="ru-RU" sz="3600" cap="none" dirty="0">
                <a:latin typeface="Constantia" panose="02030602050306030303" pitchFamily="18" charset="0"/>
              </a:rPr>
              <a:t>. </a:t>
            </a:r>
            <a:r>
              <a:rPr lang="ru-RU" sz="3600" cap="none" dirty="0" err="1">
                <a:latin typeface="Constantia" panose="02030602050306030303" pitchFamily="18" charset="0"/>
              </a:rPr>
              <a:t>Далі</a:t>
            </a:r>
            <a:r>
              <a:rPr lang="ru-RU" sz="3600" cap="none" dirty="0">
                <a:latin typeface="Constantia" panose="02030602050306030303" pitchFamily="18" charset="0"/>
              </a:rPr>
              <a:t> середа, </a:t>
            </a:r>
            <a:r>
              <a:rPr lang="ru-RU" sz="3600" cap="none" dirty="0" err="1">
                <a:latin typeface="Constantia" panose="02030602050306030303" pitchFamily="18" charset="0"/>
              </a:rPr>
              <a:t>четвер</a:t>
            </a:r>
            <a:r>
              <a:rPr lang="ru-RU" sz="3600" cap="none" dirty="0">
                <a:latin typeface="Constantia" panose="02030602050306030303" pitchFamily="18" charset="0"/>
              </a:rPr>
              <a:t> – твердо знаю я </a:t>
            </a:r>
            <a:r>
              <a:rPr lang="ru-RU" sz="3600" cap="none" dirty="0" err="1">
                <a:latin typeface="Constantia" panose="02030602050306030303" pitchFamily="18" charset="0"/>
              </a:rPr>
              <a:t>тепер</a:t>
            </a:r>
            <a:r>
              <a:rPr lang="ru-RU" sz="3600" cap="none" dirty="0">
                <a:latin typeface="Constantia" panose="02030602050306030303" pitchFamily="18" charset="0"/>
              </a:rPr>
              <a:t>. </a:t>
            </a:r>
            <a:r>
              <a:rPr lang="ru-RU" sz="3600" cap="none" dirty="0" err="1">
                <a:latin typeface="Constantia" panose="02030602050306030303" pitchFamily="18" charset="0"/>
              </a:rPr>
              <a:t>Після</a:t>
            </a:r>
            <a:r>
              <a:rPr lang="ru-RU" sz="3600" cap="none" dirty="0">
                <a:latin typeface="Constantia" panose="02030602050306030303" pitchFamily="18" charset="0"/>
              </a:rPr>
              <a:t> </a:t>
            </a:r>
            <a:r>
              <a:rPr lang="ru-RU" sz="3600" cap="none" dirty="0" err="1">
                <a:latin typeface="Constantia" panose="02030602050306030303" pitchFamily="18" charset="0"/>
              </a:rPr>
              <a:t>п’ятниці</a:t>
            </a:r>
            <a:r>
              <a:rPr lang="ru-RU" sz="3600" cap="none" dirty="0">
                <a:latin typeface="Constantia" panose="02030602050306030303" pitchFamily="18" charset="0"/>
              </a:rPr>
              <a:t> – </a:t>
            </a:r>
            <a:r>
              <a:rPr lang="ru-RU" sz="3600" cap="none" dirty="0" err="1">
                <a:latin typeface="Constantia" panose="02030602050306030303" pitchFamily="18" charset="0"/>
              </a:rPr>
              <a:t>субота</a:t>
            </a:r>
            <a:r>
              <a:rPr lang="ru-RU" sz="3600" cap="none" dirty="0">
                <a:latin typeface="Constantia" panose="02030602050306030303" pitchFamily="18" charset="0"/>
              </a:rPr>
              <a:t>, де </a:t>
            </a:r>
            <a:r>
              <a:rPr lang="ru-RU" sz="3600" cap="none" dirty="0" err="1">
                <a:latin typeface="Constantia" panose="02030602050306030303" pitchFamily="18" charset="0"/>
              </a:rPr>
              <a:t>кінчається</a:t>
            </a:r>
            <a:r>
              <a:rPr lang="ru-RU" sz="3600" cap="none" dirty="0">
                <a:latin typeface="Constantia" panose="02030602050306030303" pitchFamily="18" charset="0"/>
              </a:rPr>
              <a:t> робота. Ну, а </a:t>
            </a:r>
            <a:r>
              <a:rPr lang="ru-RU" sz="3600" cap="none" dirty="0" err="1">
                <a:latin typeface="Constantia" panose="02030602050306030303" pitchFamily="18" charset="0"/>
              </a:rPr>
              <a:t>сьомий</a:t>
            </a:r>
            <a:r>
              <a:rPr lang="ru-RU" sz="3600" cap="none" dirty="0">
                <a:latin typeface="Constantia" panose="02030602050306030303" pitchFamily="18" charset="0"/>
              </a:rPr>
              <a:t> день </a:t>
            </a:r>
            <a:r>
              <a:rPr lang="ru-RU" sz="3600" cap="none" dirty="0" err="1">
                <a:latin typeface="Constantia" panose="02030602050306030303" pitchFamily="18" charset="0"/>
              </a:rPr>
              <a:t>який</a:t>
            </a:r>
            <a:r>
              <a:rPr lang="ru-RU" sz="3600" cap="none" dirty="0">
                <a:latin typeface="Constantia" panose="02030602050306030303" pitchFamily="18" charset="0"/>
              </a:rPr>
              <a:t>? Та </a:t>
            </a:r>
            <a:r>
              <a:rPr lang="ru-RU" sz="3600" cap="none" dirty="0" err="1">
                <a:latin typeface="Constantia" panose="02030602050306030303" pitchFamily="18" charset="0"/>
              </a:rPr>
              <a:t>звичайно</a:t>
            </a:r>
            <a:r>
              <a:rPr lang="ru-RU" sz="3600" cap="none" dirty="0">
                <a:latin typeface="Constantia" panose="02030602050306030303" pitchFamily="18" charset="0"/>
              </a:rPr>
              <a:t> ж – </a:t>
            </a:r>
            <a:r>
              <a:rPr lang="ru-RU" sz="3600" cap="none" dirty="0" err="1">
                <a:latin typeface="Constantia" panose="02030602050306030303" pitchFamily="18" charset="0"/>
              </a:rPr>
              <a:t>вихідний</a:t>
            </a:r>
            <a:r>
              <a:rPr lang="ru-RU" sz="3600" cap="none" dirty="0">
                <a:latin typeface="Constantia" panose="02030602050306030303" pitchFamily="18" charset="0"/>
              </a:rPr>
              <a:t>.</a:t>
            </a:r>
            <a:br>
              <a:rPr lang="ru-RU" sz="3600" dirty="0">
                <a:latin typeface="Constantia" panose="02030602050306030303" pitchFamily="18" charset="0"/>
              </a:rPr>
            </a:b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BEA391-6052-4E36-99F9-1F457068651A}"/>
              </a:ext>
            </a:extLst>
          </p:cNvPr>
          <p:cNvSpPr/>
          <p:nvPr/>
        </p:nvSpPr>
        <p:spPr>
          <a:xfrm>
            <a:off x="1066801" y="589729"/>
            <a:ext cx="7547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F37AC7-21AD-4A87-8239-6259F4E6F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4910" y="607256"/>
            <a:ext cx="3733385" cy="28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C7A1F-DDEF-43F2-AE00-8479DFB6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7" y="645103"/>
            <a:ext cx="3697357" cy="1191647"/>
          </a:xfrm>
        </p:spPr>
        <p:txBody>
          <a:bodyPr>
            <a:normAutofit/>
          </a:bodyPr>
          <a:lstStyle/>
          <a:p>
            <a:r>
              <a:rPr lang="uk-UA" b="1" dirty="0">
                <a:latin typeface="Constantia" panose="02030602050306030303" pitchFamily="18" charset="0"/>
              </a:rPr>
              <a:t>Понеділок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A49EA-3931-4CF6-AE89-68D96513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956020"/>
            <a:ext cx="10976113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6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ПОНЕДІЛОК – ПЕРШИЙ в тижні  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 в одежині білосніжній.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Лікар він, лікує всіх. 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А таблетки в нього - сміх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264959-089E-48F0-ACA0-B0C98460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026" y="1956020"/>
            <a:ext cx="3992217" cy="42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4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DD8F1-04CB-4ADB-8DFD-E64CCD18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990" y="901532"/>
            <a:ext cx="3266661" cy="1483859"/>
          </a:xfrm>
        </p:spPr>
        <p:txBody>
          <a:bodyPr>
            <a:normAutofit/>
          </a:bodyPr>
          <a:lstStyle/>
          <a:p>
            <a:r>
              <a:rPr lang="uk-UA" b="1" dirty="0">
                <a:latin typeface="Constantia" panose="02030602050306030303" pitchFamily="18" charset="0"/>
              </a:rPr>
              <a:t>Вівторок</a:t>
            </a:r>
            <a:br>
              <a:rPr lang="uk-UA" b="1" dirty="0">
                <a:latin typeface="Constantia" panose="02030602050306030303" pitchFamily="18" charset="0"/>
              </a:rPr>
            </a:b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EAC9A-29C4-43B6-BF50-9D00EF3A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8" y="2471146"/>
            <a:ext cx="6281531" cy="3485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Constantia" panose="02030602050306030303" pitchFamily="18" charset="0"/>
              </a:rPr>
              <a:t>ВІВТОРОК – ДРУГИЙ за </a:t>
            </a:r>
            <a:r>
              <a:rPr lang="ru-RU" sz="3600" dirty="0" err="1">
                <a:latin typeface="Constantia" panose="02030602050306030303" pitchFamily="18" charset="0"/>
              </a:rPr>
              <a:t>рахунком</a:t>
            </a:r>
            <a:r>
              <a:rPr lang="ru-RU" sz="3600" dirty="0">
                <a:latin typeface="Constantia" panose="02030602050306030303" pitchFamily="18" charset="0"/>
              </a:rPr>
              <a:t>,</a:t>
            </a:r>
          </a:p>
          <a:p>
            <a:pPr marL="0" indent="0">
              <a:buNone/>
            </a:pPr>
            <a:r>
              <a:rPr lang="ru-RU" sz="3600" dirty="0" err="1">
                <a:latin typeface="Constantia" panose="02030602050306030303" pitchFamily="18" charset="0"/>
              </a:rPr>
              <a:t>Блакитно-синій</a:t>
            </a:r>
            <a:r>
              <a:rPr lang="ru-RU" sz="3600" dirty="0">
                <a:latin typeface="Constantia" panose="02030602050306030303" pitchFamily="18" charset="0"/>
              </a:rPr>
              <a:t> на </a:t>
            </a:r>
            <a:r>
              <a:rPr lang="ru-RU" sz="3600" dirty="0" err="1">
                <a:latin typeface="Constantia" panose="02030602050306030303" pitchFamily="18" charset="0"/>
              </a:rPr>
              <a:t>малюнку</a:t>
            </a:r>
            <a:r>
              <a:rPr lang="ru-RU" sz="3600" dirty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err="1">
                <a:latin typeface="Constantia" panose="02030602050306030303" pitchFamily="18" charset="0"/>
              </a:rPr>
              <a:t>Він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льотчик</a:t>
            </a:r>
            <a:r>
              <a:rPr lang="ru-RU" sz="3600" dirty="0">
                <a:latin typeface="Constantia" panose="02030602050306030303" pitchFamily="18" charset="0"/>
              </a:rPr>
              <a:t>, в </a:t>
            </a:r>
            <a:r>
              <a:rPr lang="ru-RU" sz="3600" dirty="0" err="1">
                <a:latin typeface="Constantia" panose="02030602050306030303" pitchFamily="18" charset="0"/>
              </a:rPr>
              <a:t>літаку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летить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dirty="0">
                <a:latin typeface="Constantia" panose="02030602050306030303" pitchFamily="18" charset="0"/>
              </a:rPr>
              <a:t>Як </a:t>
            </a:r>
            <a:r>
              <a:rPr lang="ru-RU" sz="3600" dirty="0" err="1">
                <a:latin typeface="Constantia" panose="02030602050306030303" pitchFamily="18" charset="0"/>
              </a:rPr>
              <a:t>рідний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дім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йому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блакить</a:t>
            </a:r>
            <a:r>
              <a:rPr lang="ru-RU" sz="3600" dirty="0">
                <a:latin typeface="Constantia" panose="02030602050306030303" pitchFamily="18" charset="0"/>
              </a:rPr>
              <a:t>. 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C165EB-BA8E-480F-B292-B129BDED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2848597"/>
            <a:ext cx="4667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10DFD-F480-476E-9F4E-BB14ADE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251" y="989660"/>
            <a:ext cx="2305878" cy="1143940"/>
          </a:xfrm>
        </p:spPr>
        <p:txBody>
          <a:bodyPr/>
          <a:lstStyle/>
          <a:p>
            <a:r>
              <a:rPr lang="uk-UA" b="1" dirty="0">
                <a:latin typeface="Constantia" panose="02030602050306030303" pitchFamily="18" charset="0"/>
              </a:rPr>
              <a:t>Середа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6802F-0550-456E-88F6-D9049282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2584173"/>
            <a:ext cx="5446642" cy="3284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СЕРЕДА – в нас ТРЕТЯ панна, 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У рожевий одяг вбрана.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У сім</a:t>
            </a:r>
            <a:r>
              <a:rPr lang="en-US" sz="3600" dirty="0">
                <a:latin typeface="Constantia" panose="02030602050306030303" pitchFamily="18" charset="0"/>
              </a:rPr>
              <a:t>’</a:t>
            </a:r>
            <a:r>
              <a:rPr lang="uk-UA" sz="3600" dirty="0">
                <a:latin typeface="Constantia" panose="02030602050306030303" pitchFamily="18" charset="0"/>
              </a:rPr>
              <a:t>ї вона артистка,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Балерина-танцюристка.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455B4-FAEF-42FA-99CF-27328754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29" y="1908313"/>
            <a:ext cx="4728542" cy="47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A57DC-9819-42CF-BC2A-8A8C27B1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22" y="910147"/>
            <a:ext cx="2464904" cy="958410"/>
          </a:xfrm>
        </p:spPr>
        <p:txBody>
          <a:bodyPr>
            <a:normAutofit/>
          </a:bodyPr>
          <a:lstStyle/>
          <a:p>
            <a:r>
              <a:rPr lang="uk-UA" b="1" dirty="0">
                <a:latin typeface="Constantia" panose="02030602050306030303" pitchFamily="18" charset="0"/>
              </a:rPr>
              <a:t>Четвер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B4EC9-8F14-42AD-828B-5E32FEF7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192" y="2194560"/>
            <a:ext cx="5768008" cy="375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ЧЕТВЕРТИЙ день тижня – ЧЕТВЕР.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Вдягнув </a:t>
            </a:r>
            <a:r>
              <a:rPr lang="uk-UA" sz="3600" dirty="0" err="1">
                <a:latin typeface="Constantia" panose="02030602050306030303" pitchFamily="18" charset="0"/>
              </a:rPr>
              <a:t>фіолет</a:t>
            </a:r>
            <a:r>
              <a:rPr lang="uk-UA" sz="3600" dirty="0">
                <a:latin typeface="Constantia" panose="02030602050306030303" pitchFamily="18" charset="0"/>
              </a:rPr>
              <a:t> він тепер.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У цирку працює четвер,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Він дуже відомий жонглер.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A27331-A6AF-437C-AF36-C8054D1F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70" y="1930199"/>
            <a:ext cx="3573738" cy="42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7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F7872-4C68-49FC-B725-E445BC25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722" y="764373"/>
            <a:ext cx="3008243" cy="1329470"/>
          </a:xfrm>
        </p:spPr>
        <p:txBody>
          <a:bodyPr/>
          <a:lstStyle/>
          <a:p>
            <a:r>
              <a:rPr lang="uk-UA" b="1" dirty="0">
                <a:latin typeface="Constantia" panose="02030602050306030303" pitchFamily="18" charset="0"/>
              </a:rPr>
              <a:t>П</a:t>
            </a:r>
            <a:r>
              <a:rPr lang="en-US" b="1" dirty="0">
                <a:latin typeface="Constantia" panose="02030602050306030303" pitchFamily="18" charset="0"/>
              </a:rPr>
              <a:t>’</a:t>
            </a:r>
            <a:r>
              <a:rPr lang="uk-UA" b="1" dirty="0" err="1">
                <a:latin typeface="Constantia" panose="02030602050306030303" pitchFamily="18" charset="0"/>
              </a:rPr>
              <a:t>ятниця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597C8-B769-4898-A06C-99B9148A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82101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П</a:t>
            </a:r>
            <a:r>
              <a:rPr lang="en-US" sz="3600" dirty="0">
                <a:latin typeface="Constantia" panose="02030602050306030303" pitchFamily="18" charset="0"/>
              </a:rPr>
              <a:t>’</a:t>
            </a:r>
            <a:r>
              <a:rPr lang="uk-UA" sz="3600" dirty="0">
                <a:latin typeface="Constantia" panose="02030602050306030303" pitchFamily="18" charset="0"/>
              </a:rPr>
              <a:t>ЯТНИЦЯ у тижні П</a:t>
            </a:r>
            <a:r>
              <a:rPr lang="en-US" sz="3600" dirty="0">
                <a:latin typeface="Constantia" panose="02030602050306030303" pitchFamily="18" charset="0"/>
              </a:rPr>
              <a:t>’</a:t>
            </a:r>
            <a:r>
              <a:rPr lang="uk-UA" sz="3600" dirty="0">
                <a:latin typeface="Constantia" panose="02030602050306030303" pitchFamily="18" charset="0"/>
              </a:rPr>
              <a:t>ЯТА,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Вся в зеленім, аж по п</a:t>
            </a:r>
            <a:r>
              <a:rPr lang="en-US" sz="3600" dirty="0">
                <a:latin typeface="Constantia" panose="02030602050306030303" pitchFamily="18" charset="0"/>
              </a:rPr>
              <a:t>’</a:t>
            </a:r>
            <a:r>
              <a:rPr lang="uk-UA" sz="3600" dirty="0" err="1">
                <a:latin typeface="Constantia" panose="02030602050306030303" pitchFamily="18" charset="0"/>
              </a:rPr>
              <a:t>яти</a:t>
            </a:r>
            <a:r>
              <a:rPr lang="uk-UA" sz="3600" dirty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П</a:t>
            </a:r>
            <a:r>
              <a:rPr lang="en-US" sz="3600" dirty="0">
                <a:latin typeface="Constantia" panose="02030602050306030303" pitchFamily="18" charset="0"/>
              </a:rPr>
              <a:t>’</a:t>
            </a:r>
            <a:r>
              <a:rPr lang="uk-UA" sz="3600" dirty="0" err="1">
                <a:latin typeface="Constantia" panose="02030602050306030303" pitchFamily="18" charset="0"/>
              </a:rPr>
              <a:t>ятниця</a:t>
            </a:r>
            <a:r>
              <a:rPr lang="uk-UA" sz="3600" dirty="0">
                <a:latin typeface="Constantia" panose="02030602050306030303" pitchFamily="18" charset="0"/>
              </a:rPr>
              <a:t> - це Флора-фея,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Садівник хороший з неї.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BD1C1-A2D6-4ADF-A78A-1D9B869C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53" y="1759329"/>
            <a:ext cx="4532244" cy="45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E1C2B-BC78-40E3-BF03-9D8CF1E2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113" y="639315"/>
            <a:ext cx="2451652" cy="1329470"/>
          </a:xfrm>
        </p:spPr>
        <p:txBody>
          <a:bodyPr/>
          <a:lstStyle/>
          <a:p>
            <a:r>
              <a:rPr lang="uk-UA" b="1" dirty="0">
                <a:latin typeface="Constantia" panose="02030602050306030303" pitchFamily="18" charset="0"/>
              </a:rPr>
              <a:t>Субота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043B7-19F2-47B7-B265-7629D47A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4560"/>
            <a:ext cx="5410200" cy="3530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Помаранчева СУБОТА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За рахунком в тижні ШОСТА.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Це - найкращий кухар світу!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Робить </a:t>
            </a:r>
            <a:r>
              <a:rPr lang="uk-UA" sz="3600" dirty="0" err="1">
                <a:latin typeface="Constantia" panose="02030602050306030303" pitchFamily="18" charset="0"/>
              </a:rPr>
              <a:t>піццу</a:t>
            </a:r>
            <a:r>
              <a:rPr lang="uk-UA" sz="3600" dirty="0">
                <a:latin typeface="Constantia" panose="02030602050306030303" pitchFamily="18" charset="0"/>
              </a:rPr>
              <a:t> знамениту!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16066-8DBF-4805-956C-A0C2B703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5" y="1395847"/>
            <a:ext cx="3207027" cy="51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2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B8BEB-88CD-48C4-A88C-80EC9D23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618" y="701323"/>
            <a:ext cx="2849217" cy="1430187"/>
          </a:xfrm>
        </p:spPr>
        <p:txBody>
          <a:bodyPr/>
          <a:lstStyle/>
          <a:p>
            <a:r>
              <a:rPr lang="uk-UA" b="1" dirty="0">
                <a:latin typeface="Constantia" panose="02030602050306030303" pitchFamily="18" charset="0"/>
              </a:rPr>
              <a:t>Неділя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26F86-19BB-44F4-A0CC-0591BA14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1"/>
            <a:ext cx="5516217" cy="384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А СЬОМА – червона НЕДІЛЯ.</a:t>
            </a:r>
          </a:p>
          <a:p>
            <a:pPr marL="0" indent="0">
              <a:buNone/>
            </a:pPr>
            <a:r>
              <a:rPr lang="uk-UA" sz="3600" dirty="0">
                <a:latin typeface="Constantia" panose="02030602050306030303" pitchFamily="18" charset="0"/>
              </a:rPr>
              <a:t>Це день вихідний.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Це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дозвілля</a:t>
            </a:r>
            <a:r>
              <a:rPr lang="ru-RU" sz="3600" dirty="0">
                <a:latin typeface="Constantia" panose="02030602050306030303" pitchFamily="18" charset="0"/>
              </a:rPr>
              <a:t>!</a:t>
            </a:r>
          </a:p>
          <a:p>
            <a:pPr marL="0" indent="0">
              <a:buNone/>
            </a:pPr>
            <a:r>
              <a:rPr lang="ru-RU" sz="3600" dirty="0">
                <a:latin typeface="Constantia" panose="02030602050306030303" pitchFamily="18" charset="0"/>
              </a:rPr>
              <a:t>І </a:t>
            </a:r>
            <a:r>
              <a:rPr lang="ru-RU" sz="3600" dirty="0" err="1">
                <a:latin typeface="Constantia" panose="02030602050306030303" pitchFamily="18" charset="0"/>
              </a:rPr>
              <a:t>зможуть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дорослі</a:t>
            </a:r>
            <a:r>
              <a:rPr lang="ru-RU" sz="3600" dirty="0">
                <a:latin typeface="Constantia" panose="02030602050306030303" pitchFamily="18" charset="0"/>
              </a:rPr>
              <a:t> та </a:t>
            </a:r>
            <a:r>
              <a:rPr lang="ru-RU" sz="3600" dirty="0" err="1">
                <a:latin typeface="Constantia" panose="02030602050306030303" pitchFamily="18" charset="0"/>
              </a:rPr>
              <a:t>діти</a:t>
            </a:r>
            <a:endParaRPr lang="ru-RU" sz="36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3600" dirty="0" err="1">
                <a:latin typeface="Constantia" panose="02030602050306030303" pitchFamily="18" charset="0"/>
              </a:rPr>
              <a:t>Улюблені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справи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робити</a:t>
            </a:r>
            <a:r>
              <a:rPr lang="ru-RU" sz="3600" dirty="0">
                <a:latin typeface="Constantia" panose="02030602050306030303" pitchFamily="18" charset="0"/>
              </a:rPr>
              <a:t>.</a:t>
            </a:r>
            <a:endParaRPr lang="uk-UA" sz="3600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0767C-59FC-41AF-AB6A-E29C23E5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6" y="2131510"/>
            <a:ext cx="4094922" cy="38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104</TotalTime>
  <Words>235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Constantia</vt:lpstr>
      <vt:lpstr>След самолета</vt:lpstr>
      <vt:lpstr>        </vt:lpstr>
      <vt:lpstr>Днів у тижні рівно сім – назви вивчимо усі. Понеділок – перший день, А за ним вівторок йде. Далі середа, четвер – твердо знаю я тепер. Після п’ятниці – субота, де кінчається робота. Ну, а сьомий день який? Та звичайно ж – вихідний. </vt:lpstr>
      <vt:lpstr>Понеділок</vt:lpstr>
      <vt:lpstr>Вівторок </vt:lpstr>
      <vt:lpstr>Середа</vt:lpstr>
      <vt:lpstr>Четвер</vt:lpstr>
      <vt:lpstr>П’ятниця</vt:lpstr>
      <vt:lpstr>Субота</vt:lpstr>
      <vt:lpstr>Неділя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дні тижня</dc:title>
  <dc:creator>user</dc:creator>
  <cp:lastModifiedBy>user</cp:lastModifiedBy>
  <cp:revision>12</cp:revision>
  <dcterms:created xsi:type="dcterms:W3CDTF">2020-03-24T13:57:58Z</dcterms:created>
  <dcterms:modified xsi:type="dcterms:W3CDTF">2020-03-24T15:46:26Z</dcterms:modified>
</cp:coreProperties>
</file>