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2" r:id="rId4"/>
    <p:sldId id="271" r:id="rId5"/>
    <p:sldId id="274" r:id="rId6"/>
    <p:sldId id="257" r:id="rId7"/>
    <p:sldId id="259" r:id="rId8"/>
    <p:sldId id="264" r:id="rId9"/>
    <p:sldId id="263" r:id="rId10"/>
    <p:sldId id="260" r:id="rId11"/>
    <p:sldId id="262" r:id="rId12"/>
    <p:sldId id="261" r:id="rId13"/>
    <p:sldId id="265" r:id="rId14"/>
    <p:sldId id="270" r:id="rId15"/>
    <p:sldId id="269" r:id="rId16"/>
    <p:sldId id="268" r:id="rId17"/>
    <p:sldId id="26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94624" autoAdjust="0"/>
  </p:normalViewPr>
  <p:slideViewPr>
    <p:cSldViewPr>
      <p:cViewPr>
        <p:scale>
          <a:sx n="80" d="100"/>
          <a:sy n="80" d="100"/>
        </p:scale>
        <p:origin x="-1074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11F3-D17B-4C54-905F-7794D0E1D627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892B-E397-491E-B68B-799E3A6AA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6162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11F3-D17B-4C54-905F-7794D0E1D627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892B-E397-491E-B68B-799E3A6AA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6162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11F3-D17B-4C54-905F-7794D0E1D627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892B-E397-491E-B68B-799E3A6AA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6162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11F3-D17B-4C54-905F-7794D0E1D627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892B-E397-491E-B68B-799E3A6AA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6162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11F3-D17B-4C54-905F-7794D0E1D627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892B-E397-491E-B68B-799E3A6AA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6162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11F3-D17B-4C54-905F-7794D0E1D627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892B-E397-491E-B68B-799E3A6AA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6162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11F3-D17B-4C54-905F-7794D0E1D627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892B-E397-491E-B68B-799E3A6AA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6162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11F3-D17B-4C54-905F-7794D0E1D627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892B-E397-491E-B68B-799E3A6AA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6162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11F3-D17B-4C54-905F-7794D0E1D627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892B-E397-491E-B68B-799E3A6AA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6162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11F3-D17B-4C54-905F-7794D0E1D627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892B-E397-491E-B68B-799E3A6AA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6162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11F3-D17B-4C54-905F-7794D0E1D627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892B-E397-491E-B68B-799E3A6AA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6162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511F3-D17B-4C54-905F-7794D0E1D627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6892B-E397-491E-B68B-799E3A6AA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6162"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&#1040;&#1076;&#1084;&#1080;&#1085;\Desktop\Romantik%20-%20LOVE%20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&#1040;&#1076;&#1084;&#1080;&#1085;\Desktop\Piano%20music%20-%20handing%20piano.mp3" TargetMode="Externa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4800" b="1" dirty="0" smtClean="0"/>
              <a:t>Презентація хлібобулочних виробів</a:t>
            </a:r>
            <a:endParaRPr lang="ru-RU" sz="4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Romantik - LOVE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 advClick="0" advTm="6162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7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57166"/>
            <a:ext cx="8786874" cy="2500330"/>
          </a:xfrm>
        </p:spPr>
        <p:txBody>
          <a:bodyPr>
            <a:noAutofit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en-US" sz="1400" dirty="0" smtClean="0"/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 smtClean="0"/>
              <a:t>Булочка </a:t>
            </a:r>
            <a:r>
              <a:rPr lang="en-US" sz="1400" b="1" dirty="0" smtClean="0"/>
              <a:t>“</a:t>
            </a:r>
            <a:r>
              <a:rPr lang="ru-RU" sz="1400" b="1" dirty="0" err="1" smtClean="0"/>
              <a:t>Французька</a:t>
            </a:r>
            <a:r>
              <a:rPr lang="en-US" sz="1400" b="1" dirty="0" smtClean="0"/>
              <a:t>”</a:t>
            </a:r>
            <a:r>
              <a:rPr lang="uk-UA" sz="1400" b="1" dirty="0" smtClean="0"/>
              <a:t> з маком</a:t>
            </a:r>
            <a:br>
              <a:rPr lang="uk-UA" sz="1400" b="1" dirty="0" smtClean="0"/>
            </a:br>
            <a:r>
              <a:rPr lang="uk-UA" sz="1400" b="1" dirty="0" smtClean="0"/>
              <a:t>пшенична булочка </a:t>
            </a:r>
            <a:br>
              <a:rPr lang="uk-UA" sz="1400" b="1" dirty="0" smtClean="0"/>
            </a:br>
            <a:r>
              <a:rPr lang="uk-UA" sz="1400" b="1" dirty="0" smtClean="0"/>
              <a:t>Вага </a:t>
            </a:r>
            <a:br>
              <a:rPr lang="uk-UA" sz="1400" b="1" dirty="0" smtClean="0"/>
            </a:br>
            <a:r>
              <a:rPr lang="uk-UA" sz="1400" b="1" dirty="0" err="1" smtClean="0"/>
              <a:t>напівфабриката</a:t>
            </a:r>
            <a:r>
              <a:rPr lang="uk-UA" sz="1400" b="1" dirty="0" smtClean="0"/>
              <a:t> – 0,070</a:t>
            </a:r>
            <a:br>
              <a:rPr lang="uk-UA" sz="1400" b="1" dirty="0" smtClean="0"/>
            </a:br>
            <a:r>
              <a:rPr lang="uk-UA" sz="1400" b="1" dirty="0" smtClean="0"/>
              <a:t>готового </a:t>
            </a:r>
            <a:r>
              <a:rPr lang="uk-UA" sz="1400" b="1" dirty="0" err="1" smtClean="0"/>
              <a:t>вироба</a:t>
            </a:r>
            <a:r>
              <a:rPr lang="uk-UA" sz="1400" b="1" dirty="0" smtClean="0"/>
              <a:t> – 0,060</a:t>
            </a:r>
            <a:br>
              <a:rPr lang="uk-UA" sz="1400" b="1" dirty="0" smtClean="0"/>
            </a:br>
            <a:r>
              <a:rPr lang="uk-UA" sz="1400" b="1" dirty="0" smtClean="0"/>
              <a:t>Умови зберігання н</a:t>
            </a:r>
            <a:r>
              <a:rPr lang="en-US" sz="1400" b="1" dirty="0" smtClean="0"/>
              <a:t>/</a:t>
            </a:r>
            <a:r>
              <a:rPr lang="ru-RU" sz="1400" b="1" dirty="0" err="1" smtClean="0"/>
              <a:t>ф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>5 </a:t>
            </a:r>
            <a:r>
              <a:rPr lang="uk-UA" sz="1400" b="1" dirty="0" smtClean="0"/>
              <a:t>діб в холодній камері при температурі не вище (+5 )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en-US" sz="1400" dirty="0" smtClean="0"/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4" name="Содержимое 3" descr="Bulochka_Franche_ma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85918" y="2786058"/>
            <a:ext cx="6215106" cy="3833834"/>
          </a:xfrm>
        </p:spPr>
      </p:pic>
    </p:spTree>
  </p:cSld>
  <p:clrMapOvr>
    <a:masterClrMapping/>
  </p:clrMapOvr>
  <p:transition spd="med" advClick="0" advTm="6162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2143140"/>
          </a:xfrm>
        </p:spPr>
        <p:txBody>
          <a:bodyPr>
            <a:noAutofit/>
          </a:bodyPr>
          <a:lstStyle/>
          <a:p>
            <a:r>
              <a:rPr lang="en-US" sz="1400" dirty="0" smtClean="0"/>
              <a:t>“ </a:t>
            </a:r>
            <a:r>
              <a:rPr lang="ru-RU" sz="1400" dirty="0" smtClean="0"/>
              <a:t>Булочка </a:t>
            </a:r>
            <a:r>
              <a:rPr lang="ru-RU" sz="1400" dirty="0" err="1" smtClean="0"/>
              <a:t>з</a:t>
            </a:r>
            <a:r>
              <a:rPr lang="ru-RU" sz="1400" dirty="0" smtClean="0"/>
              <a:t> маком </a:t>
            </a:r>
            <a:r>
              <a:rPr lang="en-US" sz="1400" dirty="0" smtClean="0"/>
              <a:t>“</a:t>
            </a:r>
            <a:br>
              <a:rPr lang="en-US" sz="1400" dirty="0" smtClean="0"/>
            </a:br>
            <a:r>
              <a:rPr lang="uk-UA" sz="1400" dirty="0" smtClean="0"/>
              <a:t>Вага 0,300 кг</a:t>
            </a:r>
            <a:br>
              <a:rPr lang="uk-UA" sz="1400" dirty="0" smtClean="0"/>
            </a:br>
            <a:r>
              <a:rPr lang="uk-UA" sz="1400" dirty="0" smtClean="0"/>
              <a:t>термін придатності 48 </a:t>
            </a:r>
            <a:r>
              <a:rPr lang="uk-UA" sz="1400" dirty="0" err="1" smtClean="0"/>
              <a:t>год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4" name="Содержимое 3" descr="Pletenka_ma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1472" y="2786058"/>
            <a:ext cx="7929618" cy="3786214"/>
          </a:xfrm>
        </p:spPr>
      </p:pic>
    </p:spTree>
  </p:cSld>
  <p:clrMapOvr>
    <a:masterClrMapping/>
  </p:clrMapOvr>
  <p:transition spd="med" advClick="0" advTm="6162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785950"/>
          </a:xfrm>
        </p:spPr>
        <p:txBody>
          <a:bodyPr>
            <a:normAutofit fontScale="90000"/>
          </a:bodyPr>
          <a:lstStyle/>
          <a:p>
            <a:r>
              <a:rPr lang="ru-RU" sz="1400" b="1" dirty="0" smtClean="0"/>
              <a:t>«Рулет  </a:t>
            </a:r>
            <a:r>
              <a:rPr lang="ru-RU" sz="1400" b="1" dirty="0" err="1" smtClean="0"/>
              <a:t>з</a:t>
            </a:r>
            <a:r>
              <a:rPr lang="ru-RU" sz="1400" b="1" dirty="0" smtClean="0"/>
              <a:t> вишневою начинкою»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булочка </a:t>
            </a:r>
            <a:r>
              <a:rPr lang="ru-RU" sz="1400" dirty="0" err="1" smtClean="0"/>
              <a:t>з</a:t>
            </a:r>
            <a:r>
              <a:rPr lang="ru-RU" sz="1400" dirty="0" smtClean="0"/>
              <a:t> вишневою начинкою; </a:t>
            </a:r>
            <a:br>
              <a:rPr lang="ru-RU" sz="1400" dirty="0" smtClean="0"/>
            </a:br>
            <a:r>
              <a:rPr lang="ru-RU" sz="1400" dirty="0" err="1" smtClean="0"/>
              <a:t>упакований</a:t>
            </a:r>
            <a:r>
              <a:rPr lang="ru-RU" sz="1400" dirty="0" smtClean="0"/>
              <a:t>. </a:t>
            </a:r>
            <a:br>
              <a:rPr lang="ru-RU" sz="1400" dirty="0" smtClean="0"/>
            </a:br>
            <a:r>
              <a:rPr lang="ru-RU" sz="1400" dirty="0" smtClean="0"/>
              <a:t>Вага: 0,150 кг</a:t>
            </a:r>
            <a:br>
              <a:rPr lang="ru-RU" sz="1400" dirty="0" smtClean="0"/>
            </a:br>
            <a:r>
              <a:rPr lang="ru-RU" sz="1400" dirty="0" err="1" smtClean="0"/>
              <a:t>термін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придатності</a:t>
            </a:r>
            <a:r>
              <a:rPr lang="ru-RU" sz="1400" dirty="0" smtClean="0"/>
              <a:t>: 32 год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4" name="Содержимое 3" descr="Rulet_vishni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2500306"/>
            <a:ext cx="8072494" cy="3975525"/>
          </a:xfrm>
        </p:spPr>
      </p:pic>
    </p:spTree>
  </p:cSld>
  <p:clrMapOvr>
    <a:masterClrMapping/>
  </p:clrMapOvr>
  <p:transition spd="med" advClick="0" advTm="6162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57166"/>
            <a:ext cx="8301038" cy="2500322"/>
          </a:xfrm>
        </p:spPr>
        <p:txBody>
          <a:bodyPr>
            <a:normAutofit/>
          </a:bodyPr>
          <a:lstStyle/>
          <a:p>
            <a:r>
              <a:rPr lang="ru-RU" sz="1000" b="1" dirty="0" smtClean="0"/>
              <a:t>Слойки </a:t>
            </a:r>
            <a:r>
              <a:rPr lang="ru-RU" sz="1000" b="1" dirty="0" err="1" smtClean="0"/>
              <a:t>з</a:t>
            </a:r>
            <a:r>
              <a:rPr lang="ru-RU" sz="1000" b="1" dirty="0" smtClean="0"/>
              <a:t> начинками: абрикосовою,  «</a:t>
            </a:r>
            <a:r>
              <a:rPr lang="ru-RU" sz="1000" b="1" dirty="0" err="1" smtClean="0"/>
              <a:t>лісова</a:t>
            </a:r>
            <a:r>
              <a:rPr lang="ru-RU" sz="1000" b="1" dirty="0" smtClean="0"/>
              <a:t> ягода», </a:t>
            </a:r>
            <a:r>
              <a:rPr lang="ru-RU" sz="1000" b="1" dirty="0" err="1" smtClean="0"/>
              <a:t>згущеним</a:t>
            </a:r>
            <a:r>
              <a:rPr lang="ru-RU" sz="1000" b="1" dirty="0" smtClean="0"/>
              <a:t> молоком</a:t>
            </a: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err="1" smtClean="0"/>
              <a:t>виготовлені</a:t>
            </a:r>
            <a:r>
              <a:rPr lang="ru-RU" sz="1050" dirty="0" smtClean="0"/>
              <a:t> по </a:t>
            </a:r>
            <a:r>
              <a:rPr lang="ru-RU" sz="1050" dirty="0" err="1" smtClean="0"/>
              <a:t>спеціальній</a:t>
            </a:r>
            <a:r>
              <a:rPr lang="ru-RU" sz="1050" dirty="0" smtClean="0"/>
              <a:t> </a:t>
            </a:r>
            <a:r>
              <a:rPr lang="ru-RU" sz="1050" dirty="0" err="1" smtClean="0"/>
              <a:t>технологіі</a:t>
            </a:r>
            <a:r>
              <a:rPr lang="ru-RU" sz="1050" dirty="0" smtClean="0"/>
              <a:t> ; </a:t>
            </a:r>
            <a:br>
              <a:rPr lang="ru-RU" sz="1050" dirty="0" smtClean="0"/>
            </a:br>
            <a:r>
              <a:rPr lang="ru-RU" sz="1050" dirty="0" err="1" smtClean="0"/>
              <a:t>різні</a:t>
            </a:r>
            <a:r>
              <a:rPr lang="ru-RU" sz="1050" dirty="0" smtClean="0"/>
              <a:t> </a:t>
            </a:r>
            <a:r>
              <a:rPr lang="ru-RU" sz="1050" dirty="0" err="1" smtClean="0"/>
              <a:t>солодкі</a:t>
            </a:r>
            <a:r>
              <a:rPr lang="ru-RU" sz="1050" dirty="0" smtClean="0"/>
              <a:t> начинки; </a:t>
            </a:r>
            <a:br>
              <a:rPr lang="ru-RU" sz="1050" dirty="0" smtClean="0"/>
            </a:br>
            <a:r>
              <a:rPr lang="ru-RU" sz="1050" dirty="0" err="1" smtClean="0"/>
              <a:t>упаковані</a:t>
            </a: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>Вага: 0,075 кг</a:t>
            </a:r>
            <a:br>
              <a:rPr lang="ru-RU" sz="1050" dirty="0" smtClean="0"/>
            </a:br>
            <a:endParaRPr lang="ru-RU" sz="1050" dirty="0"/>
          </a:p>
        </p:txBody>
      </p:sp>
      <p:pic>
        <p:nvPicPr>
          <p:cNvPr id="4" name="Содержимое 3" descr="Sloyk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57224" y="3500438"/>
            <a:ext cx="7286676" cy="2806493"/>
          </a:xfrm>
        </p:spPr>
      </p:pic>
    </p:spTree>
  </p:cSld>
  <p:clrMapOvr>
    <a:masterClrMapping/>
  </p:clrMapOvr>
  <p:transition spd="med" advClick="0" advTm="6162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loyka_sy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1472" y="1714488"/>
            <a:ext cx="7572428" cy="4867989"/>
          </a:xfrm>
        </p:spPr>
      </p:pic>
    </p:spTree>
  </p:cSld>
  <p:clrMapOvr>
    <a:masterClrMapping/>
  </p:clrMapOvr>
  <p:transition spd="med" advClick="0" advTm="6162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Sloyki_pikantni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142976" y="1714488"/>
            <a:ext cx="7449591" cy="4256909"/>
          </a:xfrm>
        </p:spPr>
      </p:pic>
      <p:pic>
        <p:nvPicPr>
          <p:cNvPr id="5" name="Piano music - handing pian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 advClick="0" advTm="6162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384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Autofit/>
          </a:bodyPr>
          <a:lstStyle/>
          <a:p>
            <a:r>
              <a:rPr lang="ru-RU" sz="1400" b="1" dirty="0" err="1" smtClean="0"/>
              <a:t>Круасани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з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полуничною</a:t>
            </a:r>
            <a:r>
              <a:rPr lang="ru-RU" sz="1400" b="1" dirty="0" smtClean="0"/>
              <a:t>, вишневою, </a:t>
            </a:r>
            <a:r>
              <a:rPr lang="ru-RU" sz="1400" b="1" dirty="0" err="1" smtClean="0"/>
              <a:t>горіховою</a:t>
            </a:r>
            <a:r>
              <a:rPr lang="ru-RU" sz="1400" b="1" dirty="0" smtClean="0"/>
              <a:t>, шоколадною начинкою</a:t>
            </a:r>
            <a:br>
              <a:rPr lang="ru-RU" sz="1400" b="1" dirty="0" smtClean="0"/>
            </a:br>
            <a:r>
              <a:rPr lang="ru-RU" sz="1400" b="1" dirty="0" err="1" smtClean="0"/>
              <a:t>виготовлений</a:t>
            </a:r>
            <a:r>
              <a:rPr lang="ru-RU" sz="1400" b="1" dirty="0" smtClean="0"/>
              <a:t> </a:t>
            </a:r>
            <a:r>
              <a:rPr lang="ru-RU" sz="1400" dirty="0" smtClean="0"/>
              <a:t>по </a:t>
            </a:r>
            <a:r>
              <a:rPr lang="ru-RU" sz="1400" dirty="0" err="1" smtClean="0"/>
              <a:t>спеціальній</a:t>
            </a:r>
            <a:r>
              <a:rPr lang="ru-RU" sz="1400" dirty="0" smtClean="0"/>
              <a:t> </a:t>
            </a:r>
            <a:r>
              <a:rPr lang="ru-RU" sz="1400" dirty="0" err="1" smtClean="0"/>
              <a:t>технології</a:t>
            </a:r>
            <a:r>
              <a:rPr lang="ru-RU" sz="1400" dirty="0" smtClean="0"/>
              <a:t> ; </a:t>
            </a:r>
            <a:br>
              <a:rPr lang="ru-RU" sz="1400" dirty="0" smtClean="0"/>
            </a:br>
            <a:r>
              <a:rPr lang="ru-RU" sz="1400" dirty="0" smtClean="0"/>
              <a:t>Вага: 0,080 кг</a:t>
            </a:r>
            <a:br>
              <a:rPr lang="ru-RU" sz="1400" dirty="0" smtClean="0"/>
            </a:br>
            <a:r>
              <a:rPr lang="ru-RU" sz="1400" dirty="0" err="1" smtClean="0"/>
              <a:t>Термін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придатності</a:t>
            </a:r>
            <a:r>
              <a:rPr lang="ru-RU" sz="1400" dirty="0" smtClean="0"/>
              <a:t>: 72 год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4" name="Содержимое 3" descr="Cruassan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71538" y="2786058"/>
            <a:ext cx="7168447" cy="3357586"/>
          </a:xfrm>
        </p:spPr>
      </p:pic>
    </p:spTree>
  </p:cSld>
  <p:clrMapOvr>
    <a:masterClrMapping/>
  </p:clrMapOvr>
  <p:transition spd="med" advClick="0" advTm="6162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25734"/>
          </a:xfrm>
        </p:spPr>
        <p:txBody>
          <a:bodyPr>
            <a:normAutofit/>
          </a:bodyPr>
          <a:lstStyle/>
          <a:p>
            <a:r>
              <a:rPr lang="ru-RU" sz="1400" b="1" dirty="0" err="1" smtClean="0"/>
              <a:t>Печиво</a:t>
            </a:r>
            <a:r>
              <a:rPr lang="ru-RU" sz="1400" b="1" dirty="0" smtClean="0"/>
              <a:t> </a:t>
            </a:r>
            <a:r>
              <a:rPr lang="en-US" sz="1400" b="1" dirty="0" smtClean="0"/>
              <a:t>“</a:t>
            </a:r>
            <a:r>
              <a:rPr lang="ru-RU" sz="1400" b="1" dirty="0" err="1" smtClean="0"/>
              <a:t>Молочно-горіхове</a:t>
            </a:r>
            <a:r>
              <a:rPr lang="en-US" sz="1400" b="1" dirty="0" smtClean="0"/>
              <a:t>”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</a:t>
            </a:r>
            <a:br>
              <a:rPr lang="ru-RU" sz="1400" dirty="0" smtClean="0"/>
            </a:br>
            <a:r>
              <a:rPr lang="ru-RU" sz="1400" dirty="0" err="1" smtClean="0"/>
              <a:t>фасоване</a:t>
            </a:r>
            <a:r>
              <a:rPr lang="ru-RU" sz="1400" dirty="0" smtClean="0"/>
              <a:t>/ </a:t>
            </a:r>
            <a:r>
              <a:rPr lang="ru-RU" sz="1400" dirty="0" err="1" smtClean="0"/>
              <a:t>вагове</a:t>
            </a:r>
            <a:r>
              <a:rPr lang="ru-RU" sz="1400" dirty="0" smtClean="0"/>
              <a:t>. </a:t>
            </a:r>
            <a:br>
              <a:rPr lang="ru-RU" sz="1400" dirty="0" smtClean="0"/>
            </a:br>
            <a:r>
              <a:rPr lang="ru-RU" sz="1400" dirty="0" smtClean="0"/>
              <a:t>Вага: 0,400 кг, 0,850 кг, 1 кг, 3 кг</a:t>
            </a:r>
            <a:br>
              <a:rPr lang="ru-RU" sz="1400" dirty="0" smtClean="0"/>
            </a:br>
            <a:r>
              <a:rPr lang="ru-RU" sz="1400" dirty="0" err="1" smtClean="0"/>
              <a:t>Термін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придатності</a:t>
            </a:r>
            <a:r>
              <a:rPr lang="ru-RU" sz="1400" dirty="0" smtClean="0"/>
              <a:t>: 30 </a:t>
            </a:r>
            <a:r>
              <a:rPr lang="ru-RU" sz="1400" dirty="0" err="1" smtClean="0"/>
              <a:t>днів</a:t>
            </a: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5" name="Содержимое 4" descr="http://holding-tic.com.ua/img/forall/catalogue/conditer/Pechenie_moloko-oreh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3071810"/>
            <a:ext cx="4976838" cy="3352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6162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Презентації</a:t>
            </a:r>
            <a:r>
              <a:rPr lang="ru-RU" b="1" dirty="0" smtClean="0"/>
              <a:t> - </a:t>
            </a:r>
            <a:r>
              <a:rPr lang="ru-RU" b="1" dirty="0" err="1" smtClean="0"/>
              <a:t>особливості</a:t>
            </a:r>
            <a:r>
              <a:rPr lang="ru-RU" b="1" dirty="0" smtClean="0"/>
              <a:t> та </a:t>
            </a:r>
            <a:r>
              <a:rPr lang="ru-RU" b="1" dirty="0" err="1" smtClean="0"/>
              <a:t>види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4000" dirty="0" smtClean="0"/>
              <a:t>Презентація – це публічне представлення чого </a:t>
            </a:r>
            <a:r>
              <a:rPr lang="uk-UA" sz="4000" dirty="0" err="1" smtClean="0"/>
              <a:t>–небудь</a:t>
            </a:r>
            <a:r>
              <a:rPr lang="uk-UA" sz="4000" dirty="0" smtClean="0"/>
              <a:t> нового , що недавно з'явилося.  </a:t>
            </a:r>
            <a:endParaRPr lang="ru-RU" sz="4000" dirty="0"/>
          </a:p>
        </p:txBody>
      </p:sp>
    </p:spTree>
  </p:cSld>
  <p:clrMapOvr>
    <a:masterClrMapping/>
  </p:clrMapOvr>
  <p:transition spd="med" advClick="0" advTm="6162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501122" cy="6500834"/>
          </a:xfrm>
        </p:spPr>
        <p:txBody>
          <a:bodyPr>
            <a:normAutofit fontScale="32500" lnSpcReduction="20000"/>
          </a:bodyPr>
          <a:lstStyle/>
          <a:p>
            <a:r>
              <a:rPr lang="ru-RU" sz="4300" b="1" dirty="0" err="1" smtClean="0"/>
              <a:t>Презентації</a:t>
            </a:r>
            <a:r>
              <a:rPr lang="ru-RU" sz="4300" b="1" dirty="0" smtClean="0"/>
              <a:t> - </a:t>
            </a:r>
            <a:r>
              <a:rPr lang="ru-RU" sz="4300" b="1" dirty="0" err="1" smtClean="0"/>
              <a:t>особливості</a:t>
            </a:r>
            <a:r>
              <a:rPr lang="ru-RU" sz="4300" b="1" dirty="0" smtClean="0"/>
              <a:t> та </a:t>
            </a:r>
            <a:r>
              <a:rPr lang="ru-RU" sz="4300" b="1" dirty="0" err="1" smtClean="0"/>
              <a:t>види</a:t>
            </a:r>
            <a:endParaRPr lang="ru-RU" sz="4300" dirty="0" smtClean="0"/>
          </a:p>
          <a:p>
            <a:r>
              <a:rPr lang="ru-RU" sz="4300" dirty="0" err="1" smtClean="0"/>
              <a:t>PowerPoint-презентація</a:t>
            </a:r>
            <a:endParaRPr lang="ru-RU" sz="4300" dirty="0" smtClean="0"/>
          </a:p>
          <a:p>
            <a:pPr lvl="0"/>
            <a:r>
              <a:rPr lang="ru-RU" sz="4300" dirty="0" smtClean="0"/>
              <a:t> </a:t>
            </a:r>
            <a:r>
              <a:rPr lang="ru-RU" sz="4300" dirty="0" err="1" smtClean="0"/>
              <a:t>розробляється</a:t>
            </a:r>
            <a:r>
              <a:rPr lang="ru-RU" sz="4300" dirty="0" smtClean="0"/>
              <a:t> </a:t>
            </a:r>
            <a:r>
              <a:rPr lang="ru-RU" sz="4300" dirty="0" err="1" smtClean="0"/>
              <a:t>з</a:t>
            </a:r>
            <a:r>
              <a:rPr lang="ru-RU" sz="4300" dirty="0" smtClean="0"/>
              <a:t> </a:t>
            </a:r>
            <a:r>
              <a:rPr lang="ru-RU" sz="4300" dirty="0" err="1" smtClean="0"/>
              <a:t>використанням</a:t>
            </a:r>
            <a:r>
              <a:rPr lang="ru-RU" sz="4300" dirty="0" smtClean="0"/>
              <a:t> </a:t>
            </a:r>
            <a:r>
              <a:rPr lang="ru-RU" sz="4300" dirty="0" err="1" smtClean="0"/>
              <a:t>унікальних</a:t>
            </a:r>
            <a:r>
              <a:rPr lang="ru-RU" sz="4300" dirty="0" smtClean="0"/>
              <a:t> </a:t>
            </a:r>
            <a:r>
              <a:rPr lang="ru-RU" sz="4300" dirty="0" err="1" smtClean="0"/>
              <a:t>графічних</a:t>
            </a:r>
            <a:r>
              <a:rPr lang="ru-RU" sz="4300" dirty="0" smtClean="0"/>
              <a:t> </a:t>
            </a:r>
            <a:r>
              <a:rPr lang="ru-RU" sz="4300" dirty="0" err="1" smtClean="0"/>
              <a:t>елементів</a:t>
            </a:r>
            <a:r>
              <a:rPr lang="ru-RU" sz="4300" dirty="0" smtClean="0"/>
              <a:t>, </a:t>
            </a:r>
            <a:r>
              <a:rPr lang="ru-RU" sz="4300" dirty="0" err="1" smtClean="0"/>
              <a:t>створюваних</a:t>
            </a:r>
            <a:r>
              <a:rPr lang="ru-RU" sz="4300" dirty="0" smtClean="0"/>
              <a:t> </a:t>
            </a:r>
            <a:r>
              <a:rPr lang="ru-RU" sz="4300" dirty="0" err="1" smtClean="0"/>
              <a:t>відповідно</a:t>
            </a:r>
            <a:r>
              <a:rPr lang="ru-RU" sz="4300" dirty="0" smtClean="0"/>
              <a:t> до </a:t>
            </a:r>
            <a:r>
              <a:rPr lang="ru-RU" sz="4300" dirty="0" err="1" smtClean="0"/>
              <a:t>фірмового</a:t>
            </a:r>
            <a:r>
              <a:rPr lang="ru-RU" sz="4300" dirty="0" smtClean="0"/>
              <a:t> стилю </a:t>
            </a:r>
            <a:r>
              <a:rPr lang="ru-RU" sz="4300" dirty="0" err="1" smtClean="0"/>
              <a:t>компанії</a:t>
            </a:r>
            <a:endParaRPr lang="ru-RU" sz="4300" dirty="0" smtClean="0"/>
          </a:p>
          <a:p>
            <a:pPr lvl="0"/>
            <a:r>
              <a:rPr lang="ru-RU" sz="4300" dirty="0" smtClean="0"/>
              <a:t>як правило, </a:t>
            </a:r>
            <a:r>
              <a:rPr lang="ru-RU" sz="4300" dirty="0" err="1" smtClean="0"/>
              <a:t>використовується</a:t>
            </a:r>
            <a:r>
              <a:rPr lang="ru-RU" sz="4300" dirty="0" smtClean="0"/>
              <a:t> при </a:t>
            </a:r>
            <a:r>
              <a:rPr lang="ru-RU" sz="4300" dirty="0" err="1" smtClean="0"/>
              <a:t>публічних</a:t>
            </a:r>
            <a:r>
              <a:rPr lang="ru-RU" sz="4300" dirty="0" smtClean="0"/>
              <a:t> </a:t>
            </a:r>
            <a:r>
              <a:rPr lang="ru-RU" sz="4300" dirty="0" err="1" smtClean="0"/>
              <a:t>виступах</a:t>
            </a:r>
            <a:r>
              <a:rPr lang="ru-RU" sz="4300" dirty="0" smtClean="0"/>
              <a:t> </a:t>
            </a:r>
            <a:r>
              <a:rPr lang="ru-RU" sz="4300" dirty="0" err="1" smtClean="0"/>
              <a:t>або</a:t>
            </a:r>
            <a:r>
              <a:rPr lang="ru-RU" sz="4300" dirty="0" smtClean="0"/>
              <a:t> на </a:t>
            </a:r>
            <a:r>
              <a:rPr lang="ru-RU" sz="4300" dirty="0" err="1" smtClean="0"/>
              <a:t>виставках</a:t>
            </a:r>
            <a:r>
              <a:rPr lang="ru-RU" sz="4300" dirty="0" smtClean="0"/>
              <a:t>, </a:t>
            </a:r>
            <a:r>
              <a:rPr lang="ru-RU" sz="4300" dirty="0" err="1" smtClean="0"/>
              <a:t>з</a:t>
            </a:r>
            <a:r>
              <a:rPr lang="ru-RU" sz="4300" dirty="0" smtClean="0"/>
              <a:t> метою </a:t>
            </a:r>
            <a:r>
              <a:rPr lang="ru-RU" sz="4300" dirty="0" err="1" smtClean="0"/>
              <a:t>підсилити</a:t>
            </a:r>
            <a:r>
              <a:rPr lang="ru-RU" sz="4300" dirty="0" smtClean="0"/>
              <a:t> </a:t>
            </a:r>
            <a:r>
              <a:rPr lang="ru-RU" sz="4300" dirty="0" err="1" smtClean="0"/>
              <a:t>ефектність</a:t>
            </a:r>
            <a:r>
              <a:rPr lang="ru-RU" sz="4300" dirty="0" smtClean="0"/>
              <a:t> </a:t>
            </a:r>
            <a:r>
              <a:rPr lang="ru-RU" sz="4300" dirty="0" err="1" smtClean="0"/>
              <a:t>виступу</a:t>
            </a:r>
            <a:r>
              <a:rPr lang="ru-RU" sz="4300" dirty="0" smtClean="0"/>
              <a:t> </a:t>
            </a:r>
            <a:r>
              <a:rPr lang="ru-RU" sz="4300" dirty="0" err="1" smtClean="0"/>
              <a:t>і</a:t>
            </a:r>
            <a:r>
              <a:rPr lang="ru-RU" sz="4300" dirty="0" smtClean="0"/>
              <a:t> </a:t>
            </a:r>
            <a:r>
              <a:rPr lang="ru-RU" sz="4300" dirty="0" err="1" smtClean="0"/>
              <a:t>зробити</a:t>
            </a:r>
            <a:r>
              <a:rPr lang="ru-RU" sz="4300" dirty="0" smtClean="0"/>
              <a:t> </a:t>
            </a:r>
            <a:r>
              <a:rPr lang="ru-RU" sz="4300" dirty="0" err="1" smtClean="0"/>
              <a:t>пропонований</a:t>
            </a:r>
            <a:r>
              <a:rPr lang="ru-RU" sz="4300" dirty="0" smtClean="0"/>
              <a:t> </a:t>
            </a:r>
            <a:r>
              <a:rPr lang="ru-RU" sz="4300" dirty="0" err="1" smtClean="0"/>
              <a:t>увазі</a:t>
            </a:r>
            <a:r>
              <a:rPr lang="ru-RU" sz="4300" dirty="0" smtClean="0"/>
              <a:t> </a:t>
            </a:r>
            <a:r>
              <a:rPr lang="ru-RU" sz="4300" dirty="0" err="1" smtClean="0"/>
              <a:t>слухачів</a:t>
            </a:r>
            <a:r>
              <a:rPr lang="ru-RU" sz="4300" dirty="0" smtClean="0"/>
              <a:t> </a:t>
            </a:r>
            <a:r>
              <a:rPr lang="ru-RU" sz="4300" dirty="0" err="1" smtClean="0"/>
              <a:t>матеріал</a:t>
            </a:r>
            <a:r>
              <a:rPr lang="ru-RU" sz="4300" dirty="0" smtClean="0"/>
              <a:t> </a:t>
            </a:r>
            <a:r>
              <a:rPr lang="ru-RU" sz="4300" dirty="0" err="1" smtClean="0"/>
              <a:t>більш</a:t>
            </a:r>
            <a:r>
              <a:rPr lang="ru-RU" sz="4300" dirty="0" smtClean="0"/>
              <a:t> </a:t>
            </a:r>
            <a:r>
              <a:rPr lang="ru-RU" sz="4300" dirty="0" err="1" smtClean="0"/>
              <a:t>наочним</a:t>
            </a:r>
            <a:endParaRPr lang="ru-RU" sz="4300" dirty="0" smtClean="0"/>
          </a:p>
          <a:p>
            <a:r>
              <a:rPr lang="ru-RU" sz="4300" dirty="0" smtClean="0"/>
              <a:t> </a:t>
            </a:r>
          </a:p>
          <a:p>
            <a:r>
              <a:rPr lang="ru-RU" sz="4300" dirty="0" err="1" smtClean="0"/>
              <a:t>Flash-презентація</a:t>
            </a:r>
            <a:endParaRPr lang="ru-RU" sz="4300" dirty="0" smtClean="0"/>
          </a:p>
          <a:p>
            <a:pPr lvl="0"/>
            <a:r>
              <a:rPr lang="ru-RU" sz="4300" dirty="0" err="1" smtClean="0"/>
              <a:t>розробляється</a:t>
            </a:r>
            <a:r>
              <a:rPr lang="ru-RU" sz="4300" dirty="0" smtClean="0"/>
              <a:t> </a:t>
            </a:r>
            <a:r>
              <a:rPr lang="ru-RU" sz="4300" dirty="0" err="1" smtClean="0"/>
              <a:t>з</a:t>
            </a:r>
            <a:r>
              <a:rPr lang="ru-RU" sz="4300" dirty="0" smtClean="0"/>
              <a:t> </a:t>
            </a:r>
            <a:r>
              <a:rPr lang="ru-RU" sz="4300" dirty="0" err="1" smtClean="0"/>
              <a:t>використанням</a:t>
            </a:r>
            <a:r>
              <a:rPr lang="ru-RU" sz="4300" dirty="0" smtClean="0"/>
              <a:t> </a:t>
            </a:r>
            <a:r>
              <a:rPr lang="ru-RU" sz="4300" dirty="0" err="1" smtClean="0"/>
              <a:t>унікальних</a:t>
            </a:r>
            <a:r>
              <a:rPr lang="ru-RU" sz="4300" dirty="0" smtClean="0"/>
              <a:t> </a:t>
            </a:r>
            <a:r>
              <a:rPr lang="ru-RU" sz="4300" dirty="0" err="1" smtClean="0"/>
              <a:t>графічних</a:t>
            </a:r>
            <a:r>
              <a:rPr lang="ru-RU" sz="4300" dirty="0" smtClean="0"/>
              <a:t> </a:t>
            </a:r>
            <a:r>
              <a:rPr lang="ru-RU" sz="4300" dirty="0" err="1" smtClean="0"/>
              <a:t>елементів</a:t>
            </a:r>
            <a:r>
              <a:rPr lang="ru-RU" sz="4300" dirty="0" smtClean="0"/>
              <a:t>, </a:t>
            </a:r>
            <a:r>
              <a:rPr lang="ru-RU" sz="4300" dirty="0" err="1" smtClean="0"/>
              <a:t>що</a:t>
            </a:r>
            <a:r>
              <a:rPr lang="ru-RU" sz="4300" dirty="0" smtClean="0"/>
              <a:t> </a:t>
            </a:r>
            <a:r>
              <a:rPr lang="ru-RU" sz="4300" dirty="0" err="1" smtClean="0"/>
              <a:t>створюються</a:t>
            </a:r>
            <a:r>
              <a:rPr lang="ru-RU" sz="4300" dirty="0" smtClean="0"/>
              <a:t> </a:t>
            </a:r>
            <a:r>
              <a:rPr lang="ru-RU" sz="4300" dirty="0" err="1" smtClean="0"/>
              <a:t>відповідно</a:t>
            </a:r>
            <a:r>
              <a:rPr lang="ru-RU" sz="4300" dirty="0" smtClean="0"/>
              <a:t> до </a:t>
            </a:r>
            <a:r>
              <a:rPr lang="ru-RU" sz="4300" dirty="0" err="1" smtClean="0"/>
              <a:t>фірмового</a:t>
            </a:r>
            <a:r>
              <a:rPr lang="ru-RU" sz="4300" dirty="0" smtClean="0"/>
              <a:t> стилю </a:t>
            </a:r>
            <a:r>
              <a:rPr lang="ru-RU" sz="4300" dirty="0" err="1" smtClean="0"/>
              <a:t>компанії</a:t>
            </a:r>
            <a:endParaRPr lang="ru-RU" sz="4300" dirty="0" smtClean="0"/>
          </a:p>
          <a:p>
            <a:pPr lvl="0"/>
            <a:r>
              <a:rPr lang="ru-RU" sz="4300" dirty="0" err="1" smtClean="0"/>
              <a:t>може</a:t>
            </a:r>
            <a:r>
              <a:rPr lang="ru-RU" sz="4300" dirty="0" smtClean="0"/>
              <a:t> </a:t>
            </a:r>
            <a:r>
              <a:rPr lang="ru-RU" sz="4300" dirty="0" err="1" smtClean="0"/>
              <a:t>публікуватися</a:t>
            </a:r>
            <a:r>
              <a:rPr lang="ru-RU" sz="4300" dirty="0" smtClean="0"/>
              <a:t> як у </a:t>
            </a:r>
            <a:r>
              <a:rPr lang="ru-RU" sz="4300" dirty="0" err="1" smtClean="0"/>
              <a:t>мережі</a:t>
            </a:r>
            <a:r>
              <a:rPr lang="ru-RU" sz="4300" dirty="0" smtClean="0"/>
              <a:t> </a:t>
            </a:r>
            <a:r>
              <a:rPr lang="ru-RU" sz="4300" dirty="0" err="1" smtClean="0"/>
              <a:t>Інтернет</a:t>
            </a:r>
            <a:r>
              <a:rPr lang="ru-RU" sz="4300" dirty="0" smtClean="0"/>
              <a:t> так </a:t>
            </a:r>
            <a:r>
              <a:rPr lang="ru-RU" sz="4300" dirty="0" err="1" smtClean="0"/>
              <a:t>і</a:t>
            </a:r>
            <a:r>
              <a:rPr lang="ru-RU" sz="4300" dirty="0" smtClean="0"/>
              <a:t> на компакт диску</a:t>
            </a:r>
          </a:p>
          <a:p>
            <a:pPr lvl="0"/>
            <a:r>
              <a:rPr lang="ru-RU" sz="4300" dirty="0" err="1" smtClean="0"/>
              <a:t>призначена</a:t>
            </a:r>
            <a:r>
              <a:rPr lang="ru-RU" sz="4300" dirty="0" smtClean="0"/>
              <a:t>, як для </a:t>
            </a:r>
            <a:r>
              <a:rPr lang="ru-RU" sz="4300" dirty="0" err="1" smtClean="0"/>
              <a:t>використання</a:t>
            </a:r>
            <a:r>
              <a:rPr lang="ru-RU" sz="4300" dirty="0" smtClean="0"/>
              <a:t> в </a:t>
            </a:r>
            <a:r>
              <a:rPr lang="ru-RU" sz="4300" dirty="0" err="1" smtClean="0"/>
              <a:t>ході</a:t>
            </a:r>
            <a:r>
              <a:rPr lang="ru-RU" sz="4300" dirty="0" smtClean="0"/>
              <a:t> </a:t>
            </a:r>
            <a:r>
              <a:rPr lang="ru-RU" sz="4300" dirty="0" err="1" smtClean="0"/>
              <a:t>виступу</a:t>
            </a:r>
            <a:r>
              <a:rPr lang="ru-RU" sz="4300" dirty="0" smtClean="0"/>
              <a:t>, так </a:t>
            </a:r>
            <a:r>
              <a:rPr lang="ru-RU" sz="4300" dirty="0" err="1" smtClean="0"/>
              <a:t>і</a:t>
            </a:r>
            <a:r>
              <a:rPr lang="ru-RU" sz="4300" dirty="0" smtClean="0"/>
              <a:t> для </a:t>
            </a:r>
            <a:r>
              <a:rPr lang="ru-RU" sz="4300" dirty="0" err="1" smtClean="0"/>
              <a:t>поширення</a:t>
            </a:r>
            <a:r>
              <a:rPr lang="ru-RU" sz="4300" dirty="0" smtClean="0"/>
              <a:t> на компакт дисках</a:t>
            </a:r>
          </a:p>
          <a:p>
            <a:r>
              <a:rPr lang="ru-RU" sz="4300" dirty="0" smtClean="0"/>
              <a:t> </a:t>
            </a:r>
          </a:p>
          <a:p>
            <a:r>
              <a:rPr lang="ru-RU" sz="4300" dirty="0" err="1" smtClean="0"/>
              <a:t>HTML-презентації</a:t>
            </a:r>
            <a:endParaRPr lang="ru-RU" sz="4300" dirty="0" smtClean="0"/>
          </a:p>
          <a:p>
            <a:pPr lvl="0"/>
            <a:r>
              <a:rPr lang="ru-RU" sz="4300" dirty="0" smtClean="0"/>
              <a:t> </a:t>
            </a:r>
            <a:r>
              <a:rPr lang="ru-RU" sz="4300" dirty="0" err="1" smtClean="0"/>
              <a:t>являє</a:t>
            </a:r>
            <a:r>
              <a:rPr lang="ru-RU" sz="4300" dirty="0" smtClean="0"/>
              <a:t> собою </a:t>
            </a:r>
            <a:r>
              <a:rPr lang="ru-RU" sz="4300" dirty="0" err="1" smtClean="0"/>
              <a:t>самостійний</a:t>
            </a:r>
            <a:r>
              <a:rPr lang="ru-RU" sz="4300" dirty="0" smtClean="0"/>
              <a:t> </a:t>
            </a:r>
            <a:r>
              <a:rPr lang="ru-RU" sz="4300" dirty="0" err="1" smtClean="0"/>
              <a:t>веб-сайт</a:t>
            </a:r>
            <a:endParaRPr lang="ru-RU" sz="4300" dirty="0" smtClean="0"/>
          </a:p>
          <a:p>
            <a:pPr lvl="0"/>
            <a:r>
              <a:rPr lang="ru-RU" sz="4300" dirty="0" smtClean="0"/>
              <a:t> </a:t>
            </a:r>
            <a:r>
              <a:rPr lang="ru-RU" sz="4300" dirty="0" err="1" smtClean="0"/>
              <a:t>може</a:t>
            </a:r>
            <a:r>
              <a:rPr lang="ru-RU" sz="4300" dirty="0" smtClean="0"/>
              <a:t> </a:t>
            </a:r>
            <a:r>
              <a:rPr lang="ru-RU" sz="4300" dirty="0" err="1" smtClean="0"/>
              <a:t>публікуватися</a:t>
            </a:r>
            <a:r>
              <a:rPr lang="ru-RU" sz="4300" dirty="0" smtClean="0"/>
              <a:t> як в </a:t>
            </a:r>
            <a:r>
              <a:rPr lang="ru-RU" sz="4300" dirty="0" err="1" smtClean="0"/>
              <a:t>Інтернет</a:t>
            </a:r>
            <a:r>
              <a:rPr lang="ru-RU" sz="4300" dirty="0" smtClean="0"/>
              <a:t>, так </a:t>
            </a:r>
            <a:r>
              <a:rPr lang="ru-RU" sz="4300" dirty="0" err="1" smtClean="0"/>
              <a:t>і</a:t>
            </a:r>
            <a:r>
              <a:rPr lang="ru-RU" sz="4300" dirty="0" smtClean="0"/>
              <a:t> на компакт диску</a:t>
            </a:r>
          </a:p>
          <a:p>
            <a:pPr lvl="0"/>
            <a:r>
              <a:rPr lang="ru-RU" sz="4300" dirty="0" smtClean="0"/>
              <a:t> при </a:t>
            </a:r>
            <a:r>
              <a:rPr lang="ru-RU" sz="4300" dirty="0" err="1" smtClean="0"/>
              <a:t>наявності</a:t>
            </a:r>
            <a:r>
              <a:rPr lang="ru-RU" sz="4300" dirty="0" smtClean="0"/>
              <a:t> </a:t>
            </a:r>
            <a:r>
              <a:rPr lang="ru-RU" sz="4300" dirty="0" err="1" smtClean="0"/>
              <a:t>адаптованої</a:t>
            </a:r>
            <a:r>
              <a:rPr lang="ru-RU" sz="4300" dirty="0" smtClean="0"/>
              <a:t> </a:t>
            </a:r>
            <a:r>
              <a:rPr lang="ru-RU" sz="4300" dirty="0" err="1" smtClean="0"/>
              <a:t>навігації</a:t>
            </a:r>
            <a:r>
              <a:rPr lang="ru-RU" sz="4300" dirty="0" smtClean="0"/>
              <a:t> </a:t>
            </a:r>
            <a:r>
              <a:rPr lang="ru-RU" sz="4300" dirty="0" err="1" smtClean="0"/>
              <a:t>може</a:t>
            </a:r>
            <a:r>
              <a:rPr lang="ru-RU" sz="4300" dirty="0" smtClean="0"/>
              <a:t> </a:t>
            </a:r>
            <a:r>
              <a:rPr lang="ru-RU" sz="4300" dirty="0" err="1" smtClean="0"/>
              <a:t>використовуватися</a:t>
            </a:r>
            <a:r>
              <a:rPr lang="ru-RU" sz="4300" dirty="0" smtClean="0"/>
              <a:t> </a:t>
            </a:r>
            <a:r>
              <a:rPr lang="ru-RU" sz="4300" dirty="0" err="1" smtClean="0"/>
              <a:t>доповідачем</a:t>
            </a:r>
            <a:r>
              <a:rPr lang="ru-RU" sz="4300" dirty="0" smtClean="0"/>
              <a:t> </a:t>
            </a:r>
            <a:r>
              <a:rPr lang="ru-RU" sz="4300" dirty="0" err="1" smtClean="0"/>
              <a:t>при</a:t>
            </a:r>
            <a:r>
              <a:rPr lang="ru-RU" sz="4300" dirty="0" smtClean="0"/>
              <a:t> </a:t>
            </a:r>
            <a:r>
              <a:rPr lang="ru-RU" sz="4300" dirty="0" err="1" smtClean="0"/>
              <a:t>виступі</a:t>
            </a:r>
            <a:endParaRPr lang="ru-RU" sz="4300" dirty="0" smtClean="0"/>
          </a:p>
          <a:p>
            <a:pPr lvl="0"/>
            <a:r>
              <a:rPr lang="ru-RU" sz="4300" dirty="0" smtClean="0"/>
              <a:t> </a:t>
            </a:r>
            <a:r>
              <a:rPr lang="ru-RU" sz="4300" dirty="0" err="1" smtClean="0"/>
              <a:t>має</a:t>
            </a:r>
            <a:r>
              <a:rPr lang="ru-RU" sz="4300" dirty="0" smtClean="0"/>
              <a:t> </a:t>
            </a:r>
            <a:r>
              <a:rPr lang="ru-RU" sz="4300" dirty="0" err="1" smtClean="0"/>
              <a:t>оптимізований</a:t>
            </a:r>
            <a:r>
              <a:rPr lang="ru-RU" sz="4300" dirty="0" smtClean="0"/>
              <a:t> для </a:t>
            </a:r>
            <a:r>
              <a:rPr lang="ru-RU" sz="4300" dirty="0" err="1" smtClean="0"/>
              <a:t>завантаження</a:t>
            </a:r>
            <a:r>
              <a:rPr lang="ru-RU" sz="4300" dirty="0" smtClean="0"/>
              <a:t> через мережу </a:t>
            </a:r>
            <a:r>
              <a:rPr lang="ru-RU" sz="4300" dirty="0" err="1" smtClean="0"/>
              <a:t>розмір</a:t>
            </a:r>
            <a:endParaRPr lang="ru-RU" sz="4300" dirty="0" smtClean="0"/>
          </a:p>
          <a:p>
            <a:r>
              <a:rPr lang="en-US" sz="4300" dirty="0" smtClean="0"/>
              <a:t>CD-</a:t>
            </a:r>
            <a:r>
              <a:rPr lang="ru-RU" sz="4300" dirty="0" err="1" smtClean="0"/>
              <a:t>презентація</a:t>
            </a:r>
            <a:r>
              <a:rPr lang="ru-RU" sz="4300" dirty="0" smtClean="0"/>
              <a:t>.</a:t>
            </a:r>
          </a:p>
          <a:p>
            <a:pPr lvl="0"/>
            <a:r>
              <a:rPr lang="ru-RU" sz="4300" dirty="0" err="1" smtClean="0"/>
              <a:t>Презентаційний</a:t>
            </a:r>
            <a:r>
              <a:rPr lang="ru-RU" sz="4300" dirty="0" smtClean="0"/>
              <a:t> CD </a:t>
            </a:r>
            <a:r>
              <a:rPr lang="ru-RU" sz="4300" dirty="0" err="1" smtClean="0"/>
              <a:t>це</a:t>
            </a:r>
            <a:r>
              <a:rPr lang="ru-RU" sz="4300" dirty="0" smtClean="0"/>
              <a:t> </a:t>
            </a:r>
            <a:r>
              <a:rPr lang="ru-RU" sz="4300" dirty="0" err="1" smtClean="0"/>
              <a:t>дуже</a:t>
            </a:r>
            <a:r>
              <a:rPr lang="ru-RU" sz="4300" dirty="0" smtClean="0"/>
              <a:t> </a:t>
            </a:r>
            <a:r>
              <a:rPr lang="ru-RU" sz="4300" dirty="0" err="1" smtClean="0"/>
              <a:t>простий</a:t>
            </a:r>
            <a:r>
              <a:rPr lang="ru-RU" sz="4300" dirty="0" smtClean="0"/>
              <a:t> </a:t>
            </a:r>
            <a:r>
              <a:rPr lang="ru-RU" sz="4300" dirty="0" err="1" smtClean="0"/>
              <a:t>спосіб</a:t>
            </a:r>
            <a:r>
              <a:rPr lang="ru-RU" sz="4300" dirty="0" smtClean="0"/>
              <a:t> </a:t>
            </a:r>
            <a:r>
              <a:rPr lang="ru-RU" sz="4300" dirty="0" err="1" smtClean="0"/>
              <a:t>представити</a:t>
            </a:r>
            <a:r>
              <a:rPr lang="ru-RU" sz="4300" dirty="0" smtClean="0"/>
              <a:t> себе, </a:t>
            </a:r>
            <a:r>
              <a:rPr lang="ru-RU" sz="4300" dirty="0" err="1" smtClean="0"/>
              <a:t>свої</a:t>
            </a:r>
            <a:r>
              <a:rPr lang="ru-RU" sz="4300" dirty="0" smtClean="0"/>
              <a:t> </a:t>
            </a:r>
            <a:r>
              <a:rPr lang="ru-RU" sz="4300" dirty="0" err="1" smtClean="0"/>
              <a:t>послуги</a:t>
            </a:r>
            <a:r>
              <a:rPr lang="ru-RU" sz="4300" dirty="0" smtClean="0"/>
              <a:t> </a:t>
            </a:r>
            <a:r>
              <a:rPr lang="ru-RU" sz="4300" dirty="0" err="1" smtClean="0"/>
              <a:t>чи</a:t>
            </a:r>
            <a:r>
              <a:rPr lang="ru-RU" sz="4300" dirty="0" smtClean="0"/>
              <a:t> свою </a:t>
            </a:r>
            <a:r>
              <a:rPr lang="ru-RU" sz="4300" dirty="0" err="1" smtClean="0"/>
              <a:t>продукцію</a:t>
            </a:r>
            <a:r>
              <a:rPr lang="ru-RU" sz="4300" dirty="0" smtClean="0"/>
              <a:t>. </a:t>
            </a:r>
            <a:r>
              <a:rPr lang="ru-RU" sz="4300" dirty="0" err="1" smtClean="0"/>
              <a:t>Він</a:t>
            </a:r>
            <a:r>
              <a:rPr lang="ru-RU" sz="4300" dirty="0" smtClean="0"/>
              <a:t> не </a:t>
            </a:r>
            <a:r>
              <a:rPr lang="ru-RU" sz="4300" dirty="0" err="1" smtClean="0"/>
              <a:t>залежить</a:t>
            </a:r>
            <a:r>
              <a:rPr lang="ru-RU" sz="4300" dirty="0" smtClean="0"/>
              <a:t> </a:t>
            </a:r>
            <a:r>
              <a:rPr lang="ru-RU" sz="4300" dirty="0" err="1" smtClean="0"/>
              <a:t>від</a:t>
            </a:r>
            <a:r>
              <a:rPr lang="ru-RU" sz="4300" dirty="0" smtClean="0"/>
              <a:t> того </a:t>
            </a:r>
            <a:r>
              <a:rPr lang="ru-RU" sz="4300" dirty="0" err="1" smtClean="0"/>
              <a:t>чи</a:t>
            </a:r>
            <a:r>
              <a:rPr lang="ru-RU" sz="4300" dirty="0" smtClean="0"/>
              <a:t> </a:t>
            </a:r>
            <a:r>
              <a:rPr lang="ru-RU" sz="4300" dirty="0" err="1" smtClean="0"/>
              <a:t>є</a:t>
            </a:r>
            <a:r>
              <a:rPr lang="ru-RU" sz="4300" dirty="0" smtClean="0"/>
              <a:t> у Вас доступ до </a:t>
            </a:r>
            <a:r>
              <a:rPr lang="ru-RU" sz="4300" dirty="0" err="1" smtClean="0"/>
              <a:t>мережі</a:t>
            </a:r>
            <a:r>
              <a:rPr lang="ru-RU" sz="4300" dirty="0" smtClean="0"/>
              <a:t> "</a:t>
            </a:r>
            <a:r>
              <a:rPr lang="ru-RU" sz="4300" dirty="0" err="1" smtClean="0"/>
              <a:t>Інтернет</a:t>
            </a:r>
            <a:r>
              <a:rPr lang="ru-RU" sz="4300" dirty="0" smtClean="0"/>
              <a:t>" в </a:t>
            </a:r>
            <a:r>
              <a:rPr lang="ru-RU" sz="4300" dirty="0" err="1" smtClean="0"/>
              <a:t>конкретний</a:t>
            </a:r>
            <a:r>
              <a:rPr lang="ru-RU" sz="4300" dirty="0" smtClean="0"/>
              <a:t> момент, а </a:t>
            </a:r>
            <a:r>
              <a:rPr lang="ru-RU" sz="4300" dirty="0" err="1" smtClean="0"/>
              <a:t>це</a:t>
            </a:r>
            <a:r>
              <a:rPr lang="ru-RU" sz="4300" dirty="0" smtClean="0"/>
              <a:t> не </a:t>
            </a:r>
            <a:r>
              <a:rPr lang="ru-RU" sz="4300" dirty="0" err="1" smtClean="0"/>
              <a:t>можливо</a:t>
            </a:r>
            <a:r>
              <a:rPr lang="ru-RU" sz="4300" dirty="0" smtClean="0"/>
              <a:t> в </a:t>
            </a:r>
            <a:r>
              <a:rPr lang="ru-RU" sz="4300" dirty="0" err="1" smtClean="0"/>
              <a:t>міжміських</a:t>
            </a:r>
            <a:r>
              <a:rPr lang="ru-RU" sz="4300" dirty="0" smtClean="0"/>
              <a:t> </a:t>
            </a:r>
            <a:r>
              <a:rPr lang="ru-RU" sz="4300" dirty="0" err="1" smtClean="0"/>
              <a:t>поїздках</a:t>
            </a:r>
            <a:r>
              <a:rPr lang="ru-RU" sz="4300" dirty="0" smtClean="0"/>
              <a:t>, </a:t>
            </a:r>
            <a:r>
              <a:rPr lang="ru-RU" sz="4300" dirty="0" err="1" smtClean="0"/>
              <a:t>потязі</a:t>
            </a:r>
            <a:r>
              <a:rPr lang="ru-RU" sz="4300" dirty="0" smtClean="0"/>
              <a:t>, </a:t>
            </a:r>
            <a:r>
              <a:rPr lang="ru-RU" sz="4300" dirty="0" err="1" smtClean="0"/>
              <a:t>автомобілі</a:t>
            </a:r>
            <a:r>
              <a:rPr lang="ru-RU" sz="4300" dirty="0" smtClean="0"/>
              <a:t>, </a:t>
            </a:r>
            <a:r>
              <a:rPr lang="ru-RU" sz="4300" dirty="0" err="1" smtClean="0"/>
              <a:t>або</a:t>
            </a:r>
            <a:r>
              <a:rPr lang="ru-RU" sz="4300" dirty="0" smtClean="0"/>
              <a:t> ж за чашкою </a:t>
            </a:r>
            <a:r>
              <a:rPr lang="ru-RU" sz="4300" dirty="0" err="1" smtClean="0"/>
              <a:t>кави</a:t>
            </a:r>
            <a:r>
              <a:rPr lang="ru-RU" sz="4300" dirty="0" smtClean="0"/>
              <a:t> в </a:t>
            </a:r>
            <a:r>
              <a:rPr lang="ru-RU" sz="4300" dirty="0" err="1" smtClean="0"/>
              <a:t>зручному</a:t>
            </a:r>
            <a:r>
              <a:rPr lang="ru-RU" sz="4300" dirty="0" smtClean="0"/>
              <a:t> ресторанчику. CD- </a:t>
            </a:r>
            <a:r>
              <a:rPr lang="ru-RU" sz="4300" dirty="0" err="1" smtClean="0"/>
              <a:t>презентації</a:t>
            </a:r>
            <a:r>
              <a:rPr lang="ru-RU" sz="4300" dirty="0" smtClean="0"/>
              <a:t> </a:t>
            </a:r>
            <a:r>
              <a:rPr lang="ru-RU" sz="4300" dirty="0" err="1" smtClean="0"/>
              <a:t>можна</a:t>
            </a:r>
            <a:r>
              <a:rPr lang="ru-RU" sz="4300" dirty="0" smtClean="0"/>
              <a:t> </a:t>
            </a:r>
            <a:r>
              <a:rPr lang="ru-RU" sz="4300" dirty="0" err="1" smtClean="0"/>
              <a:t>дарувати</a:t>
            </a:r>
            <a:r>
              <a:rPr lang="ru-RU" sz="4300" dirty="0" smtClean="0"/>
              <a:t>, </a:t>
            </a:r>
            <a:r>
              <a:rPr lang="ru-RU" sz="4300" dirty="0" err="1" smtClean="0"/>
              <a:t>пересилати</a:t>
            </a:r>
            <a:r>
              <a:rPr lang="ru-RU" sz="4300" dirty="0" smtClean="0"/>
              <a:t> </a:t>
            </a:r>
            <a:r>
              <a:rPr lang="ru-RU" sz="4300" dirty="0" err="1" smtClean="0"/>
              <a:t>поштою</a:t>
            </a:r>
            <a:r>
              <a:rPr lang="ru-RU" sz="4300" dirty="0" smtClean="0"/>
              <a:t>, </a:t>
            </a:r>
            <a:r>
              <a:rPr lang="ru-RU" sz="4300" dirty="0" err="1" smtClean="0"/>
              <a:t>брати</a:t>
            </a:r>
            <a:r>
              <a:rPr lang="ru-RU" sz="4300" dirty="0" smtClean="0"/>
              <a:t> </a:t>
            </a:r>
            <a:r>
              <a:rPr lang="ru-RU" sz="4300" dirty="0" err="1" smtClean="0"/>
              <a:t>з</a:t>
            </a:r>
            <a:r>
              <a:rPr lang="ru-RU" sz="4300" dirty="0" smtClean="0"/>
              <a:t> собою на </a:t>
            </a:r>
            <a:r>
              <a:rPr lang="ru-RU" sz="4300" dirty="0" err="1" smtClean="0"/>
              <a:t>ділові</a:t>
            </a:r>
            <a:r>
              <a:rPr lang="ru-RU" sz="4300" dirty="0" smtClean="0"/>
              <a:t> </a:t>
            </a:r>
            <a:r>
              <a:rPr lang="ru-RU" sz="4300" dirty="0" err="1" smtClean="0"/>
              <a:t>зустрічі</a:t>
            </a:r>
            <a:r>
              <a:rPr lang="ru-RU" sz="4300" dirty="0" smtClean="0"/>
              <a:t>, </a:t>
            </a:r>
            <a:r>
              <a:rPr lang="ru-RU" sz="4300" dirty="0" err="1" smtClean="0"/>
              <a:t>тощо</a:t>
            </a:r>
            <a:r>
              <a:rPr lang="ru-RU" sz="4300" dirty="0" smtClean="0"/>
              <a:t>. </a:t>
            </a:r>
            <a:r>
              <a:rPr lang="ru-RU" sz="4300" dirty="0" err="1" smtClean="0"/>
              <a:t>Презентація</a:t>
            </a:r>
            <a:r>
              <a:rPr lang="ru-RU" sz="4300" dirty="0" smtClean="0"/>
              <a:t>, на </a:t>
            </a:r>
            <a:r>
              <a:rPr lang="ru-RU" sz="4300" dirty="0" err="1" smtClean="0"/>
              <a:t>відміну</a:t>
            </a:r>
            <a:r>
              <a:rPr lang="ru-RU" sz="4300" dirty="0" smtClean="0"/>
              <a:t> </a:t>
            </a:r>
            <a:r>
              <a:rPr lang="ru-RU" sz="4300" dirty="0" err="1" smtClean="0"/>
              <a:t>від</a:t>
            </a:r>
            <a:r>
              <a:rPr lang="ru-RU" sz="4300" dirty="0" smtClean="0"/>
              <a:t> сайту, </a:t>
            </a:r>
            <a:r>
              <a:rPr lang="ru-RU" sz="4300" dirty="0" err="1" smtClean="0"/>
              <a:t>може</a:t>
            </a:r>
            <a:r>
              <a:rPr lang="ru-RU" sz="4300" dirty="0" smtClean="0"/>
              <a:t> </a:t>
            </a:r>
            <a:r>
              <a:rPr lang="ru-RU" sz="4300" dirty="0" err="1" smtClean="0"/>
              <a:t>використовувати</a:t>
            </a:r>
            <a:r>
              <a:rPr lang="ru-RU" sz="4300" dirty="0" smtClean="0"/>
              <a:t> </a:t>
            </a:r>
            <a:r>
              <a:rPr lang="ru-RU" sz="4300" dirty="0" err="1" smtClean="0"/>
              <a:t>всі</a:t>
            </a:r>
            <a:r>
              <a:rPr lang="ru-RU" sz="4300" dirty="0" smtClean="0"/>
              <a:t> </a:t>
            </a:r>
            <a:r>
              <a:rPr lang="ru-RU" sz="4300" dirty="0" err="1" smtClean="0"/>
              <a:t>ресурси</a:t>
            </a:r>
            <a:r>
              <a:rPr lang="ru-RU" sz="4300" dirty="0" smtClean="0"/>
              <a:t> </a:t>
            </a:r>
            <a:r>
              <a:rPr lang="ru-RU" sz="4300" dirty="0" err="1" smtClean="0"/>
              <a:t>вашого</a:t>
            </a:r>
            <a:r>
              <a:rPr lang="ru-RU" sz="4300" dirty="0" smtClean="0"/>
              <a:t> </a:t>
            </a:r>
            <a:r>
              <a:rPr lang="ru-RU" sz="4300" dirty="0" err="1" smtClean="0"/>
              <a:t>комп'ютера</a:t>
            </a:r>
            <a:r>
              <a:rPr lang="ru-RU" sz="4300" dirty="0" smtClean="0"/>
              <a:t> на </a:t>
            </a:r>
            <a:r>
              <a:rPr lang="ru-RU" sz="4300" dirty="0" err="1" smtClean="0"/>
              <a:t>повну</a:t>
            </a:r>
            <a:r>
              <a:rPr lang="ru-RU" sz="4300" dirty="0" smtClean="0"/>
              <a:t> силу, </a:t>
            </a:r>
            <a:r>
              <a:rPr lang="ru-RU" sz="4300" dirty="0" err="1" smtClean="0"/>
              <a:t>це</a:t>
            </a:r>
            <a:r>
              <a:rPr lang="ru-RU" sz="4300" dirty="0" smtClean="0"/>
              <a:t> </a:t>
            </a:r>
            <a:r>
              <a:rPr lang="ru-RU" sz="4300" dirty="0" err="1" smtClean="0"/>
              <a:t>дає</a:t>
            </a:r>
            <a:r>
              <a:rPr lang="ru-RU" sz="4300" dirty="0" smtClean="0"/>
              <a:t> дизайнеру </a:t>
            </a:r>
            <a:r>
              <a:rPr lang="ru-RU" sz="4300" dirty="0" err="1" smtClean="0"/>
              <a:t>широку</a:t>
            </a:r>
            <a:r>
              <a:rPr lang="ru-RU" sz="4300" dirty="0" smtClean="0"/>
              <a:t> </a:t>
            </a:r>
            <a:r>
              <a:rPr lang="ru-RU" sz="4300" dirty="0" err="1" smtClean="0"/>
              <a:t>можливість</a:t>
            </a:r>
            <a:r>
              <a:rPr lang="ru-RU" sz="4300" dirty="0" smtClean="0"/>
              <a:t> для </a:t>
            </a:r>
            <a:r>
              <a:rPr lang="ru-RU" sz="4300" dirty="0" err="1" smtClean="0"/>
              <a:t>втілення</a:t>
            </a:r>
            <a:r>
              <a:rPr lang="ru-RU" sz="4300" dirty="0" smtClean="0"/>
              <a:t> </a:t>
            </a:r>
            <a:r>
              <a:rPr lang="ru-RU" sz="4300" dirty="0" err="1" smtClean="0"/>
              <a:t>своїх</a:t>
            </a:r>
            <a:r>
              <a:rPr lang="ru-RU" sz="4300" dirty="0" smtClean="0"/>
              <a:t> </a:t>
            </a:r>
            <a:r>
              <a:rPr lang="ru-RU" sz="4300" dirty="0" err="1" smtClean="0"/>
              <a:t>задумів</a:t>
            </a:r>
            <a:r>
              <a:rPr lang="ru-RU" sz="4300" dirty="0" smtClean="0"/>
              <a:t>. В </a:t>
            </a:r>
            <a:r>
              <a:rPr lang="ru-RU" sz="4300" dirty="0" err="1" smtClean="0"/>
              <a:t>презентаціях</a:t>
            </a:r>
            <a:r>
              <a:rPr lang="ru-RU" sz="4300" dirty="0" smtClean="0"/>
              <a:t> </a:t>
            </a:r>
            <a:r>
              <a:rPr lang="ru-RU" sz="4300" dirty="0" err="1" smtClean="0"/>
              <a:t>може</a:t>
            </a:r>
            <a:r>
              <a:rPr lang="ru-RU" sz="4300" dirty="0" smtClean="0"/>
              <a:t> </a:t>
            </a:r>
            <a:r>
              <a:rPr lang="ru-RU" sz="4300" dirty="0" err="1" smtClean="0"/>
              <a:t>використовуватись</a:t>
            </a:r>
            <a:r>
              <a:rPr lang="ru-RU" sz="4300" dirty="0" smtClean="0"/>
              <a:t> </a:t>
            </a:r>
            <a:r>
              <a:rPr lang="ru-RU" sz="4300" dirty="0" err="1" smtClean="0"/>
              <a:t>високоякісне</a:t>
            </a:r>
            <a:r>
              <a:rPr lang="ru-RU" sz="4300" dirty="0" smtClean="0"/>
              <a:t> </a:t>
            </a:r>
            <a:r>
              <a:rPr lang="ru-RU" sz="4300" dirty="0" err="1" smtClean="0"/>
              <a:t>відео</a:t>
            </a:r>
            <a:r>
              <a:rPr lang="ru-RU" sz="4300" dirty="0" smtClean="0"/>
              <a:t> та звук, </a:t>
            </a:r>
            <a:r>
              <a:rPr lang="ru-RU" sz="4300" dirty="0" err="1" smtClean="0"/>
              <a:t>що</a:t>
            </a:r>
            <a:r>
              <a:rPr lang="ru-RU" sz="4300" dirty="0" smtClean="0"/>
              <a:t> не </a:t>
            </a:r>
            <a:r>
              <a:rPr lang="ru-RU" sz="4300" dirty="0" err="1" smtClean="0"/>
              <a:t>можливо</a:t>
            </a:r>
            <a:r>
              <a:rPr lang="ru-RU" sz="4300" dirty="0" smtClean="0"/>
              <a:t> в "</a:t>
            </a:r>
            <a:r>
              <a:rPr lang="ru-RU" sz="4300" dirty="0" err="1" smtClean="0"/>
              <a:t>Інтернет</a:t>
            </a:r>
            <a:r>
              <a:rPr lang="ru-RU" sz="4300" dirty="0" smtClean="0"/>
              <a:t>". </a:t>
            </a:r>
            <a:r>
              <a:rPr lang="ru-RU" sz="4300" dirty="0" err="1" smtClean="0"/>
              <a:t>Якщо</a:t>
            </a:r>
            <a:r>
              <a:rPr lang="ru-RU" sz="4300" dirty="0" smtClean="0"/>
              <a:t> сайт </a:t>
            </a:r>
            <a:r>
              <a:rPr lang="ru-RU" sz="4300" dirty="0" err="1" smtClean="0"/>
              <a:t>можна</a:t>
            </a:r>
            <a:r>
              <a:rPr lang="ru-RU" sz="4300" dirty="0" smtClean="0"/>
              <a:t> </a:t>
            </a:r>
            <a:r>
              <a:rPr lang="ru-RU" sz="4300" dirty="0" err="1" smtClean="0"/>
              <a:t>назвати</a:t>
            </a:r>
            <a:r>
              <a:rPr lang="ru-RU" sz="4300" dirty="0" smtClean="0"/>
              <a:t> </a:t>
            </a:r>
            <a:r>
              <a:rPr lang="ru-RU" sz="4300" dirty="0" err="1" smtClean="0"/>
              <a:t>електронним</a:t>
            </a:r>
            <a:r>
              <a:rPr lang="ru-RU" sz="4300" dirty="0" smtClean="0"/>
              <a:t> </a:t>
            </a:r>
            <a:r>
              <a:rPr lang="ru-RU" sz="4300" dirty="0" err="1" smtClean="0"/>
              <a:t>офісом</a:t>
            </a:r>
            <a:r>
              <a:rPr lang="ru-RU" sz="4300" dirty="0" smtClean="0"/>
              <a:t>, то CD- </a:t>
            </a:r>
            <a:r>
              <a:rPr lang="ru-RU" sz="4300" dirty="0" err="1" smtClean="0"/>
              <a:t>презентація</a:t>
            </a:r>
            <a:r>
              <a:rPr lang="ru-RU" sz="4300" dirty="0" smtClean="0"/>
              <a:t> - </a:t>
            </a:r>
            <a:r>
              <a:rPr lang="ru-RU" sz="4300" dirty="0" err="1" smtClean="0"/>
              <a:t>це</a:t>
            </a:r>
            <a:r>
              <a:rPr lang="ru-RU" sz="4300" dirty="0" smtClean="0"/>
              <a:t> </a:t>
            </a:r>
            <a:r>
              <a:rPr lang="ru-RU" sz="4300" dirty="0" err="1" smtClean="0"/>
              <a:t>візитна</a:t>
            </a:r>
            <a:r>
              <a:rPr lang="ru-RU" sz="4300" dirty="0" smtClean="0"/>
              <a:t> карточка </a:t>
            </a:r>
            <a:r>
              <a:rPr lang="ru-RU" sz="4300" dirty="0" err="1" smtClean="0"/>
              <a:t>вашого</a:t>
            </a:r>
            <a:r>
              <a:rPr lang="ru-RU" sz="4300" dirty="0" smtClean="0"/>
              <a:t> </a:t>
            </a:r>
            <a:r>
              <a:rPr lang="ru-RU" sz="4300" dirty="0" err="1" smtClean="0"/>
              <a:t>бізнесу</a:t>
            </a:r>
            <a:r>
              <a:rPr lang="ru-RU" sz="43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med" advClick="0" advTm="6162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57166"/>
            <a:ext cx="8286808" cy="6143668"/>
          </a:xfrm>
        </p:spPr>
        <p:txBody>
          <a:bodyPr>
            <a:normAutofit/>
          </a:bodyPr>
          <a:lstStyle/>
          <a:p>
            <a:r>
              <a:rPr lang="ru-RU" sz="1500" b="1" dirty="0" err="1" smtClean="0"/>
              <a:t>Комп'ютерні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презентації</a:t>
            </a:r>
            <a:r>
              <a:rPr lang="ru-RU" sz="1500" b="1" dirty="0" smtClean="0"/>
              <a:t>, </a:t>
            </a:r>
            <a:r>
              <a:rPr lang="ru-RU" sz="1500" b="1" dirty="0" err="1" smtClean="0"/>
              <a:t>електронні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презентації</a:t>
            </a:r>
            <a:r>
              <a:rPr lang="ru-RU" sz="1500" b="1" dirty="0" smtClean="0"/>
              <a:t>. </a:t>
            </a:r>
            <a:endParaRPr lang="ru-RU" sz="1500" dirty="0" smtClean="0"/>
          </a:p>
          <a:p>
            <a:r>
              <a:rPr lang="ru-RU" sz="1500" dirty="0" err="1" smtClean="0"/>
              <a:t>Вищу</a:t>
            </a:r>
            <a:r>
              <a:rPr lang="ru-RU" sz="1500" dirty="0" smtClean="0"/>
              <a:t> планку в </a:t>
            </a:r>
            <a:r>
              <a:rPr lang="ru-RU" sz="1500" dirty="0" err="1" smtClean="0"/>
              <a:t>порівнянні</a:t>
            </a:r>
            <a:r>
              <a:rPr lang="ru-RU" sz="1500" dirty="0" smtClean="0"/>
              <a:t> </a:t>
            </a:r>
            <a:r>
              <a:rPr lang="ru-RU" sz="1500" dirty="0" err="1" smtClean="0"/>
              <a:t>з</a:t>
            </a:r>
            <a:r>
              <a:rPr lang="ru-RU" sz="1500" dirty="0" smtClean="0"/>
              <a:t> </a:t>
            </a:r>
            <a:r>
              <a:rPr lang="ru-RU" sz="1500" dirty="0" err="1" smtClean="0"/>
              <a:t>друкарськими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презентаціями</a:t>
            </a:r>
            <a:r>
              <a:rPr lang="ru-RU" sz="1500" dirty="0" smtClean="0"/>
              <a:t> </a:t>
            </a:r>
            <a:r>
              <a:rPr lang="ru-RU" sz="1500" dirty="0" err="1" smtClean="0"/>
              <a:t>займають</a:t>
            </a:r>
            <a:r>
              <a:rPr lang="ru-RU" sz="1500" dirty="0" smtClean="0"/>
              <a:t> </a:t>
            </a:r>
            <a:r>
              <a:rPr lang="ru-RU" sz="1500" dirty="0" err="1" smtClean="0"/>
              <a:t>комп'ютерні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презентації</a:t>
            </a:r>
            <a:r>
              <a:rPr lang="ru-RU" sz="1500" dirty="0" smtClean="0"/>
              <a:t> (</a:t>
            </a:r>
            <a:r>
              <a:rPr lang="ru-RU" sz="1500" dirty="0" err="1" smtClean="0"/>
              <a:t>електронні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презентації</a:t>
            </a:r>
            <a:r>
              <a:rPr lang="ru-RU" sz="1500" dirty="0" smtClean="0"/>
              <a:t>), </a:t>
            </a:r>
            <a:r>
              <a:rPr lang="ru-RU" sz="1500" dirty="0" err="1" smtClean="0"/>
              <a:t>що</a:t>
            </a:r>
            <a:r>
              <a:rPr lang="ru-RU" sz="1500" dirty="0" smtClean="0"/>
              <a:t> </a:t>
            </a:r>
            <a:r>
              <a:rPr lang="ru-RU" sz="1500" dirty="0" err="1" smtClean="0"/>
              <a:t>дозволяють</a:t>
            </a:r>
            <a:r>
              <a:rPr lang="ru-RU" sz="1500" dirty="0" smtClean="0"/>
              <a:t> </a:t>
            </a:r>
            <a:r>
              <a:rPr lang="ru-RU" sz="1500" dirty="0" err="1" smtClean="0"/>
              <a:t>вийти</a:t>
            </a:r>
            <a:r>
              <a:rPr lang="ru-RU" sz="1500" dirty="0" smtClean="0"/>
              <a:t> за </a:t>
            </a:r>
            <a:r>
              <a:rPr lang="ru-RU" sz="1500" dirty="0" err="1" smtClean="0"/>
              <a:t>межі</a:t>
            </a:r>
            <a:r>
              <a:rPr lang="ru-RU" sz="1500" dirty="0" smtClean="0"/>
              <a:t> </a:t>
            </a:r>
            <a:r>
              <a:rPr lang="ru-RU" sz="1500" dirty="0" err="1" smtClean="0"/>
              <a:t>друкарських</a:t>
            </a:r>
            <a:r>
              <a:rPr lang="ru-RU" sz="1500" dirty="0" smtClean="0"/>
              <a:t> </a:t>
            </a:r>
            <a:r>
              <a:rPr lang="ru-RU" sz="1500" dirty="0" err="1" smtClean="0"/>
              <a:t>каталогів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буклетів</a:t>
            </a:r>
            <a:r>
              <a:rPr lang="ru-RU" sz="1500" dirty="0" smtClean="0"/>
              <a:t>. </a:t>
            </a:r>
            <a:r>
              <a:rPr lang="ru-RU" sz="1500" dirty="0" err="1" smtClean="0"/>
              <a:t>Електронні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презентації</a:t>
            </a:r>
            <a:r>
              <a:rPr lang="ru-RU" sz="1500" dirty="0" smtClean="0"/>
              <a:t> (</a:t>
            </a:r>
            <a:r>
              <a:rPr lang="ru-RU" sz="1500" dirty="0" err="1" smtClean="0"/>
              <a:t>комп'ютерні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презентації</a:t>
            </a:r>
            <a:r>
              <a:rPr lang="ru-RU" sz="1500" dirty="0" smtClean="0"/>
              <a:t>) </a:t>
            </a:r>
            <a:r>
              <a:rPr lang="ru-RU" sz="1500" dirty="0" err="1" smtClean="0"/>
              <a:t>можна</a:t>
            </a:r>
            <a:r>
              <a:rPr lang="ru-RU" sz="1500" dirty="0" smtClean="0"/>
              <a:t> </a:t>
            </a:r>
            <a:r>
              <a:rPr lang="ru-RU" sz="1500" dirty="0" err="1" smtClean="0"/>
              <a:t>розміщувати</a:t>
            </a:r>
            <a:r>
              <a:rPr lang="ru-RU" sz="1500" dirty="0" smtClean="0"/>
              <a:t> в </a:t>
            </a:r>
            <a:r>
              <a:rPr lang="ru-RU" sz="1500" dirty="0" err="1" smtClean="0"/>
              <a:t>Інтернеті</a:t>
            </a:r>
            <a:r>
              <a:rPr lang="ru-RU" sz="1500" dirty="0" smtClean="0"/>
              <a:t> на </a:t>
            </a:r>
            <a:r>
              <a:rPr lang="ru-RU" sz="1500" dirty="0" err="1" smtClean="0"/>
              <a:t>сайті</a:t>
            </a:r>
            <a:r>
              <a:rPr lang="ru-RU" sz="1500" dirty="0" smtClean="0"/>
              <a:t> </a:t>
            </a:r>
            <a:r>
              <a:rPr lang="ru-RU" sz="1500" dirty="0" err="1" smtClean="0"/>
              <a:t>компанії</a:t>
            </a:r>
            <a:r>
              <a:rPr lang="ru-RU" sz="1500" dirty="0" smtClean="0"/>
              <a:t>, </a:t>
            </a:r>
            <a:r>
              <a:rPr lang="ru-RU" sz="1500" dirty="0" err="1" smtClean="0"/>
              <a:t>розсилати</a:t>
            </a:r>
            <a:r>
              <a:rPr lang="ru-RU" sz="1500" dirty="0" smtClean="0"/>
              <a:t> по </a:t>
            </a:r>
            <a:r>
              <a:rPr lang="ru-RU" sz="1500" dirty="0" err="1" smtClean="0"/>
              <a:t>електронній</a:t>
            </a:r>
            <a:r>
              <a:rPr lang="ru-RU" sz="1500" dirty="0" smtClean="0"/>
              <a:t> </a:t>
            </a:r>
            <a:r>
              <a:rPr lang="ru-RU" sz="1500" dirty="0" err="1" smtClean="0"/>
              <a:t>пошті</a:t>
            </a:r>
            <a:r>
              <a:rPr lang="ru-RU" sz="1500" dirty="0" smtClean="0"/>
              <a:t>, </a:t>
            </a:r>
            <a:r>
              <a:rPr lang="ru-RU" sz="1500" dirty="0" err="1" smtClean="0"/>
              <a:t>використовувати</a:t>
            </a:r>
            <a:r>
              <a:rPr lang="ru-RU" sz="1500" dirty="0" smtClean="0"/>
              <a:t> на </a:t>
            </a:r>
            <a:r>
              <a:rPr lang="ru-RU" sz="1500" dirty="0" err="1" smtClean="0"/>
              <a:t>конференція</a:t>
            </a:r>
            <a:r>
              <a:rPr lang="ru-RU" sz="1500" dirty="0" smtClean="0"/>
              <a:t>, </a:t>
            </a:r>
            <a:r>
              <a:rPr lang="ru-RU" sz="1500" dirty="0" err="1" smtClean="0"/>
              <a:t>семінарах</a:t>
            </a:r>
            <a:r>
              <a:rPr lang="ru-RU" sz="1500" dirty="0" smtClean="0"/>
              <a:t>, </a:t>
            </a:r>
            <a:r>
              <a:rPr lang="ru-RU" sz="1500" dirty="0" err="1" smtClean="0"/>
              <a:t>презентаціях</a:t>
            </a:r>
            <a:r>
              <a:rPr lang="ru-RU" sz="1500" dirty="0" smtClean="0"/>
              <a:t> як </a:t>
            </a:r>
            <a:r>
              <a:rPr lang="ru-RU" sz="1500" dirty="0" err="1" smtClean="0"/>
              <a:t>відео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презентації</a:t>
            </a:r>
            <a:r>
              <a:rPr lang="ru-RU" sz="1500" dirty="0" smtClean="0"/>
              <a:t> (</a:t>
            </a:r>
            <a:r>
              <a:rPr lang="ru-RU" sz="1500" dirty="0" err="1" smtClean="0"/>
              <a:t>мультимедіа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презентації</a:t>
            </a:r>
            <a:r>
              <a:rPr lang="ru-RU" sz="1500" dirty="0" smtClean="0"/>
              <a:t>, </a:t>
            </a:r>
            <a:r>
              <a:rPr lang="ru-RU" sz="1500" dirty="0" err="1" smtClean="0"/>
              <a:t>мультимедійні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презентації</a:t>
            </a:r>
            <a:r>
              <a:rPr lang="ru-RU" sz="1500" dirty="0" smtClean="0"/>
              <a:t>). </a:t>
            </a:r>
            <a:r>
              <a:rPr lang="ru-RU" sz="1500" dirty="0" err="1" smtClean="0"/>
              <a:t>Подібні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презентації</a:t>
            </a:r>
            <a:r>
              <a:rPr lang="ru-RU" sz="1500" dirty="0" smtClean="0"/>
              <a:t> </a:t>
            </a:r>
            <a:r>
              <a:rPr lang="ru-RU" sz="1500" dirty="0" err="1" smtClean="0"/>
              <a:t>відрізняються</a:t>
            </a:r>
            <a:r>
              <a:rPr lang="ru-RU" sz="1500" dirty="0" smtClean="0"/>
              <a:t> </a:t>
            </a:r>
            <a:r>
              <a:rPr lang="ru-RU" sz="1500" dirty="0" err="1" smtClean="0"/>
              <a:t>динамікою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можливістю</a:t>
            </a:r>
            <a:r>
              <a:rPr lang="ru-RU" sz="1500" dirty="0" smtClean="0"/>
              <a:t> </a:t>
            </a:r>
            <a:r>
              <a:rPr lang="ru-RU" sz="1500" dirty="0" err="1" smtClean="0"/>
              <a:t>включення</a:t>
            </a:r>
            <a:r>
              <a:rPr lang="ru-RU" sz="1500" dirty="0" smtClean="0"/>
              <a:t> </a:t>
            </a:r>
            <a:r>
              <a:rPr lang="ru-RU" sz="1500" dirty="0" err="1" smtClean="0"/>
              <a:t>повноцінної</a:t>
            </a:r>
            <a:r>
              <a:rPr lang="ru-RU" sz="1500" dirty="0" smtClean="0"/>
              <a:t> </a:t>
            </a:r>
            <a:r>
              <a:rPr lang="ru-RU" sz="1500" dirty="0" err="1" smtClean="0"/>
              <a:t>анімації</a:t>
            </a:r>
            <a:r>
              <a:rPr lang="ru-RU" sz="1500" dirty="0" smtClean="0"/>
              <a:t> (</a:t>
            </a:r>
            <a:r>
              <a:rPr lang="ru-RU" sz="1500" dirty="0" err="1" smtClean="0"/>
              <a:t>анімаційні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презентації</a:t>
            </a:r>
            <a:r>
              <a:rPr lang="ru-RU" sz="1500" dirty="0" smtClean="0"/>
              <a:t>), </a:t>
            </a:r>
            <a:r>
              <a:rPr lang="ru-RU" sz="1500" dirty="0" err="1" smtClean="0"/>
              <a:t>оригінальною</a:t>
            </a:r>
            <a:r>
              <a:rPr lang="ru-RU" sz="1500" dirty="0" smtClean="0"/>
              <a:t> подачею </a:t>
            </a:r>
            <a:r>
              <a:rPr lang="ru-RU" sz="1500" dirty="0" err="1" smtClean="0"/>
              <a:t>інформації</a:t>
            </a:r>
            <a:r>
              <a:rPr lang="ru-RU" sz="1500" dirty="0" smtClean="0"/>
              <a:t> </a:t>
            </a:r>
            <a:r>
              <a:rPr lang="ru-RU" sz="1500" dirty="0" err="1" smtClean="0"/>
              <a:t>з</a:t>
            </a:r>
            <a:r>
              <a:rPr lang="ru-RU" sz="1500" dirty="0" smtClean="0"/>
              <a:t> </a:t>
            </a:r>
            <a:r>
              <a:rPr lang="ru-RU" sz="1500" dirty="0" err="1" smtClean="0"/>
              <a:t>добавленням</a:t>
            </a:r>
            <a:r>
              <a:rPr lang="ru-RU" sz="1500" dirty="0" smtClean="0"/>
              <a:t> звуку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музики</a:t>
            </a:r>
            <a:r>
              <a:rPr lang="ru-RU" sz="1500" dirty="0" smtClean="0"/>
              <a:t>. </a:t>
            </a:r>
          </a:p>
          <a:p>
            <a:r>
              <a:rPr lang="ru-RU" sz="1500" dirty="0" err="1" smtClean="0"/>
              <a:t>Найбільш</a:t>
            </a:r>
            <a:r>
              <a:rPr lang="ru-RU" sz="1500" dirty="0" smtClean="0"/>
              <a:t> </a:t>
            </a:r>
            <a:r>
              <a:rPr lang="ru-RU" sz="1500" dirty="0" err="1" smtClean="0"/>
              <a:t>популярні</a:t>
            </a:r>
            <a:r>
              <a:rPr lang="ru-RU" sz="1500" dirty="0" smtClean="0"/>
              <a:t> </a:t>
            </a:r>
            <a:r>
              <a:rPr lang="ru-RU" sz="1500" dirty="0" err="1" smtClean="0"/>
              <a:t>послуги</a:t>
            </a:r>
            <a:r>
              <a:rPr lang="ru-RU" sz="1500" dirty="0" smtClean="0"/>
              <a:t>: </a:t>
            </a:r>
            <a:r>
              <a:rPr lang="ru-RU" sz="1500" dirty="0" err="1" smtClean="0"/>
              <a:t>створення</a:t>
            </a:r>
            <a:r>
              <a:rPr lang="ru-RU" sz="1500" dirty="0" smtClean="0"/>
              <a:t> </a:t>
            </a:r>
            <a:r>
              <a:rPr lang="ru-RU" sz="1500" dirty="0" err="1" smtClean="0"/>
              <a:t>комп'ютерних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презентації</a:t>
            </a:r>
            <a:r>
              <a:rPr lang="ru-RU" sz="1500" dirty="0" smtClean="0"/>
              <a:t>, </a:t>
            </a:r>
            <a:r>
              <a:rPr lang="ru-RU" sz="1500" dirty="0" err="1" smtClean="0"/>
              <a:t>створення</a:t>
            </a:r>
            <a:r>
              <a:rPr lang="ru-RU" sz="1500" dirty="0" smtClean="0"/>
              <a:t> </a:t>
            </a:r>
            <a:r>
              <a:rPr lang="ru-RU" sz="1500" dirty="0" err="1" smtClean="0"/>
              <a:t>електронної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презентації</a:t>
            </a:r>
            <a:r>
              <a:rPr lang="ru-RU" sz="1500" dirty="0" smtClean="0"/>
              <a:t>, </a:t>
            </a:r>
            <a:r>
              <a:rPr lang="ru-RU" sz="1500" dirty="0" err="1" smtClean="0"/>
              <a:t>розробка</a:t>
            </a:r>
            <a:r>
              <a:rPr lang="ru-RU" sz="1500" dirty="0" smtClean="0"/>
              <a:t> </a:t>
            </a:r>
            <a:r>
              <a:rPr lang="ru-RU" sz="1500" dirty="0" err="1" smtClean="0"/>
              <a:t>комп'ютерних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презентацій</a:t>
            </a:r>
            <a:r>
              <a:rPr lang="ru-RU" sz="1500" dirty="0" smtClean="0"/>
              <a:t>, </a:t>
            </a:r>
            <a:r>
              <a:rPr lang="ru-RU" sz="1500" dirty="0" err="1" smtClean="0"/>
              <a:t>виготовлення</a:t>
            </a:r>
            <a:r>
              <a:rPr lang="ru-RU" sz="1500" dirty="0" smtClean="0"/>
              <a:t> </a:t>
            </a:r>
            <a:r>
              <a:rPr lang="ru-RU" sz="1500" dirty="0" err="1" smtClean="0"/>
              <a:t>комп'ютерних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презентацій</a:t>
            </a:r>
            <a:r>
              <a:rPr lang="ru-RU" sz="1500" dirty="0" smtClean="0"/>
              <a:t>, </a:t>
            </a:r>
            <a:r>
              <a:rPr lang="ru-RU" sz="1500" dirty="0" err="1" smtClean="0"/>
              <a:t>створення</a:t>
            </a:r>
            <a:r>
              <a:rPr lang="ru-RU" sz="1500" dirty="0" smtClean="0"/>
              <a:t> </a:t>
            </a:r>
            <a:r>
              <a:rPr lang="ru-RU" sz="1500" dirty="0" err="1" smtClean="0"/>
              <a:t>електронних</a:t>
            </a:r>
            <a:r>
              <a:rPr lang="ru-RU" sz="1500" dirty="0" smtClean="0"/>
              <a:t> </a:t>
            </a:r>
            <a:r>
              <a:rPr lang="ru-RU" sz="1500" dirty="0" err="1" smtClean="0"/>
              <a:t>каталогів</a:t>
            </a:r>
            <a:r>
              <a:rPr lang="ru-RU" sz="1500" dirty="0" smtClean="0"/>
              <a:t> </a:t>
            </a:r>
            <a:r>
              <a:rPr lang="ru-RU" sz="1500" b="1" dirty="0" err="1" smtClean="0"/>
              <a:t>Сd</a:t>
            </a:r>
            <a:r>
              <a:rPr lang="ru-RU" sz="1500" b="1" dirty="0" smtClean="0"/>
              <a:t> </a:t>
            </a:r>
            <a:r>
              <a:rPr lang="ru-RU" sz="1500" b="1" dirty="0" err="1" smtClean="0"/>
              <a:t>презентації</a:t>
            </a:r>
            <a:r>
              <a:rPr lang="ru-RU" sz="1500" b="1" dirty="0" smtClean="0"/>
              <a:t>, DVD </a:t>
            </a:r>
            <a:r>
              <a:rPr lang="ru-RU" sz="1500" b="1" dirty="0" err="1" smtClean="0"/>
              <a:t>презентації</a:t>
            </a:r>
            <a:r>
              <a:rPr lang="ru-RU" sz="1500" b="1" dirty="0" smtClean="0"/>
              <a:t>. </a:t>
            </a:r>
            <a:endParaRPr lang="ru-RU" sz="1500" dirty="0" smtClean="0"/>
          </a:p>
          <a:p>
            <a:r>
              <a:rPr lang="ru-RU" sz="1500" dirty="0" err="1" smtClean="0"/>
              <a:t>Будь-які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презентації</a:t>
            </a:r>
            <a:r>
              <a:rPr lang="ru-RU" sz="1500" dirty="0" smtClean="0"/>
              <a:t> </a:t>
            </a:r>
            <a:r>
              <a:rPr lang="ru-RU" sz="1500" dirty="0" err="1" smtClean="0"/>
              <a:t>можна</a:t>
            </a:r>
            <a:r>
              <a:rPr lang="ru-RU" sz="1500" dirty="0" smtClean="0"/>
              <a:t> не </a:t>
            </a:r>
            <a:r>
              <a:rPr lang="ru-RU" sz="1500" dirty="0" err="1" smtClean="0"/>
              <a:t>тільки</a:t>
            </a:r>
            <a:r>
              <a:rPr lang="ru-RU" sz="1500" dirty="0" smtClean="0"/>
              <a:t> </a:t>
            </a:r>
            <a:r>
              <a:rPr lang="ru-RU" sz="1500" dirty="0" err="1" smtClean="0"/>
              <a:t>показувати</a:t>
            </a:r>
            <a:r>
              <a:rPr lang="ru-RU" sz="1500" dirty="0" smtClean="0"/>
              <a:t> на </a:t>
            </a:r>
            <a:r>
              <a:rPr lang="ru-RU" sz="1500" dirty="0" err="1" smtClean="0"/>
              <a:t>екранах</a:t>
            </a:r>
            <a:r>
              <a:rPr lang="ru-RU" sz="1500" dirty="0" smtClean="0"/>
              <a:t>, </a:t>
            </a:r>
            <a:r>
              <a:rPr lang="ru-RU" sz="1500" dirty="0" err="1" smtClean="0"/>
              <a:t>викачувати</a:t>
            </a:r>
            <a:r>
              <a:rPr lang="ru-RU" sz="1500" dirty="0" smtClean="0"/>
              <a:t> </a:t>
            </a:r>
            <a:r>
              <a:rPr lang="ru-RU" sz="1500" dirty="0" err="1" smtClean="0"/>
              <a:t>з</a:t>
            </a:r>
            <a:r>
              <a:rPr lang="ru-RU" sz="1500" dirty="0" smtClean="0"/>
              <a:t> </a:t>
            </a:r>
            <a:r>
              <a:rPr lang="ru-RU" sz="1500" dirty="0" err="1" smtClean="0"/>
              <a:t>Інтернету</a:t>
            </a:r>
            <a:r>
              <a:rPr lang="ru-RU" sz="1500" dirty="0" smtClean="0"/>
              <a:t>, </a:t>
            </a:r>
            <a:r>
              <a:rPr lang="ru-RU" sz="1500" dirty="0" err="1" smtClean="0"/>
              <a:t>але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дарувати</a:t>
            </a:r>
            <a:r>
              <a:rPr lang="ru-RU" sz="1500" dirty="0" smtClean="0"/>
              <a:t> (</a:t>
            </a:r>
            <a:r>
              <a:rPr lang="ru-RU" sz="1500" dirty="0" err="1" smtClean="0"/>
              <a:t>презентувати</a:t>
            </a:r>
            <a:r>
              <a:rPr lang="ru-RU" sz="1500" dirty="0" smtClean="0"/>
              <a:t>) </a:t>
            </a:r>
            <a:r>
              <a:rPr lang="ru-RU" sz="1500" dirty="0" err="1" smtClean="0"/>
              <a:t>на</a:t>
            </a:r>
            <a:r>
              <a:rPr lang="ru-RU" sz="1500" dirty="0" smtClean="0"/>
              <a:t> </a:t>
            </a:r>
            <a:r>
              <a:rPr lang="ru-RU" sz="1500" dirty="0" err="1" smtClean="0"/>
              <a:t>різних</a:t>
            </a:r>
            <a:r>
              <a:rPr lang="ru-RU" sz="1500" dirty="0" smtClean="0"/>
              <a:t> </a:t>
            </a:r>
            <a:r>
              <a:rPr lang="ru-RU" sz="1500" dirty="0" err="1" smtClean="0"/>
              <a:t>носіях</a:t>
            </a:r>
            <a:r>
              <a:rPr lang="ru-RU" sz="1500" dirty="0" smtClean="0"/>
              <a:t>, особливо </a:t>
            </a:r>
            <a:r>
              <a:rPr lang="ru-RU" sz="1500" dirty="0" err="1" smtClean="0"/>
              <a:t>це</a:t>
            </a:r>
            <a:r>
              <a:rPr lang="ru-RU" sz="1500" dirty="0" smtClean="0"/>
              <a:t> </a:t>
            </a:r>
            <a:r>
              <a:rPr lang="ru-RU" sz="1500" dirty="0" err="1" smtClean="0"/>
              <a:t>зручно</a:t>
            </a:r>
            <a:r>
              <a:rPr lang="ru-RU" sz="1500" dirty="0" smtClean="0"/>
              <a:t> для </a:t>
            </a:r>
            <a:r>
              <a:rPr lang="ru-RU" sz="1500" dirty="0" err="1" smtClean="0"/>
              <a:t>презентацій</a:t>
            </a:r>
            <a:r>
              <a:rPr lang="ru-RU" sz="1500" dirty="0" smtClean="0"/>
              <a:t> </a:t>
            </a:r>
            <a:r>
              <a:rPr lang="ru-RU" sz="1500" dirty="0" err="1" smtClean="0"/>
              <a:t>розміром</a:t>
            </a:r>
            <a:r>
              <a:rPr lang="ru-RU" sz="1500" dirty="0" smtClean="0"/>
              <a:t> </a:t>
            </a:r>
            <a:r>
              <a:rPr lang="ru-RU" sz="1500" dirty="0" err="1" smtClean="0"/>
              <a:t>від</a:t>
            </a:r>
            <a:r>
              <a:rPr lang="ru-RU" sz="1500" dirty="0" smtClean="0"/>
              <a:t> 20 мегабайт, </a:t>
            </a:r>
            <a:r>
              <a:rPr lang="ru-RU" sz="1500" dirty="0" err="1" smtClean="0"/>
              <a:t>які</a:t>
            </a:r>
            <a:r>
              <a:rPr lang="ru-RU" sz="1500" dirty="0" smtClean="0"/>
              <a:t> </a:t>
            </a:r>
            <a:r>
              <a:rPr lang="ru-RU" sz="1500" dirty="0" err="1" smtClean="0"/>
              <a:t>важкі</a:t>
            </a:r>
            <a:r>
              <a:rPr lang="ru-RU" sz="1500" dirty="0" smtClean="0"/>
              <a:t> для </a:t>
            </a:r>
            <a:r>
              <a:rPr lang="ru-RU" sz="1500" dirty="0" err="1" smtClean="0"/>
              <a:t>скачування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не </a:t>
            </a:r>
            <a:r>
              <a:rPr lang="ru-RU" sz="1500" dirty="0" err="1" smtClean="0"/>
              <a:t>призначені</a:t>
            </a:r>
            <a:r>
              <a:rPr lang="ru-RU" sz="1500" dirty="0" smtClean="0"/>
              <a:t> для </a:t>
            </a:r>
            <a:r>
              <a:rPr lang="ru-RU" sz="1500" dirty="0" err="1" smtClean="0"/>
              <a:t>пересилки</a:t>
            </a:r>
            <a:r>
              <a:rPr lang="ru-RU" sz="1500" dirty="0" smtClean="0"/>
              <a:t> по </a:t>
            </a:r>
            <a:r>
              <a:rPr lang="ru-RU" sz="1500" dirty="0" err="1" smtClean="0"/>
              <a:t>електронній</a:t>
            </a:r>
            <a:r>
              <a:rPr lang="ru-RU" sz="1500" dirty="0" smtClean="0"/>
              <a:t> </a:t>
            </a:r>
            <a:r>
              <a:rPr lang="ru-RU" sz="1500" dirty="0" err="1" smtClean="0"/>
              <a:t>пошті</a:t>
            </a:r>
            <a:r>
              <a:rPr lang="ru-RU" sz="1500" dirty="0" smtClean="0"/>
              <a:t>. На </a:t>
            </a:r>
            <a:r>
              <a:rPr lang="ru-RU" sz="1500" dirty="0" err="1" smtClean="0"/>
              <a:t>даний</a:t>
            </a:r>
            <a:r>
              <a:rPr lang="ru-RU" sz="1500" dirty="0" smtClean="0"/>
              <a:t> момент </a:t>
            </a:r>
            <a:r>
              <a:rPr lang="ru-RU" sz="1500" dirty="0" err="1" smtClean="0"/>
              <a:t>найпоширенішими</a:t>
            </a:r>
            <a:r>
              <a:rPr lang="ru-RU" sz="1500" dirty="0" smtClean="0"/>
              <a:t> </a:t>
            </a:r>
            <a:r>
              <a:rPr lang="ru-RU" sz="1500" dirty="0" err="1" smtClean="0"/>
              <a:t>є</a:t>
            </a:r>
            <a:r>
              <a:rPr lang="ru-RU" sz="1500" dirty="0" smtClean="0"/>
              <a:t> </a:t>
            </a:r>
            <a:r>
              <a:rPr lang="ru-RU" sz="1500" dirty="0" err="1" smtClean="0"/>
              <a:t>Сd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презентації.Це</a:t>
            </a:r>
            <a:r>
              <a:rPr lang="ru-RU" sz="1500" dirty="0" smtClean="0"/>
              <a:t> </a:t>
            </a:r>
            <a:r>
              <a:rPr lang="ru-RU" sz="1500" dirty="0" err="1" smtClean="0"/>
              <a:t>можуть</a:t>
            </a:r>
            <a:r>
              <a:rPr lang="ru-RU" sz="1500" dirty="0" smtClean="0"/>
              <a:t> бути як CD </a:t>
            </a:r>
            <a:r>
              <a:rPr lang="ru-RU" sz="1500" dirty="0" err="1" smtClean="0"/>
              <a:t>візитки</a:t>
            </a:r>
            <a:r>
              <a:rPr lang="ru-RU" sz="1500" dirty="0" smtClean="0"/>
              <a:t>, так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повноцінні</a:t>
            </a:r>
            <a:r>
              <a:rPr lang="ru-RU" sz="1500" dirty="0" smtClean="0"/>
              <a:t> </a:t>
            </a:r>
            <a:r>
              <a:rPr lang="ru-RU" sz="1500" dirty="0" err="1" smtClean="0"/>
              <a:t>dvd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презентації</a:t>
            </a:r>
            <a:r>
              <a:rPr lang="ru-RU" sz="1500" dirty="0" smtClean="0"/>
              <a:t> </a:t>
            </a:r>
            <a:r>
              <a:rPr lang="ru-RU" sz="1500" dirty="0" err="1" smtClean="0"/>
              <a:t>з</a:t>
            </a:r>
            <a:r>
              <a:rPr lang="ru-RU" sz="1500" dirty="0" smtClean="0"/>
              <a:t> </a:t>
            </a:r>
            <a:r>
              <a:rPr lang="ru-RU" sz="1500" dirty="0" err="1" smtClean="0"/>
              <a:t>використанням</a:t>
            </a:r>
            <a:r>
              <a:rPr lang="ru-RU" sz="1500" dirty="0" smtClean="0"/>
              <a:t> </a:t>
            </a:r>
            <a:r>
              <a:rPr lang="ru-RU" sz="1500" dirty="0" err="1" smtClean="0"/>
              <a:t>всіх</a:t>
            </a:r>
            <a:r>
              <a:rPr lang="ru-RU" sz="1500" dirty="0" smtClean="0"/>
              <a:t> </a:t>
            </a:r>
            <a:r>
              <a:rPr lang="ru-RU" sz="1500" dirty="0" err="1" smtClean="0"/>
              <a:t>можливостей</a:t>
            </a:r>
            <a:r>
              <a:rPr lang="ru-RU" sz="1500" dirty="0" smtClean="0"/>
              <a:t>, </a:t>
            </a:r>
            <a:r>
              <a:rPr lang="ru-RU" sz="1500" dirty="0" err="1" smtClean="0"/>
              <a:t>що</a:t>
            </a:r>
            <a:r>
              <a:rPr lang="ru-RU" sz="1500" dirty="0" smtClean="0"/>
              <a:t> </a:t>
            </a:r>
            <a:r>
              <a:rPr lang="ru-RU" sz="1500" dirty="0" err="1" smtClean="0"/>
              <a:t>надаються</a:t>
            </a:r>
            <a:r>
              <a:rPr lang="ru-RU" sz="1500" dirty="0" smtClean="0"/>
              <a:t> форматом. </a:t>
            </a:r>
          </a:p>
          <a:p>
            <a:r>
              <a:rPr lang="ru-RU" sz="1500" dirty="0" err="1" smtClean="0"/>
              <a:t>Види</a:t>
            </a:r>
            <a:r>
              <a:rPr lang="ru-RU" sz="1500" dirty="0" smtClean="0"/>
              <a:t>: </a:t>
            </a:r>
            <a:r>
              <a:rPr lang="ru-RU" sz="1500" dirty="0" err="1" smtClean="0"/>
              <a:t>Сd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презентацій</a:t>
            </a:r>
            <a:r>
              <a:rPr lang="ru-RU" sz="1500" dirty="0" smtClean="0"/>
              <a:t>, DVD </a:t>
            </a:r>
            <a:r>
              <a:rPr lang="ru-RU" sz="1500" dirty="0" err="1" smtClean="0"/>
              <a:t>презентацій</a:t>
            </a:r>
            <a:r>
              <a:rPr lang="ru-RU" sz="1500" dirty="0" smtClean="0"/>
              <a:t>: CD </a:t>
            </a:r>
            <a:r>
              <a:rPr lang="ru-RU" sz="1500" dirty="0" err="1" smtClean="0"/>
              <a:t>візитки</a:t>
            </a:r>
            <a:r>
              <a:rPr lang="ru-RU" sz="1500" dirty="0" smtClean="0"/>
              <a:t>, CD </a:t>
            </a:r>
            <a:r>
              <a:rPr lang="ru-RU" sz="1500" dirty="0" err="1" smtClean="0"/>
              <a:t>презентації</a:t>
            </a:r>
            <a:r>
              <a:rPr lang="ru-RU" sz="1500" dirty="0" smtClean="0"/>
              <a:t> (</a:t>
            </a:r>
            <a:r>
              <a:rPr lang="ru-RU" sz="1500" dirty="0" err="1" smtClean="0"/>
              <a:t>ціна</a:t>
            </a:r>
            <a:r>
              <a:rPr lang="ru-RU" sz="1500" dirty="0" smtClean="0"/>
              <a:t>). </a:t>
            </a:r>
            <a:r>
              <a:rPr lang="ru-RU" sz="1500" dirty="0" err="1" smtClean="0"/>
              <a:t>Найбільш</a:t>
            </a:r>
            <a:r>
              <a:rPr lang="ru-RU" sz="1500" dirty="0" smtClean="0"/>
              <a:t> </a:t>
            </a:r>
            <a:r>
              <a:rPr lang="ru-RU" sz="1500" dirty="0" err="1" smtClean="0"/>
              <a:t>популярні</a:t>
            </a:r>
            <a:r>
              <a:rPr lang="ru-RU" sz="1500" dirty="0" smtClean="0"/>
              <a:t> </a:t>
            </a:r>
            <a:r>
              <a:rPr lang="ru-RU" sz="1500" dirty="0" err="1" smtClean="0"/>
              <a:t>послуги</a:t>
            </a:r>
            <a:r>
              <a:rPr lang="ru-RU" sz="1500" dirty="0" smtClean="0"/>
              <a:t>: </a:t>
            </a:r>
            <a:r>
              <a:rPr lang="ru-RU" sz="1500" dirty="0" err="1" smtClean="0"/>
              <a:t>виготовлення</a:t>
            </a:r>
            <a:r>
              <a:rPr lang="ru-RU" sz="1500" dirty="0" smtClean="0"/>
              <a:t> CD </a:t>
            </a:r>
            <a:r>
              <a:rPr lang="ru-RU" sz="1500" dirty="0" err="1" smtClean="0"/>
              <a:t>візиток</a:t>
            </a:r>
            <a:r>
              <a:rPr lang="ru-RU" sz="1500" dirty="0" smtClean="0"/>
              <a:t>, </a:t>
            </a:r>
            <a:r>
              <a:rPr lang="ru-RU" sz="1500" dirty="0" err="1" smtClean="0"/>
              <a:t>створення</a:t>
            </a:r>
            <a:r>
              <a:rPr lang="ru-RU" sz="1500" dirty="0" smtClean="0"/>
              <a:t> CD </a:t>
            </a:r>
            <a:r>
              <a:rPr lang="ru-RU" sz="1500" dirty="0" err="1" smtClean="0"/>
              <a:t>візиток</a:t>
            </a:r>
            <a:r>
              <a:rPr lang="ru-RU" sz="1500" dirty="0" smtClean="0"/>
              <a:t>, </a:t>
            </a:r>
            <a:r>
              <a:rPr lang="ru-RU" sz="1500" dirty="0" err="1" smtClean="0"/>
              <a:t>розробка</a:t>
            </a:r>
            <a:r>
              <a:rPr lang="ru-RU" sz="1500" dirty="0" smtClean="0"/>
              <a:t> CD </a:t>
            </a:r>
            <a:r>
              <a:rPr lang="ru-RU" sz="1500" dirty="0" err="1" smtClean="0"/>
              <a:t>візиток</a:t>
            </a:r>
            <a:r>
              <a:rPr lang="ru-RU" sz="1500" dirty="0" smtClean="0"/>
              <a:t>, </a:t>
            </a:r>
            <a:r>
              <a:rPr lang="ru-RU" sz="1500" dirty="0" err="1" smtClean="0"/>
              <a:t>створення</a:t>
            </a:r>
            <a:r>
              <a:rPr lang="ru-RU" sz="1500" dirty="0" smtClean="0"/>
              <a:t> DVD </a:t>
            </a:r>
            <a:r>
              <a:rPr lang="ru-RU" sz="1500" dirty="0" err="1" smtClean="0"/>
              <a:t>презентацій</a:t>
            </a:r>
            <a:r>
              <a:rPr lang="ru-RU" sz="1500" dirty="0" smtClean="0"/>
              <a:t>, </a:t>
            </a:r>
            <a:r>
              <a:rPr lang="ru-RU" sz="1500" dirty="0" err="1" smtClean="0"/>
              <a:t>розробка</a:t>
            </a:r>
            <a:r>
              <a:rPr lang="ru-RU" sz="1500" dirty="0" smtClean="0"/>
              <a:t> DVD </a:t>
            </a:r>
            <a:r>
              <a:rPr lang="ru-RU" sz="1500" dirty="0" err="1" smtClean="0"/>
              <a:t>презентації</a:t>
            </a:r>
            <a:r>
              <a:rPr lang="ru-RU" sz="1500" dirty="0" smtClean="0"/>
              <a:t>, </a:t>
            </a:r>
            <a:r>
              <a:rPr lang="ru-RU" sz="1500" dirty="0" err="1" smtClean="0"/>
              <a:t>виготовлення</a:t>
            </a:r>
            <a:r>
              <a:rPr lang="ru-RU" sz="1500" dirty="0" smtClean="0"/>
              <a:t> DVD </a:t>
            </a:r>
            <a:r>
              <a:rPr lang="ru-RU" sz="1500" dirty="0" err="1" smtClean="0"/>
              <a:t>презентацій</a:t>
            </a:r>
            <a:r>
              <a:rPr lang="ru-RU" sz="1500" dirty="0" smtClean="0"/>
              <a:t>, </a:t>
            </a:r>
            <a:r>
              <a:rPr lang="ru-RU" sz="1500" dirty="0" err="1" smtClean="0"/>
              <a:t>створення</a:t>
            </a:r>
            <a:r>
              <a:rPr lang="ru-RU" sz="1500" dirty="0" smtClean="0"/>
              <a:t> CD </a:t>
            </a:r>
            <a:r>
              <a:rPr lang="ru-RU" sz="1500" dirty="0" err="1" smtClean="0"/>
              <a:t>презентацій</a:t>
            </a:r>
            <a:r>
              <a:rPr lang="ru-RU" sz="1500" dirty="0" smtClean="0"/>
              <a:t>, </a:t>
            </a:r>
            <a:r>
              <a:rPr lang="ru-RU" sz="1500" dirty="0" err="1" smtClean="0"/>
              <a:t>розробка</a:t>
            </a:r>
            <a:r>
              <a:rPr lang="ru-RU" sz="1500" dirty="0" smtClean="0"/>
              <a:t> CD </a:t>
            </a:r>
            <a:r>
              <a:rPr lang="ru-RU" sz="1500" dirty="0" err="1" smtClean="0"/>
              <a:t>презентацій</a:t>
            </a:r>
            <a:r>
              <a:rPr lang="ru-RU" sz="1500" dirty="0" smtClean="0"/>
              <a:t>, </a:t>
            </a:r>
            <a:r>
              <a:rPr lang="ru-RU" sz="1500" dirty="0" err="1" smtClean="0"/>
              <a:t>виготовлення</a:t>
            </a:r>
            <a:r>
              <a:rPr lang="ru-RU" sz="1500" dirty="0" smtClean="0"/>
              <a:t> CD </a:t>
            </a:r>
            <a:r>
              <a:rPr lang="ru-RU" sz="1500" dirty="0" err="1" smtClean="0"/>
              <a:t>презентацій</a:t>
            </a:r>
            <a:r>
              <a:rPr lang="ru-RU" sz="1500" dirty="0" smtClean="0"/>
              <a:t>, дизайн CD </a:t>
            </a:r>
            <a:r>
              <a:rPr lang="ru-RU" sz="1500" dirty="0" err="1" smtClean="0"/>
              <a:t>презентацій</a:t>
            </a:r>
            <a:r>
              <a:rPr lang="ru-RU" sz="1500" dirty="0" smtClean="0"/>
              <a:t>, дизайн DVD </a:t>
            </a:r>
            <a:r>
              <a:rPr lang="ru-RU" sz="1500" dirty="0" err="1" smtClean="0"/>
              <a:t>презентацій</a:t>
            </a:r>
            <a:r>
              <a:rPr lang="ru-RU" sz="1500" dirty="0" smtClean="0"/>
              <a:t>, дизайн CD </a:t>
            </a:r>
            <a:r>
              <a:rPr lang="ru-RU" sz="1500" dirty="0" err="1" smtClean="0"/>
              <a:t>візиток</a:t>
            </a:r>
            <a:r>
              <a:rPr lang="ru-RU" sz="1500" dirty="0" smtClean="0"/>
              <a:t>. </a:t>
            </a:r>
          </a:p>
          <a:p>
            <a:r>
              <a:rPr lang="ru-RU" sz="1500" dirty="0" smtClean="0"/>
              <a:t> </a:t>
            </a:r>
          </a:p>
          <a:p>
            <a:pPr>
              <a:lnSpc>
                <a:spcPct val="150000"/>
              </a:lnSpc>
            </a:pPr>
            <a:endParaRPr lang="ru-RU" sz="1400" dirty="0" smtClean="0"/>
          </a:p>
          <a:p>
            <a:pPr>
              <a:lnSpc>
                <a:spcPct val="150000"/>
              </a:lnSpc>
            </a:pPr>
            <a:endParaRPr lang="ru-RU" sz="1400" dirty="0"/>
          </a:p>
        </p:txBody>
      </p:sp>
    </p:spTree>
  </p:cSld>
  <p:clrMapOvr>
    <a:masterClrMapping/>
  </p:clrMapOvr>
  <p:transition spd="med" advClick="0" advTm="6162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428604"/>
            <a:ext cx="8286808" cy="6072230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 </a:t>
            </a:r>
          </a:p>
          <a:p>
            <a:r>
              <a:rPr lang="ru-RU" b="1" dirty="0" err="1" smtClean="0"/>
              <a:t>Торгові</a:t>
            </a:r>
            <a:r>
              <a:rPr lang="ru-RU" b="1" dirty="0" smtClean="0"/>
              <a:t> </a:t>
            </a:r>
            <a:r>
              <a:rPr lang="ru-RU" b="1" dirty="0" err="1" smtClean="0"/>
              <a:t>презентації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 smtClean="0"/>
              <a:t>торговими</a:t>
            </a:r>
            <a:r>
              <a:rPr lang="ru-RU" dirty="0" smtClean="0"/>
              <a:t> агентами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укладання</a:t>
            </a:r>
            <a:r>
              <a:rPr lang="ru-RU" dirty="0" smtClean="0"/>
              <a:t> угоди. Вони </a:t>
            </a:r>
            <a:r>
              <a:rPr lang="ru-RU" dirty="0" err="1" smtClean="0"/>
              <a:t>дають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за короткий час подати всю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 товар,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заощадивши</a:t>
            </a:r>
            <a:r>
              <a:rPr lang="ru-RU" dirty="0" smtClean="0"/>
              <a:t> час.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прпезентації</a:t>
            </a:r>
            <a:r>
              <a:rPr lang="ru-RU" dirty="0" smtClean="0"/>
              <a:t> </a:t>
            </a:r>
            <a:r>
              <a:rPr lang="ru-RU" dirty="0" err="1" smtClean="0"/>
              <a:t>дають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роз’яснити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переваги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здобуває</a:t>
            </a:r>
            <a:r>
              <a:rPr lang="ru-RU" dirty="0" smtClean="0"/>
              <a:t> </a:t>
            </a:r>
            <a:r>
              <a:rPr lang="ru-RU" dirty="0" err="1" smtClean="0"/>
              <a:t>покупець</a:t>
            </a:r>
            <a:r>
              <a:rPr lang="ru-RU" dirty="0" smtClean="0"/>
              <a:t>. У </a:t>
            </a:r>
            <a:r>
              <a:rPr lang="ru-RU" dirty="0" err="1" smtClean="0"/>
              <a:t>торгових</a:t>
            </a:r>
            <a:r>
              <a:rPr lang="ru-RU" dirty="0" smtClean="0"/>
              <a:t> </a:t>
            </a:r>
            <a:r>
              <a:rPr lang="ru-RU" dirty="0" err="1" smtClean="0"/>
              <a:t>презентаціях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використовуватись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презентацій</a:t>
            </a:r>
            <a:r>
              <a:rPr lang="ru-RU" dirty="0" smtClean="0"/>
              <a:t>. </a:t>
            </a:r>
          </a:p>
          <a:p>
            <a:r>
              <a:rPr lang="ru-RU" b="1" dirty="0" err="1" smtClean="0"/>
              <a:t>Маркетингові</a:t>
            </a:r>
            <a:r>
              <a:rPr lang="ru-RU" b="1" dirty="0" smtClean="0"/>
              <a:t> </a:t>
            </a:r>
            <a:r>
              <a:rPr lang="ru-RU" b="1" dirty="0" err="1" smtClean="0"/>
              <a:t>презентації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при </a:t>
            </a:r>
            <a:r>
              <a:rPr lang="ru-RU" dirty="0" err="1" smtClean="0"/>
              <a:t>підготовці</a:t>
            </a:r>
            <a:r>
              <a:rPr lang="ru-RU" dirty="0" smtClean="0"/>
              <a:t> умов для </a:t>
            </a:r>
            <a:r>
              <a:rPr lang="ru-RU" dirty="0" err="1" smtClean="0"/>
              <a:t>майбутніх</a:t>
            </a:r>
            <a:r>
              <a:rPr lang="ru-RU" dirty="0" smtClean="0"/>
              <a:t> </a:t>
            </a:r>
            <a:r>
              <a:rPr lang="ru-RU" dirty="0" err="1" smtClean="0"/>
              <a:t>торгових</a:t>
            </a:r>
            <a:r>
              <a:rPr lang="ru-RU" dirty="0" smtClean="0"/>
              <a:t> </a:t>
            </a:r>
            <a:r>
              <a:rPr lang="ru-RU" dirty="0" err="1" smtClean="0"/>
              <a:t>презентацій</a:t>
            </a:r>
            <a:r>
              <a:rPr lang="ru-RU" dirty="0" smtClean="0"/>
              <a:t>.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застосовують</a:t>
            </a:r>
            <a:r>
              <a:rPr lang="ru-RU" dirty="0" smtClean="0"/>
              <a:t> для </a:t>
            </a:r>
            <a:r>
              <a:rPr lang="ru-RU" dirty="0" err="1" smtClean="0"/>
              <a:t>широкої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 (</a:t>
            </a:r>
            <a:r>
              <a:rPr lang="ru-RU" dirty="0" err="1" smtClean="0"/>
              <a:t>проводяться</a:t>
            </a:r>
            <a:r>
              <a:rPr lang="ru-RU" dirty="0" smtClean="0"/>
              <a:t> на </a:t>
            </a:r>
            <a:r>
              <a:rPr lang="ru-RU" dirty="0" err="1" smtClean="0"/>
              <a:t>виставках-ярмарках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в </a:t>
            </a:r>
            <a:r>
              <a:rPr lang="ru-RU" dirty="0" err="1" smtClean="0"/>
              <a:t>офісі</a:t>
            </a:r>
            <a:r>
              <a:rPr lang="ru-RU" dirty="0" smtClean="0"/>
              <a:t> </a:t>
            </a:r>
            <a:r>
              <a:rPr lang="ru-RU" dirty="0" err="1" smtClean="0"/>
              <a:t>покупця</a:t>
            </a:r>
            <a:r>
              <a:rPr lang="ru-RU" dirty="0" smtClean="0"/>
              <a:t>), для </a:t>
            </a:r>
            <a:r>
              <a:rPr lang="ru-RU" dirty="0" err="1" smtClean="0"/>
              <a:t>навчання</a:t>
            </a:r>
            <a:r>
              <a:rPr lang="ru-RU" dirty="0" smtClean="0"/>
              <a:t> </a:t>
            </a:r>
            <a:r>
              <a:rPr lang="ru-RU" dirty="0" err="1" smtClean="0"/>
              <a:t>агентів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продажу. У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презентаціях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використовуватись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презентацій</a:t>
            </a:r>
            <a:r>
              <a:rPr lang="ru-RU" dirty="0" smtClean="0"/>
              <a:t>. </a:t>
            </a:r>
          </a:p>
          <a:p>
            <a:r>
              <a:rPr lang="ru-RU" b="1" dirty="0" err="1" smtClean="0"/>
              <a:t>Навчальні</a:t>
            </a:r>
            <a:r>
              <a:rPr lang="ru-RU" b="1" dirty="0" smtClean="0"/>
              <a:t> </a:t>
            </a:r>
            <a:r>
              <a:rPr lang="ru-RU" b="1" dirty="0" err="1" smtClean="0"/>
              <a:t>презентації</a:t>
            </a:r>
            <a:r>
              <a:rPr lang="ru-RU" dirty="0" smtClean="0"/>
              <a:t> </a:t>
            </a:r>
            <a:r>
              <a:rPr lang="ru-RU" dirty="0" err="1" smtClean="0"/>
              <a:t>призначені</a:t>
            </a:r>
            <a:r>
              <a:rPr lang="ru-RU" dirty="0" smtClean="0"/>
              <a:t> для </a:t>
            </a:r>
            <a:r>
              <a:rPr lang="ru-RU" dirty="0" err="1" smtClean="0"/>
              <a:t>допомоги</a:t>
            </a:r>
            <a:r>
              <a:rPr lang="ru-RU" dirty="0" smtClean="0"/>
              <a:t> </a:t>
            </a:r>
            <a:r>
              <a:rPr lang="ru-RU" dirty="0" err="1" smtClean="0"/>
              <a:t>викладачу</a:t>
            </a:r>
            <a:r>
              <a:rPr lang="ru-RU" dirty="0" smtClean="0"/>
              <a:t>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зручне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наочне</a:t>
            </a:r>
            <a:r>
              <a:rPr lang="ru-RU" dirty="0" smtClean="0"/>
              <a:t> </a:t>
            </a:r>
            <a:r>
              <a:rPr lang="ru-RU" dirty="0" err="1" smtClean="0"/>
              <a:t>подання</a:t>
            </a:r>
            <a:r>
              <a:rPr lang="ru-RU" dirty="0" smtClean="0"/>
              <a:t> </a:t>
            </a:r>
            <a:r>
              <a:rPr lang="ru-RU" dirty="0" err="1" smtClean="0"/>
              <a:t>навчального</a:t>
            </a:r>
            <a:r>
              <a:rPr lang="ru-RU" dirty="0" smtClean="0"/>
              <a:t> </a:t>
            </a:r>
            <a:r>
              <a:rPr lang="ru-RU" dirty="0" err="1" smtClean="0"/>
              <a:t>матеріалу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Навчальні</a:t>
            </a:r>
            <a:r>
              <a:rPr lang="ru-RU" dirty="0" smtClean="0"/>
              <a:t> </a:t>
            </a:r>
            <a:r>
              <a:rPr lang="ru-RU" dirty="0" err="1" smtClean="0"/>
              <a:t>презентації</a:t>
            </a:r>
            <a:r>
              <a:rPr lang="ru-RU" dirty="0" smtClean="0"/>
              <a:t> </a:t>
            </a:r>
            <a:r>
              <a:rPr lang="ru-RU" dirty="0" err="1" smtClean="0"/>
              <a:t>поділяються</a:t>
            </a:r>
            <a:r>
              <a:rPr lang="ru-RU" dirty="0" smtClean="0"/>
              <a:t> на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: </a:t>
            </a:r>
          </a:p>
          <a:p>
            <a:pPr lvl="0"/>
            <a:r>
              <a:rPr lang="ru-RU" dirty="0" err="1" smtClean="0"/>
              <a:t>презентації-семінари</a:t>
            </a:r>
            <a:r>
              <a:rPr lang="ru-RU" dirty="0" smtClean="0"/>
              <a:t>; </a:t>
            </a:r>
          </a:p>
          <a:p>
            <a:pPr lvl="0"/>
            <a:r>
              <a:rPr lang="ru-RU" dirty="0" err="1" smtClean="0"/>
              <a:t>презентації</a:t>
            </a:r>
            <a:r>
              <a:rPr lang="ru-RU" dirty="0" smtClean="0"/>
              <a:t> для </a:t>
            </a:r>
            <a:r>
              <a:rPr lang="ru-RU" dirty="0" err="1" smtClean="0"/>
              <a:t>самоосвіти</a:t>
            </a:r>
            <a:r>
              <a:rPr lang="ru-RU" dirty="0" smtClean="0"/>
              <a:t>; </a:t>
            </a:r>
          </a:p>
          <a:p>
            <a:pPr lvl="0"/>
            <a:r>
              <a:rPr lang="ru-RU" dirty="0" err="1" smtClean="0"/>
              <a:t>презентації-порадники</a:t>
            </a:r>
            <a:r>
              <a:rPr lang="ru-RU" dirty="0" smtClean="0"/>
              <a:t>; </a:t>
            </a:r>
          </a:p>
          <a:p>
            <a:pPr lvl="0"/>
            <a:r>
              <a:rPr lang="ru-RU" dirty="0" err="1" smtClean="0"/>
              <a:t>презентації</a:t>
            </a:r>
            <a:r>
              <a:rPr lang="ru-RU" dirty="0" smtClean="0"/>
              <a:t> для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корпорацій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навчальних</a:t>
            </a:r>
            <a:r>
              <a:rPr lang="ru-RU" dirty="0" smtClean="0"/>
              <a:t> </a:t>
            </a:r>
            <a:r>
              <a:rPr lang="ru-RU" dirty="0" err="1" smtClean="0"/>
              <a:t>презентаціях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використовуватись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презентацій</a:t>
            </a:r>
            <a:r>
              <a:rPr lang="ru-RU" dirty="0" smtClean="0"/>
              <a:t>. </a:t>
            </a:r>
          </a:p>
          <a:p>
            <a:r>
              <a:rPr lang="ru-RU" b="1" dirty="0" err="1" smtClean="0"/>
              <a:t>Корпоративні</a:t>
            </a:r>
            <a:r>
              <a:rPr lang="ru-RU" b="1" dirty="0" smtClean="0"/>
              <a:t> </a:t>
            </a:r>
            <a:r>
              <a:rPr lang="ru-RU" b="1" dirty="0" err="1" smtClean="0"/>
              <a:t>презентації</a:t>
            </a:r>
            <a:r>
              <a:rPr lang="ru-RU" dirty="0" smtClean="0"/>
              <a:t> </a:t>
            </a:r>
            <a:r>
              <a:rPr lang="ru-RU" dirty="0" err="1" smtClean="0"/>
              <a:t>призначені</a:t>
            </a:r>
            <a:r>
              <a:rPr lang="ru-RU" dirty="0" smtClean="0"/>
              <a:t> для </a:t>
            </a:r>
            <a:r>
              <a:rPr lang="ru-RU" dirty="0" err="1" smtClean="0"/>
              <a:t>доведення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до </a:t>
            </a:r>
            <a:r>
              <a:rPr lang="ru-RU" dirty="0" err="1" smtClean="0"/>
              <a:t>акціонерів</a:t>
            </a:r>
            <a:r>
              <a:rPr lang="ru-RU" dirty="0" smtClean="0"/>
              <a:t> </a:t>
            </a:r>
            <a:r>
              <a:rPr lang="ru-RU" dirty="0" err="1" smtClean="0"/>
              <a:t>корпорації</a:t>
            </a:r>
            <a:r>
              <a:rPr lang="ru-RU" dirty="0" smtClean="0"/>
              <a:t>. </a:t>
            </a:r>
            <a:r>
              <a:rPr lang="ru-RU" dirty="0" err="1" smtClean="0"/>
              <a:t>Корпоративні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глобальну</a:t>
            </a:r>
            <a:r>
              <a:rPr lang="ru-RU" dirty="0" smtClean="0"/>
              <a:t> мережу </a:t>
            </a:r>
            <a:r>
              <a:rPr lang="ru-RU" dirty="0" err="1" smtClean="0"/>
              <a:t>Internet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дістати</a:t>
            </a:r>
            <a:r>
              <a:rPr lang="ru-RU" dirty="0" smtClean="0"/>
              <a:t> доступ до </a:t>
            </a:r>
            <a:r>
              <a:rPr lang="ru-RU" dirty="0" err="1" smtClean="0"/>
              <a:t>гіпертекстової</a:t>
            </a:r>
            <a:r>
              <a:rPr lang="ru-RU" dirty="0" smtClean="0"/>
              <a:t> </a:t>
            </a:r>
            <a:r>
              <a:rPr lang="ru-RU" dirty="0" err="1" smtClean="0"/>
              <a:t>гіпермедійної</a:t>
            </a:r>
            <a:r>
              <a:rPr lang="ru-RU" dirty="0" smtClean="0"/>
              <a:t> </a:t>
            </a:r>
            <a:r>
              <a:rPr lang="ru-RU" dirty="0" err="1" smtClean="0"/>
              <a:t>системми</a:t>
            </a:r>
            <a:r>
              <a:rPr lang="ru-RU" dirty="0" smtClean="0"/>
              <a:t> </a:t>
            </a:r>
            <a:r>
              <a:rPr lang="ru-RU" dirty="0" err="1" smtClean="0"/>
              <a:t>World</a:t>
            </a:r>
            <a:r>
              <a:rPr lang="ru-RU" dirty="0" smtClean="0"/>
              <a:t> </a:t>
            </a:r>
            <a:r>
              <a:rPr lang="ru-RU" dirty="0" err="1" smtClean="0"/>
              <a:t>Wide</a:t>
            </a:r>
            <a:r>
              <a:rPr lang="ru-RU" dirty="0" smtClean="0"/>
              <a:t> </a:t>
            </a:r>
            <a:r>
              <a:rPr lang="ru-RU" dirty="0" err="1" smtClean="0"/>
              <a:t>Web</a:t>
            </a:r>
            <a:r>
              <a:rPr lang="ru-RU" dirty="0" smtClean="0"/>
              <a:t> (WWW). </a:t>
            </a:r>
          </a:p>
          <a:p>
            <a:r>
              <a:rPr lang="ru-RU" dirty="0" err="1" smtClean="0"/>
              <a:t>Корпоративні</a:t>
            </a:r>
            <a:r>
              <a:rPr lang="ru-RU" dirty="0" smtClean="0"/>
              <a:t> </a:t>
            </a:r>
            <a:r>
              <a:rPr lang="ru-RU" dirty="0" err="1" smtClean="0"/>
              <a:t>презентації</a:t>
            </a:r>
            <a:r>
              <a:rPr lang="ru-RU" dirty="0" smtClean="0"/>
              <a:t> </a:t>
            </a:r>
            <a:r>
              <a:rPr lang="ru-RU" dirty="0" err="1" smtClean="0"/>
              <a:t>поділяються</a:t>
            </a:r>
            <a:r>
              <a:rPr lang="ru-RU" dirty="0" smtClean="0"/>
              <a:t> на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типи</a:t>
            </a:r>
            <a:r>
              <a:rPr lang="ru-RU" dirty="0" smtClean="0"/>
              <a:t>: </a:t>
            </a:r>
          </a:p>
          <a:p>
            <a:pPr lvl="0"/>
            <a:r>
              <a:rPr lang="ru-RU" dirty="0" smtClean="0"/>
              <a:t>для </a:t>
            </a:r>
            <a:r>
              <a:rPr lang="ru-RU" dirty="0" err="1" smtClean="0"/>
              <a:t>акціонерів</a:t>
            </a:r>
            <a:r>
              <a:rPr lang="ru-RU" dirty="0" smtClean="0"/>
              <a:t>; </a:t>
            </a:r>
          </a:p>
          <a:p>
            <a:pPr lvl="0"/>
            <a:r>
              <a:rPr lang="ru-RU" dirty="0" err="1" smtClean="0"/>
              <a:t>щорічні</a:t>
            </a:r>
            <a:r>
              <a:rPr lang="ru-RU" dirty="0" smtClean="0"/>
              <a:t> </a:t>
            </a:r>
            <a:r>
              <a:rPr lang="ru-RU" dirty="0" err="1" smtClean="0"/>
              <a:t>звіти</a:t>
            </a:r>
            <a:r>
              <a:rPr lang="ru-RU" dirty="0" smtClean="0"/>
              <a:t>; </a:t>
            </a:r>
          </a:p>
          <a:p>
            <a:pPr lvl="0"/>
            <a:r>
              <a:rPr lang="ru-RU" dirty="0" err="1" smtClean="0"/>
              <a:t>електронні</a:t>
            </a:r>
            <a:r>
              <a:rPr lang="ru-RU" dirty="0" smtClean="0"/>
              <a:t> </a:t>
            </a:r>
            <a:r>
              <a:rPr lang="ru-RU" dirty="0" err="1" smtClean="0"/>
              <a:t>журнали</a:t>
            </a:r>
            <a:r>
              <a:rPr lang="ru-RU" dirty="0" smtClean="0"/>
              <a:t>; </a:t>
            </a:r>
          </a:p>
          <a:p>
            <a:pPr lvl="0"/>
            <a:r>
              <a:rPr lang="ru-RU" dirty="0" smtClean="0"/>
              <a:t>для служб, </a:t>
            </a:r>
            <a:r>
              <a:rPr lang="ru-RU" dirty="0" err="1" smtClean="0"/>
              <a:t>зайнятих</a:t>
            </a:r>
            <a:r>
              <a:rPr lang="ru-RU" dirty="0" smtClean="0"/>
              <a:t> </a:t>
            </a:r>
            <a:r>
              <a:rPr lang="ru-RU" dirty="0" err="1" smtClean="0"/>
              <a:t>роботою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персоналом; </a:t>
            </a:r>
          </a:p>
          <a:p>
            <a:pPr lvl="0"/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інвестицій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фінансування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презентаціях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використовуватись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презентацій</a:t>
            </a:r>
            <a:r>
              <a:rPr lang="ru-RU" dirty="0" smtClean="0"/>
              <a:t>. 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ransition spd="med" advClick="0" advTm="6162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ПРОДУКЦіЯ</a:t>
            </a:r>
            <a:r>
              <a:rPr lang="uk-UA" dirty="0" smtClean="0"/>
              <a:t> КОМПАН</a:t>
            </a:r>
            <a:r>
              <a:rPr lang="ru-RU" dirty="0" err="1" smtClean="0"/>
              <a:t>ії</a:t>
            </a:r>
            <a:endParaRPr lang="ru-RU" dirty="0"/>
          </a:p>
        </p:txBody>
      </p:sp>
      <p:pic>
        <p:nvPicPr>
          <p:cNvPr id="4" name="Содержимое 3" descr="Bulochka_Expres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14480" y="2000240"/>
            <a:ext cx="5786478" cy="3823208"/>
          </a:xfrm>
        </p:spPr>
      </p:pic>
    </p:spTree>
  </p:cSld>
  <p:clrMapOvr>
    <a:masterClrMapping/>
  </p:clrMapOvr>
  <p:transition spd="med" advClick="0" advTm="6162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2286016"/>
          </a:xfrm>
        </p:spPr>
        <p:txBody>
          <a:bodyPr>
            <a:noAutofit/>
          </a:bodyPr>
          <a:lstStyle/>
          <a:p>
            <a:r>
              <a:rPr lang="uk-UA" sz="1400" b="1" dirty="0" smtClean="0"/>
              <a:t>Булочка </a:t>
            </a:r>
            <a:r>
              <a:rPr lang="en-US" sz="1400" b="1" dirty="0" smtClean="0"/>
              <a:t>“</a:t>
            </a:r>
            <a:r>
              <a:rPr lang="uk-UA" sz="1400" b="1" dirty="0" smtClean="0"/>
              <a:t>Розумниця</a:t>
            </a:r>
            <a:r>
              <a:rPr lang="en-US" sz="1400" b="1" dirty="0" smtClean="0"/>
              <a:t>” </a:t>
            </a:r>
            <a:r>
              <a:rPr lang="uk-UA" sz="1400" b="1" dirty="0" smtClean="0"/>
              <a:t>з </a:t>
            </a:r>
            <a:r>
              <a:rPr lang="uk-UA" sz="1400" b="1" dirty="0" err="1" smtClean="0"/>
              <a:t>конжутом</a:t>
            </a:r>
            <a:r>
              <a:rPr lang="uk-UA" sz="1400" b="1" dirty="0" smtClean="0"/>
              <a:t/>
            </a:r>
            <a:br>
              <a:rPr lang="uk-UA" sz="1400" b="1" dirty="0" smtClean="0"/>
            </a:br>
            <a:r>
              <a:rPr lang="uk-UA" sz="1400" b="1" dirty="0" smtClean="0"/>
              <a:t>пшенична булочка</a:t>
            </a:r>
            <a:br>
              <a:rPr lang="uk-UA" sz="1400" b="1" dirty="0" smtClean="0"/>
            </a:br>
            <a:r>
              <a:rPr lang="uk-UA" sz="1400" b="1" dirty="0" smtClean="0"/>
              <a:t>Вага</a:t>
            </a:r>
            <a:br>
              <a:rPr lang="uk-UA" sz="1400" b="1" dirty="0" smtClean="0"/>
            </a:br>
            <a:r>
              <a:rPr lang="uk-UA" sz="1400" b="1" dirty="0" err="1" smtClean="0"/>
              <a:t>напівфабриката–</a:t>
            </a:r>
            <a:r>
              <a:rPr lang="uk-UA" sz="1400" b="1" dirty="0" smtClean="0"/>
              <a:t> 0</a:t>
            </a:r>
            <a:r>
              <a:rPr lang="en-US" sz="1400" b="1" dirty="0" smtClean="0"/>
              <a:t>,</a:t>
            </a:r>
            <a:r>
              <a:rPr lang="uk-UA" sz="1400" b="1" dirty="0" smtClean="0"/>
              <a:t>060 </a:t>
            </a:r>
            <a:br>
              <a:rPr lang="uk-UA" sz="1400" b="1" dirty="0" smtClean="0"/>
            </a:br>
            <a:r>
              <a:rPr lang="uk-UA" sz="1400" b="1" dirty="0" smtClean="0"/>
              <a:t>готового </a:t>
            </a:r>
            <a:r>
              <a:rPr lang="uk-UA" sz="1400" b="1" dirty="0" err="1" smtClean="0"/>
              <a:t>вироба–</a:t>
            </a:r>
            <a:r>
              <a:rPr lang="uk-UA" sz="1400" b="1" dirty="0" smtClean="0"/>
              <a:t> </a:t>
            </a:r>
            <a:r>
              <a:rPr lang="en-US" sz="1400" b="1" dirty="0" smtClean="0"/>
              <a:t>0,050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err="1" smtClean="0"/>
              <a:t>Умови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збер</a:t>
            </a:r>
            <a:r>
              <a:rPr lang="uk-UA" sz="1400" b="1" dirty="0" err="1" smtClean="0"/>
              <a:t>ігання</a:t>
            </a:r>
            <a:r>
              <a:rPr lang="uk-UA" sz="1400" b="1" dirty="0" smtClean="0"/>
              <a:t> н</a:t>
            </a:r>
            <a:r>
              <a:rPr lang="en-US" sz="1400" b="1" dirty="0" smtClean="0"/>
              <a:t>/</a:t>
            </a:r>
            <a:r>
              <a:rPr lang="ru-RU" sz="1400" b="1" dirty="0" err="1" smtClean="0"/>
              <a:t>ф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>5 </a:t>
            </a:r>
            <a:r>
              <a:rPr lang="uk-UA" sz="1400" b="1" dirty="0" smtClean="0"/>
              <a:t>діб в холодній камері при температурі не вище ( +5 )</a:t>
            </a:r>
            <a:br>
              <a:rPr lang="uk-UA" sz="1400" b="1" dirty="0" smtClean="0"/>
            </a:br>
            <a:r>
              <a:rPr lang="uk-UA" sz="1400" b="1" dirty="0" smtClean="0"/>
              <a:t>24 години при температурі не вище (+21 )</a:t>
            </a:r>
            <a:br>
              <a:rPr lang="uk-UA" sz="1400" b="1" dirty="0" smtClean="0"/>
            </a:br>
            <a:endParaRPr lang="ru-RU" sz="1400" dirty="0"/>
          </a:p>
        </p:txBody>
      </p:sp>
      <p:pic>
        <p:nvPicPr>
          <p:cNvPr id="4" name="Содержимое 3" descr="Bulochka_Umnichk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4414" y="3000372"/>
            <a:ext cx="6572296" cy="3429024"/>
          </a:xfrm>
        </p:spPr>
      </p:pic>
    </p:spTree>
  </p:cSld>
  <p:clrMapOvr>
    <a:masterClrMapping/>
  </p:clrMapOvr>
  <p:transition spd="med" advClick="0" advTm="6162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25734"/>
          </a:xfrm>
        </p:spPr>
        <p:txBody>
          <a:bodyPr>
            <a:normAutofit/>
          </a:bodyPr>
          <a:lstStyle/>
          <a:p>
            <a:r>
              <a:rPr lang="ru-RU" sz="1400" b="1" dirty="0" smtClean="0"/>
              <a:t>«Рулет </a:t>
            </a:r>
            <a:r>
              <a:rPr lang="ru-RU" sz="1400" b="1" dirty="0" err="1" smtClean="0"/>
              <a:t>з</a:t>
            </a:r>
            <a:r>
              <a:rPr lang="ru-RU" sz="1400" b="1" dirty="0" smtClean="0"/>
              <a:t> маком»</a:t>
            </a:r>
            <a:br>
              <a:rPr lang="ru-RU" sz="1400" b="1" dirty="0" smtClean="0"/>
            </a:br>
            <a:r>
              <a:rPr lang="ru-RU" sz="1400" b="1" dirty="0" smtClean="0"/>
              <a:t>Вага 0,150 кг</a:t>
            </a:r>
            <a:br>
              <a:rPr lang="ru-RU" sz="1400" b="1" dirty="0" smtClean="0"/>
            </a:br>
            <a:r>
              <a:rPr lang="ru-RU" sz="1400" b="1" dirty="0" err="1" smtClean="0"/>
              <a:t>термін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придатності</a:t>
            </a:r>
            <a:r>
              <a:rPr lang="ru-RU" sz="1400" b="1" dirty="0" smtClean="0"/>
              <a:t> 48 год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4" name="Содержимое 3" descr="Rulet_ma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00100" y="2071678"/>
            <a:ext cx="6858048" cy="4214818"/>
          </a:xfrm>
        </p:spPr>
      </p:pic>
    </p:spTree>
  </p:cSld>
  <p:clrMapOvr>
    <a:masterClrMapping/>
  </p:clrMapOvr>
  <p:transition spd="med" advClick="0" advTm="6162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9982"/>
          </a:xfrm>
        </p:spPr>
        <p:txBody>
          <a:bodyPr>
            <a:normAutofit/>
          </a:bodyPr>
          <a:lstStyle/>
          <a:p>
            <a:r>
              <a:rPr lang="en-US" sz="1400" b="1" dirty="0" smtClean="0"/>
              <a:t>“</a:t>
            </a:r>
            <a:r>
              <a:rPr lang="uk-UA" sz="1400" b="1" dirty="0" smtClean="0"/>
              <a:t>Булочка з сиром</a:t>
            </a:r>
            <a:r>
              <a:rPr lang="en-US" sz="1400" b="1" dirty="0" smtClean="0"/>
              <a:t>”</a:t>
            </a:r>
            <a:br>
              <a:rPr lang="en-US" sz="1400" b="1" dirty="0" smtClean="0"/>
            </a:br>
            <a:r>
              <a:rPr lang="ru-RU" sz="1400" b="1" dirty="0" smtClean="0"/>
              <a:t>Вага 0,300 кг</a:t>
            </a:r>
            <a:br>
              <a:rPr lang="ru-RU" sz="1400" b="1" dirty="0" smtClean="0"/>
            </a:br>
            <a:r>
              <a:rPr lang="ru-RU" sz="1400" b="1" dirty="0" smtClean="0"/>
              <a:t>терм</a:t>
            </a:r>
            <a:r>
              <a:rPr lang="uk-UA" sz="1400" b="1" dirty="0" err="1" smtClean="0"/>
              <a:t>ін</a:t>
            </a:r>
            <a:r>
              <a:rPr lang="uk-UA" sz="1400" b="1" dirty="0" smtClean="0"/>
              <a:t> придатності 48 </a:t>
            </a:r>
            <a:r>
              <a:rPr lang="uk-UA" sz="1400" b="1" dirty="0" err="1" smtClean="0"/>
              <a:t>год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4" name="Содержимое 3" descr="Pletenka_sy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2357430"/>
            <a:ext cx="7715304" cy="4071966"/>
          </a:xfrm>
        </p:spPr>
      </p:pic>
    </p:spTree>
  </p:cSld>
  <p:clrMapOvr>
    <a:masterClrMapping/>
  </p:clrMapOvr>
  <p:transition spd="med" advClick="0" advTm="6162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342</Words>
  <Application>Microsoft Office PowerPoint</Application>
  <PresentationFormat>Экран (4:3)</PresentationFormat>
  <Paragraphs>55</Paragraphs>
  <Slides>17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Презентація хлібобулочних виробів</vt:lpstr>
      <vt:lpstr>Презентації - особливості та види </vt:lpstr>
      <vt:lpstr>Слайд 3</vt:lpstr>
      <vt:lpstr>Слайд 4</vt:lpstr>
      <vt:lpstr>Слайд 5</vt:lpstr>
      <vt:lpstr>ПРОДУКЦіЯ КОМПАНії</vt:lpstr>
      <vt:lpstr>Булочка “Розумниця” з конжутом пшенична булочка Вага напівфабриката– 0,060  готового вироба– 0,050 Умови зберігання н/ф 5 діб в холодній камері при температурі не вище ( +5 ) 24 години при температурі не вище (+21 ) </vt:lpstr>
      <vt:lpstr>«Рулет з маком» Вага 0,150 кг термін придатності 48 год  </vt:lpstr>
      <vt:lpstr>“Булочка з сиром” Вага 0,300 кг термін придатності 48 год </vt:lpstr>
      <vt:lpstr>   Булочка “Французька” з маком пшенична булочка  Вага  напівфабриката – 0,070 готового вироба – 0,060 Умови зберігання н/ф 5 діб в холодній камері при температурі не вище (+5 )    </vt:lpstr>
      <vt:lpstr>“ Булочка з маком “ Вага 0,300 кг термін придатності 48 год  </vt:lpstr>
      <vt:lpstr>«Рулет  з вишневою начинкою»  булочка з вишневою начинкою;  упакований.  Вага: 0,150 кг термін придатності: 32 год   </vt:lpstr>
      <vt:lpstr>Слойки з начинками: абрикосовою,  «лісова ягода», згущеним молоком  виготовлені по спеціальній технологіі ;  різні солодкі начинки;  упаковані Вага: 0,075 кг </vt:lpstr>
      <vt:lpstr>Слайд 14</vt:lpstr>
      <vt:lpstr>Слайд 15</vt:lpstr>
      <vt:lpstr>Круасани з полуничною, вишневою, горіховою, шоколадною начинкою виготовлений по спеціальній технології ;  Вага: 0,080 кг Термін придатності: 72 год   </vt:lpstr>
      <vt:lpstr>Печиво “Молочно-горіхове”   фасоване/ вагове.  Вага: 0,400 кг, 0,850 кг, 1 кг, 3 кг Термін придатності: 30 днів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хлібобулочних виробів</dc:title>
  <dc:creator>Админ</dc:creator>
  <cp:lastModifiedBy>Админ</cp:lastModifiedBy>
  <cp:revision>35</cp:revision>
  <dcterms:created xsi:type="dcterms:W3CDTF">2010-11-08T20:04:21Z</dcterms:created>
  <dcterms:modified xsi:type="dcterms:W3CDTF">2010-11-25T19:12:59Z</dcterms:modified>
</cp:coreProperties>
</file>