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poiovich.blogsp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vseosvita.ua/user/id175348/blog?fbclid=IwAR1iMn--M-X6vJyCgfVimswiVeJaG1I4iWvIgH2vLGQ1CAJaFIcsYCHasg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poiovich.blogspo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facebook.com/groups/469566153599151" TargetMode="External"/><Relationship Id="rId4" Type="http://schemas.openxmlformats.org/officeDocument/2006/relationships/hyperlink" Target="https://vseosvita.u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290656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Творчий доробок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1052738"/>
          <a:ext cx="7200800" cy="525658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73469"/>
                <a:gridCol w="4562066"/>
                <a:gridCol w="1565265"/>
              </a:tblGrid>
              <a:tr h="375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№ п/п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Назва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750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Перспективне планування з конструювання за </a:t>
                      </a:r>
                      <a:r>
                        <a:rPr lang="en-US" sz="1400"/>
                        <a:t>IEGO </a:t>
                      </a:r>
                      <a:r>
                        <a:rPr lang="uk-UA" sz="1400"/>
                        <a:t>– технологією. Старший дошкільний вік.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2022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750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Створити відео заняття для взаємодії батьків та дітей під час військового часу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2023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1126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Створення добірки розгорнутих конспектів для проведення конструювання з використанням цеглинок конструктору </a:t>
                      </a:r>
                      <a:r>
                        <a:rPr lang="en-US" sz="1400"/>
                        <a:t>IEGO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2024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1126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Створення авторських дидактичних матеріалів для дітей з використанням цеглинок конструктору </a:t>
                      </a:r>
                      <a:r>
                        <a:rPr lang="en-US" sz="1400"/>
                        <a:t>IEGO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2025 рік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  <a:tr h="1126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/>
                        <a:t>Ведення особистого блогу для висвітлення напрацювань та взаємодії з колегами та батьками.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/>
                        <a:t>2026 рік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476672"/>
            <a:ext cx="229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МОЇ НАГОРОДИ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Грамота проекту vseosvita.ua №NX26695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2779634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Грамота проекту від vseosvita.ua №DK88933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152" y="1052736"/>
            <a:ext cx="2779634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Подяка проекту vseosvita.ua №HU12367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75856" y="2060848"/>
            <a:ext cx="2571750" cy="3639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340768"/>
            <a:ext cx="66247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3"/>
              </a:rPr>
              <a:t>https://sapoiovich.blogspot.com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7986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https://</a:t>
            </a:r>
            <a:r>
              <a:rPr lang="en-US" sz="2400" b="1" dirty="0" smtClean="0">
                <a:hlinkClick r:id="rId4"/>
              </a:rPr>
              <a:t>vseosvita.ua/user/id175348/blog?fbclid=IwAR1iMn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--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  <a:hlinkClick r:id="rId4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M-X6vJyCgfVimswiVeJaG1I4iWvIgH2vLGQ1CAJaFIcsYCHasgs</a:t>
            </a:r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620688"/>
            <a:ext cx="626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ТВОРЧІ ДОРОБКИ ЗА АДРЕСОЮ БЛОГІВ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192546251_1175602632907738_6786756928619662054_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32628"/>
            <a:ext cx="2987824" cy="34253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332656"/>
            <a:ext cx="365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ХВИЛИНКИ СПІЛКУВАННЯ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644727" cy="487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1" y="1173282"/>
            <a:ext cx="3600400" cy="4813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.png"/>
          <p:cNvPicPr>
            <a:picLocks noChangeAspect="1"/>
          </p:cNvPicPr>
          <p:nvPr/>
        </p:nvPicPr>
        <p:blipFill>
          <a:blip r:embed="rId3" cstate="print"/>
          <a:srcRect b="6738"/>
          <a:stretch>
            <a:fillRect/>
          </a:stretch>
        </p:blipFill>
        <p:spPr>
          <a:xfrm>
            <a:off x="323528" y="260648"/>
            <a:ext cx="472854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3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627195"/>
            <a:ext cx="3716735" cy="4969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3788743" cy="5065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19654715_641024746851551_34906829465243769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548680"/>
            <a:ext cx="383442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3960440" cy="529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8ф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1303" y="908720"/>
            <a:ext cx="3931487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560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>
                <a:solidFill>
                  <a:srgbClr val="C00000"/>
                </a:solidFill>
              </a:rPr>
              <a:t>Моє життєве кредо: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249849463_3050972208485877_201681150259858383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5029204" cy="377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c1b701404c8ae7e217adc6dba2f977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801910"/>
            <a:ext cx="5114031" cy="6056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4509120"/>
            <a:ext cx="312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«Найцінніше в цьому світі – діти.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uk-UA" sz="1600" b="1" dirty="0" smtClean="0">
                <a:solidFill>
                  <a:schemeClr val="bg1"/>
                </a:solidFill>
              </a:rPr>
              <a:t>    </a:t>
            </a:r>
            <a:r>
              <a:rPr lang="uk-UA" sz="1600" b="1" dirty="0" smtClean="0">
                <a:solidFill>
                  <a:schemeClr val="bg1"/>
                </a:solidFill>
              </a:rPr>
              <a:t>      </a:t>
            </a:r>
            <a:r>
              <a:rPr lang="uk-UA" sz="1600" b="1" dirty="0" smtClean="0">
                <a:solidFill>
                  <a:schemeClr val="bg1"/>
                </a:solidFill>
              </a:rPr>
              <a:t>І я живу заради них!»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260648"/>
            <a:ext cx="380027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Будемо знайомі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242174a0f0606e829299aaf8828ac0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10192">
            <a:off x="0" y="1052736"/>
            <a:ext cx="8100392" cy="5656064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492896"/>
            <a:ext cx="67687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Дата народження: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18.01.1962 року.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Педагогічний стаж: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40 років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Посада: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вихователь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Кваліфікаційна категорія: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спеціаліст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Педагогічне звання: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 «вихователь-методист»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27784" y="260648"/>
            <a:ext cx="4095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Питання атестації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de31a74e462a19f04af85bd14f5d881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5855184" cy="6021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227687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“</a:t>
            </a:r>
            <a:r>
              <a:rPr lang="en-US" sz="3200" b="1" dirty="0" smtClean="0">
                <a:solidFill>
                  <a:schemeClr val="bg1"/>
                </a:solidFill>
              </a:rPr>
              <a:t>LEGO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конструювання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як засіб моделювання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навколишнього </a:t>
            </a:r>
            <a:r>
              <a:rPr lang="uk-UA" sz="3200" b="1" dirty="0" err="1" smtClean="0">
                <a:solidFill>
                  <a:schemeClr val="bg1"/>
                </a:solidFill>
              </a:rPr>
              <a:t>світу”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cea9af7f93dd826d70f94044d7b34f0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088" y="2204864"/>
            <a:ext cx="4653136" cy="46531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0184" y="413048"/>
            <a:ext cx="4095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Питання атестації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053f6330017c886d0510fabe135c72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889248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94322" y="692696"/>
            <a:ext cx="65496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chemeClr val="bg1"/>
                </a:solidFill>
                <a:latin typeface="Segoe UI Semibold" pitchFamily="34" charset="0"/>
                <a:ea typeface="Calibri" pitchFamily="34" charset="0"/>
                <a:cs typeface="Segoe UI Semibold" pitchFamily="34" charset="0"/>
              </a:rPr>
              <a:t>Ф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Semibold" pitchFamily="34" charset="0"/>
                <a:ea typeface="Calibri" pitchFamily="34" charset="0"/>
                <a:cs typeface="Segoe UI Semibold" pitchFamily="34" charset="0"/>
              </a:rPr>
              <a:t>ормувати у дітей цілісну систему уявлень  про навколишній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Semibold" pitchFamily="34" charset="0"/>
                <a:ea typeface="Calibri" pitchFamily="34" charset="0"/>
                <a:cs typeface="Segoe UI Semibold" pitchFamily="34" charset="0"/>
              </a:rPr>
              <a:t>світ  за освітніми напрямами «Дитина в сенсорно-пізнавальному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Semibold" pitchFamily="34" charset="0"/>
                <a:ea typeface="Calibri" pitchFamily="34" charset="0"/>
                <a:cs typeface="Segoe UI Semibold" pitchFamily="34" charset="0"/>
              </a:rPr>
              <a:t> просторі», використовуючи можливість експериментувати,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 Semibold" pitchFamily="34" charset="0"/>
                <a:ea typeface="Calibri" pitchFamily="34" charset="0"/>
                <a:cs typeface="Segoe UI Semibold" pitchFamily="34" charset="0"/>
              </a:rPr>
              <a:t> інтегрувати в інші види діяльності, трансформувати конструкції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052736"/>
            <a:ext cx="797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МЕТА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140968"/>
            <a:ext cx="1898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СПРЯМУВАННЯ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55776" y="2708920"/>
            <a:ext cx="62044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Розвиток у дитини інтелектуальних та творчих здібностей;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Стимулювання до пізнання оточуючого, дієвий фактор впливу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себе у своїх можливостях;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Спонукати дітей  розв’язувати проблеми різного ступеня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складності та проявляти винахідливість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157192"/>
            <a:ext cx="1481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ОСВІТНІ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НАПРЯМКИ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РОБОТИ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55776" y="4791145"/>
            <a:ext cx="59974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сприяти підвищенню  життєвого тонусу дітей;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задоволення особистих інтересів та соціальних потреб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 комп’ютерних технологій під час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 дітей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b629054addee4ba910e181ed1861908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101"/>
          <a:stretch>
            <a:fillRect/>
          </a:stretch>
        </p:blipFill>
        <p:spPr>
          <a:xfrm>
            <a:off x="-828600" y="836712"/>
            <a:ext cx="9649072" cy="576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332656"/>
            <a:ext cx="7030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ВИКОРИСТАННЯ ІНОВАЦІЙНИХ ТЕХНОЛОГІЙ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15816" y="1556792"/>
            <a:ext cx="28984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 ТРВЗ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852936"/>
            <a:ext cx="368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використання ІКТ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005064"/>
            <a:ext cx="3207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використання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ментальних </a:t>
            </a:r>
            <a:r>
              <a:rPr lang="uk-UA" sz="3200" b="1" dirty="0" smtClean="0">
                <a:solidFill>
                  <a:schemeClr val="bg1"/>
                </a:solidFill>
              </a:rPr>
              <a:t>карт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483768" y="5587007"/>
            <a:ext cx="3811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IEGO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технології  в ДНЗ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332656"/>
            <a:ext cx="437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ОЧІКУВАЛЬНИЙ РЕЗУЛЬТАТ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4633d40c15e99b2bcaed08f9c7901cb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836712"/>
            <a:ext cx="5689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941168"/>
            <a:ext cx="7101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</a:rPr>
              <a:t>Розвиток інтелектуальних, творчих здібностей;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</a:rPr>
              <a:t>Підвищення рівня комунікативної компетентності;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</a:rPr>
              <a:t>Пізнають світ в усіх його проявах через гру.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ПЕРСПЕКТИВНИЙ ПЛАН РОБОТИ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3" y="1052736"/>
          <a:ext cx="5808056" cy="54005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50114"/>
                <a:gridCol w="2689080"/>
                <a:gridCol w="1629845"/>
                <a:gridCol w="939017"/>
              </a:tblGrid>
              <a:tr h="410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/>
                        <a:t>№п/п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700" dirty="0"/>
                        <a:t>Вид роботи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700"/>
                        <a:t>Форми роботи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Рік проведення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7561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Ознайомитися з методичними рекомендаціями Освітньої програми ДИТИНА для дітей від2 до 7 років 2020 року видавництва по використанню конструктору </a:t>
                      </a:r>
                      <a:r>
                        <a:rPr lang="en-US" sz="700"/>
                        <a:t>IEGO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Самоосвіта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2022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4536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Пропагувати питання використання цеглинок конструктору </a:t>
                      </a:r>
                      <a:r>
                        <a:rPr lang="en-US" sz="700"/>
                        <a:t>IEGO</a:t>
                      </a:r>
                      <a:r>
                        <a:rPr lang="uk-UA" sz="700"/>
                        <a:t> у різних видах діяльності дітей.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Консультації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2022 - 2027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3024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Ознайомлення батьків та актуальність проблеми над якою працюю.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Онлайн заняття.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2022-2027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4536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Скласти перспективне планування для роботи з дітьми старшого дошкільного віку.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Друк матеріалів</a:t>
                      </a:r>
                      <a:endParaRPr lang="ru-RU" sz="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u="sng">
                          <a:hlinkClick r:id="rId3"/>
                        </a:rPr>
                        <a:t>https://sapoiovich.blogspot.com/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2022 -2023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3024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Оформити особистий блог з питання атестації для колег, батьків та дітей.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u="sng">
                          <a:hlinkClick r:id="rId3"/>
                        </a:rPr>
                        <a:t>https://sapoiovich.blogspot.com/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2022-2027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60491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Пропагувати серед колег досвід роботи з використання ігрових конструктивних дій з </a:t>
                      </a:r>
                      <a:r>
                        <a:rPr lang="en-US" sz="700"/>
                        <a:t>IEGO </a:t>
                      </a:r>
                      <a:r>
                        <a:rPr lang="uk-UA" sz="700"/>
                        <a:t>– технології.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Інтенсив – практикум.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2024 - 2025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7561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Друкування матеріалів  з використанням </a:t>
                      </a:r>
                      <a:r>
                        <a:rPr lang="en-US" sz="700"/>
                        <a:t>IEGO </a:t>
                      </a:r>
                      <a:r>
                        <a:rPr lang="uk-UA" sz="700"/>
                        <a:t>– технології та інші авторські розробки з підтвердженням свідоцтва.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Сайт ДНЗ</a:t>
                      </a:r>
                      <a:endParaRPr lang="ru-RU" sz="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u="sng">
                          <a:hlinkClick r:id="rId4"/>
                        </a:rPr>
                        <a:t>https://vseosvita.ua/</a:t>
                      </a:r>
                      <a:endParaRPr lang="ru-RU" sz="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u="sng">
                          <a:hlinkClick r:id="rId5"/>
                        </a:rPr>
                        <a:t>https://www.facebook.com/groups/469566153599151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2022-2027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105860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Друкування матеріалів організованої діяльності з дітьми на сайті ДНЗ</a:t>
                      </a:r>
                      <a:endParaRPr lang="ru-RU" sz="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та на особистому блозі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Сайт ДНЗ</a:t>
                      </a:r>
                      <a:endParaRPr lang="ru-RU" sz="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u="sng">
                          <a:hlinkClick r:id="rId5"/>
                        </a:rPr>
                        <a:t>https://www.facebook.com/groups/469566153599151</a:t>
                      </a:r>
                      <a:endParaRPr lang="ru-RU" sz="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u="sng">
                          <a:hlinkClick r:id="rId4"/>
                        </a:rPr>
                        <a:t>https://vseosvita.ua/</a:t>
                      </a:r>
                      <a:endParaRPr lang="ru-RU" sz="6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u="sng">
                          <a:hlinkClick r:id="rId3"/>
                        </a:rPr>
                        <a:t>https://sapoiovich.blogspot.com/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/>
                        <a:t>2022 -2027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  <a:tr h="3024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Підсумок роботи з питання атестації. Творчий звіт вихователя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/>
                        <a:t>Педагогічна рада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/>
                        <a:t>2027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579" marR="36579" marT="0" marB="0"/>
                </a:tc>
              </a:tr>
            </a:tbl>
          </a:graphicData>
        </a:graphic>
      </p:graphicFrame>
      <p:pic>
        <p:nvPicPr>
          <p:cNvPr id="9" name="Рисунок 8" descr="03e53af34e62d1072dc6468d08afccd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332656"/>
            <a:ext cx="231000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7641188_33-p-foni-dlya-prezentatsii-powerpoint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57509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Участь у роботі методичної служби </a:t>
            </a:r>
            <a:endParaRPr lang="uk-UA" sz="28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дошкільного </a:t>
            </a:r>
            <a:r>
              <a:rPr lang="uk-UA" sz="2800" b="1" dirty="0" smtClean="0">
                <a:solidFill>
                  <a:srgbClr val="C00000"/>
                </a:solidFill>
              </a:rPr>
              <a:t>навчального закладу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1340767"/>
          <a:ext cx="6408711" cy="5328594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6408711"/>
              </a:tblGrid>
              <a:tr h="479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/>
                        <a:t>202022 -2027 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Пропагувати питання </a:t>
                      </a:r>
                      <a:r>
                        <a:rPr lang="en-US" sz="1400"/>
                        <a:t>LEGO</a:t>
                      </a:r>
                      <a:r>
                        <a:rPr lang="uk-UA" sz="1400"/>
                        <a:t> – конструювання як засіб моделювання навколишнього світу серед колег. З досвіду роботи. Педагогічна рада.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/>
                        <a:t>Педагогічний ринг». «Соціально – громадянська компетентність дітей дошкільного віку»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 </a:t>
                      </a:r>
                      <a:r>
                        <a:rPr lang="uk-UA" sz="1400"/>
                        <a:t>Провести семінар  з колегами та презентувати матеріали на тему: «Безмежний світ гри з </a:t>
                      </a:r>
                      <a:r>
                        <a:rPr lang="en-US" sz="1400"/>
                        <a:t>LEGO</a:t>
                      </a:r>
                      <a:r>
                        <a:rPr lang="uk-UA" sz="1400"/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8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«Ознайомлення  з колег з перспективним плануванням за </a:t>
                      </a:r>
                      <a:r>
                        <a:rPr lang="en-US" sz="1400"/>
                        <a:t>IEGO </a:t>
                      </a:r>
                      <a:r>
                        <a:rPr lang="uk-UA" sz="1400"/>
                        <a:t>– технологією та можливістю конструювати навколишній світ. Презентувати збірку розгорнутих конспектів для взаємодії з дітьми старшого дошкільного віку.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/>
                        <a:t> </a:t>
                      </a:r>
                      <a:r>
                        <a:rPr lang="uk-UA" sz="1400" dirty="0"/>
                        <a:t>«Урожай ідей для творчих людей»</a:t>
                      </a: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Педагогічна рада. Презентація матеріалів атестаційного періоду колегам ДНЗ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589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Люда</dc:creator>
  <cp:lastModifiedBy>Люда</cp:lastModifiedBy>
  <cp:revision>8</cp:revision>
  <dcterms:created xsi:type="dcterms:W3CDTF">2022-10-24T14:03:36Z</dcterms:created>
  <dcterms:modified xsi:type="dcterms:W3CDTF">2022-10-24T15:16:42Z</dcterms:modified>
</cp:coreProperties>
</file>