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257" r:id="rId4"/>
    <p:sldId id="265" r:id="rId5"/>
    <p:sldId id="266" r:id="rId6"/>
    <p:sldId id="280" r:id="rId7"/>
    <p:sldId id="268" r:id="rId8"/>
    <p:sldId id="269" r:id="rId9"/>
    <p:sldId id="263" r:id="rId10"/>
    <p:sldId id="293" r:id="rId11"/>
    <p:sldId id="267" r:id="rId12"/>
    <p:sldId id="264" r:id="rId13"/>
    <p:sldId id="262" r:id="rId14"/>
    <p:sldId id="270" r:id="rId15"/>
    <p:sldId id="271" r:id="rId16"/>
    <p:sldId id="258" r:id="rId17"/>
    <p:sldId id="272" r:id="rId18"/>
    <p:sldId id="302" r:id="rId19"/>
    <p:sldId id="303" r:id="rId20"/>
    <p:sldId id="304" r:id="rId21"/>
    <p:sldId id="273" r:id="rId22"/>
    <p:sldId id="274" r:id="rId23"/>
    <p:sldId id="286" r:id="rId24"/>
    <p:sldId id="259" r:id="rId25"/>
    <p:sldId id="279" r:id="rId26"/>
    <p:sldId id="275" r:id="rId27"/>
    <p:sldId id="276" r:id="rId28"/>
    <p:sldId id="277" r:id="rId29"/>
    <p:sldId id="278" r:id="rId30"/>
    <p:sldId id="260" r:id="rId31"/>
    <p:sldId id="281" r:id="rId32"/>
    <p:sldId id="282" r:id="rId33"/>
    <p:sldId id="283" r:id="rId34"/>
    <p:sldId id="284" r:id="rId35"/>
    <p:sldId id="306" r:id="rId36"/>
    <p:sldId id="285" r:id="rId37"/>
    <p:sldId id="287" r:id="rId38"/>
    <p:sldId id="305" r:id="rId39"/>
    <p:sldId id="307" r:id="rId40"/>
    <p:sldId id="288" r:id="rId41"/>
    <p:sldId id="289" r:id="rId42"/>
    <p:sldId id="292" r:id="rId43"/>
    <p:sldId id="308" r:id="rId44"/>
    <p:sldId id="290" r:id="rId45"/>
    <p:sldId id="291" r:id="rId46"/>
    <p:sldId id="294" r:id="rId47"/>
    <p:sldId id="295" r:id="rId48"/>
    <p:sldId id="296" r:id="rId49"/>
    <p:sldId id="297" r:id="rId50"/>
    <p:sldId id="298" r:id="rId51"/>
    <p:sldId id="301" r:id="rId52"/>
    <p:sldId id="300" r:id="rId5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4168815-0C99-4812-9540-68780AC4316B}" type="datetimeFigureOut">
              <a:rPr lang="uk-UA" smtClean="0"/>
              <a:pPr/>
              <a:t>16.02.2022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E0E59C7-03F3-40AE-8CE3-02237AB0BA1F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656183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Види дитячого конструювання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1026" name="Picture 2" descr="C:\Users\Владимир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538" y="2494287"/>
            <a:ext cx="8405934" cy="3458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Владимир\Desktop\IMG_20220211_114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9723"/>
            <a:ext cx="8352928" cy="624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ладимир\Desktop\FB_IMG_1644683133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esktop\5bd052740cbc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4664"/>
            <a:ext cx="4427984" cy="2864352"/>
          </a:xfrm>
          <a:prstGeom prst="rect">
            <a:avLst/>
          </a:prstGeom>
          <a:noFill/>
        </p:spPr>
      </p:pic>
      <p:pic>
        <p:nvPicPr>
          <p:cNvPr id="4099" name="Picture 3" descr="C:\Users\Владимир\Desktop\53dd06bbca438f555229aee6d5fb2a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284984"/>
            <a:ext cx="2880320" cy="3168352"/>
          </a:xfrm>
          <a:prstGeom prst="rect">
            <a:avLst/>
          </a:prstGeom>
          <a:noFill/>
        </p:spPr>
      </p:pic>
      <p:pic>
        <p:nvPicPr>
          <p:cNvPr id="4100" name="Picture 4" descr="C:\Users\Владимир\Desktop\magnitniy-konstruktor-magformers-11-257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429000"/>
            <a:ext cx="2736304" cy="3001516"/>
          </a:xfrm>
          <a:prstGeom prst="rect">
            <a:avLst/>
          </a:prstGeom>
          <a:noFill/>
        </p:spPr>
      </p:pic>
      <p:pic>
        <p:nvPicPr>
          <p:cNvPr id="4101" name="Picture 5" descr="C:\Users\Владимир\Desktop\f2464a1713a54c19c4f37a5572e02a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48680"/>
            <a:ext cx="2880320" cy="2880320"/>
          </a:xfrm>
          <a:prstGeom prst="rect">
            <a:avLst/>
          </a:prstGeom>
          <a:noFill/>
        </p:spPr>
      </p:pic>
      <p:pic>
        <p:nvPicPr>
          <p:cNvPr id="4102" name="Picture 6" descr="C:\Users\Владимир\Desktop\703007-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429000"/>
            <a:ext cx="2952328" cy="3143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Владимир\Desktop\Konstruktor_metallicheskiy__Tank__ot_Tehnok_5a91c72e8e6c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8544" y="3068960"/>
            <a:ext cx="3984280" cy="3456384"/>
          </a:xfrm>
          <a:prstGeom prst="rect">
            <a:avLst/>
          </a:prstGeom>
          <a:noFill/>
        </p:spPr>
      </p:pic>
      <p:pic>
        <p:nvPicPr>
          <p:cNvPr id="2052" name="Picture 4" descr="C:\Users\Владимир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4614450" cy="3456384"/>
          </a:xfrm>
          <a:prstGeom prst="rect">
            <a:avLst/>
          </a:prstGeom>
          <a:noFill/>
        </p:spPr>
      </p:pic>
      <p:pic>
        <p:nvPicPr>
          <p:cNvPr id="2053" name="Picture 5" descr="C:\Users\Владимир\Desktop\konstruktor-metallicheskij-traktor-s-pritsepom-4876-1280x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0356" y="620688"/>
            <a:ext cx="4212468" cy="2808312"/>
          </a:xfrm>
          <a:prstGeom prst="rect">
            <a:avLst/>
          </a:prstGeom>
          <a:noFill/>
        </p:spPr>
      </p:pic>
      <p:pic>
        <p:nvPicPr>
          <p:cNvPr id="2054" name="Picture 6" descr="C:\Users\Владимир\Desktop\Konstruktor_metallicheskiy__Stroytehnika__5c971600b73f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429000"/>
            <a:ext cx="3960440" cy="3280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ладимир\Desktop\161276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032448" cy="4186809"/>
          </a:xfrm>
          <a:prstGeom prst="rect">
            <a:avLst/>
          </a:prstGeom>
          <a:noFill/>
        </p:spPr>
      </p:pic>
      <p:pic>
        <p:nvPicPr>
          <p:cNvPr id="10243" name="Picture 3" descr="C:\Users\Владимир\Desktop\Detskiy_konstruktor_serii_Banchems__Bunchems_____300_detaley_5855a0c43b1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7"/>
            <a:ext cx="407013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ладимир\Desktop\IMG_20220128_155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42" y="0"/>
            <a:ext cx="92567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620688"/>
            <a:ext cx="4837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</a:rPr>
              <a:t>Конструювання з паперу та картону</a:t>
            </a: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05273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Під час конструювання з паперу діти експериментують із відповідними матеріалами, навчаються складати аркуші (навпіл, за наміченими лініями), фіксувати лінії згину. Діти знайомляться з властивостями та якостями паперу, фантазують зі створеними образами.</a:t>
            </a:r>
            <a:endParaRPr lang="uk-UA" dirty="0"/>
          </a:p>
        </p:txBody>
      </p:sp>
      <p:pic>
        <p:nvPicPr>
          <p:cNvPr id="13314" name="Picture 2" descr="C:\Users\Владимир\Desktop\FB_IMG_1644682859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2520280" cy="3168352"/>
          </a:xfrm>
          <a:prstGeom prst="rect">
            <a:avLst/>
          </a:prstGeom>
          <a:noFill/>
        </p:spPr>
      </p:pic>
      <p:pic>
        <p:nvPicPr>
          <p:cNvPr id="13315" name="Picture 3" descr="C:\Users\Владимир\Desktop\FB_IMG_1644682883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780928"/>
            <a:ext cx="2661727" cy="3096344"/>
          </a:xfrm>
          <a:prstGeom prst="rect">
            <a:avLst/>
          </a:prstGeom>
          <a:noFill/>
        </p:spPr>
      </p:pic>
      <p:pic>
        <p:nvPicPr>
          <p:cNvPr id="13316" name="Picture 4" descr="C:\Users\Владимир\Desktop\FB_IMG_1644682833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708920"/>
            <a:ext cx="3024336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ладимир\Desktop\FB_IMG_1644683440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6852"/>
            <a:ext cx="4032448" cy="2988755"/>
          </a:xfrm>
          <a:prstGeom prst="rect">
            <a:avLst/>
          </a:prstGeom>
          <a:noFill/>
        </p:spPr>
      </p:pic>
      <p:pic>
        <p:nvPicPr>
          <p:cNvPr id="14339" name="Picture 3" descr="C:\Users\Владимир\Desktop\FB_IMG_1644682915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3501008"/>
            <a:ext cx="4032447" cy="2839866"/>
          </a:xfrm>
          <a:prstGeom prst="rect">
            <a:avLst/>
          </a:prstGeom>
          <a:noFill/>
        </p:spPr>
      </p:pic>
      <p:pic>
        <p:nvPicPr>
          <p:cNvPr id="14340" name="Picture 4" descr="C:\Users\Владимир\Desktop\FB_IMG_1644682950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836712"/>
            <a:ext cx="3741416" cy="5264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esktop\IMG_20220214_093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684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имир\Desktop\IMG_20220214_094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50" y="0"/>
            <a:ext cx="91684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83671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Конструювання</a:t>
            </a:r>
            <a:endParaRPr lang="uk-UA" sz="2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052" y="2060848"/>
            <a:ext cx="2057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будівельного</a:t>
            </a:r>
          </a:p>
          <a:p>
            <a:pPr algn="ctr"/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матеріалу</a:t>
            </a:r>
            <a:endParaRPr lang="uk-UA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224" y="198884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паперу і картону</a:t>
            </a:r>
            <a:endParaRPr lang="uk-UA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364502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природного матеріалу</a:t>
            </a:r>
            <a:endParaRPr lang="uk-UA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0764688" y="3861048"/>
            <a:ext cx="7200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411760" y="1556792"/>
            <a:ext cx="1512168" cy="576064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32040" y="364502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викидних матеріалів</a:t>
            </a:r>
            <a:endParaRPr lang="uk-UA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347864" y="1556792"/>
            <a:ext cx="720080" cy="2016224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004048" y="1628800"/>
            <a:ext cx="648072" cy="187220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148064" y="1628800"/>
            <a:ext cx="1512168" cy="50405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ладимир\Desktop\IMG_20220214_09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4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ладимир\Desktop\image_5aa58397ab1e75.9789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24936" cy="55446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7824" y="33265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 smtClean="0">
                <a:solidFill>
                  <a:srgbClr val="FF0000"/>
                </a:solidFill>
              </a:rPr>
              <a:t>Оригамі</a:t>
            </a:r>
            <a:endParaRPr lang="uk-UA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Владимир\Desktop\IMG_20220210_091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5861"/>
            <a:ext cx="8352928" cy="624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Владимир\Desktop\IMG_20220210_092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80920" cy="6194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476672"/>
            <a:ext cx="411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</a:rPr>
              <a:t>Конструювання з природного матеріалу</a:t>
            </a:r>
            <a:endParaRPr lang="uk-UA" sz="24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Владимир\Desktop\FB_IMG_1644683564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024336" cy="3024336"/>
          </a:xfrm>
          <a:prstGeom prst="rect">
            <a:avLst/>
          </a:prstGeom>
          <a:noFill/>
        </p:spPr>
      </p:pic>
      <p:pic>
        <p:nvPicPr>
          <p:cNvPr id="16387" name="Picture 3" descr="C:\Users\Владимир\Desktop\FB_IMG_1644683521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221089"/>
            <a:ext cx="3672408" cy="2636911"/>
          </a:xfrm>
          <a:prstGeom prst="rect">
            <a:avLst/>
          </a:prstGeom>
          <a:noFill/>
        </p:spPr>
      </p:pic>
      <p:pic>
        <p:nvPicPr>
          <p:cNvPr id="16388" name="Picture 4" descr="C:\Users\Владимир\Desktop\FB_IMG_1644683573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340768"/>
            <a:ext cx="2326518" cy="2886001"/>
          </a:xfrm>
          <a:prstGeom prst="rect">
            <a:avLst/>
          </a:prstGeom>
          <a:noFill/>
        </p:spPr>
      </p:pic>
      <p:pic>
        <p:nvPicPr>
          <p:cNvPr id="16389" name="Picture 5" descr="C:\Users\Владимир\Desktop\FB_IMG_164468360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2856" y="1412776"/>
            <a:ext cx="2785120" cy="2785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Владимир\Desktop\Без назван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44" y="323778"/>
            <a:ext cx="2765904" cy="3465264"/>
          </a:xfrm>
          <a:prstGeom prst="rect">
            <a:avLst/>
          </a:prstGeom>
          <a:noFill/>
        </p:spPr>
      </p:pic>
      <p:pic>
        <p:nvPicPr>
          <p:cNvPr id="21507" name="Picture 3" descr="C:\Users\Владимир\Desktop\IMG_20210928_093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5462"/>
            <a:ext cx="4211960" cy="3096905"/>
          </a:xfrm>
          <a:prstGeom prst="rect">
            <a:avLst/>
          </a:prstGeom>
          <a:noFill/>
        </p:spPr>
      </p:pic>
      <p:pic>
        <p:nvPicPr>
          <p:cNvPr id="21508" name="Picture 4" descr="C:\Users\Владимир\Desktop\IMG_20210928_092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51111"/>
            <a:ext cx="4320480" cy="3006204"/>
          </a:xfrm>
          <a:prstGeom prst="rect">
            <a:avLst/>
          </a:prstGeom>
          <a:noFill/>
        </p:spPr>
      </p:pic>
      <p:pic>
        <p:nvPicPr>
          <p:cNvPr id="21509" name="Picture 5" descr="C:\Users\Владимир\Desktop\pogudx7quojub5bsu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3965847" cy="3224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Владимир\Desktop\Без названия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312368" cy="3312368"/>
          </a:xfrm>
          <a:prstGeom prst="rect">
            <a:avLst/>
          </a:prstGeom>
          <a:noFill/>
        </p:spPr>
      </p:pic>
      <p:pic>
        <p:nvPicPr>
          <p:cNvPr id="17411" name="Picture 3" descr="C:\Users\Владимир\Desktop\adeb522eb674434eb07acbfdba36af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284984"/>
            <a:ext cx="4876800" cy="3248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ладимир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32656"/>
            <a:ext cx="3744416" cy="3744416"/>
          </a:xfrm>
          <a:prstGeom prst="rect">
            <a:avLst/>
          </a:prstGeom>
          <a:noFill/>
        </p:spPr>
      </p:pic>
      <p:pic>
        <p:nvPicPr>
          <p:cNvPr id="18435" name="Picture 3" descr="C:\Users\Владимир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5874830" cy="3331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ладимир\Desktop\vkusne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72" y="332656"/>
            <a:ext cx="3943145" cy="2376264"/>
          </a:xfrm>
          <a:prstGeom prst="rect">
            <a:avLst/>
          </a:prstGeom>
          <a:noFill/>
        </p:spPr>
      </p:pic>
      <p:pic>
        <p:nvPicPr>
          <p:cNvPr id="19459" name="Picture 3" descr="C:\Users\Владимир\Desktop\images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494" y="332655"/>
            <a:ext cx="4820037" cy="2448273"/>
          </a:xfrm>
          <a:prstGeom prst="rect">
            <a:avLst/>
          </a:prstGeom>
          <a:noFill/>
        </p:spPr>
      </p:pic>
      <p:pic>
        <p:nvPicPr>
          <p:cNvPr id="19460" name="Picture 4" descr="C:\Users\Владимир\Desktop\TSvetnoj-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996952"/>
            <a:ext cx="5112568" cy="35518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Владимир\Desktop\IMG_20220110_112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491" y="0"/>
            <a:ext cx="938849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</a:rPr>
              <a:t>Конструювання з будівельного матеріалу та деталей конструктора</a:t>
            </a: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305342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Конструювання з будівельного   матеріалу   є найбільш доступним і легким видом. Деталі будівельних наборів являють собою правильні об’ємні геометричні фігури (куби, циліндри, бруски тощо) з точними параметрами. Це дає можливість дітям легко отримати конструкцію того чи іншого задуманого предмета, передаючи пропорційність частин споруди, їх симетричне розташування тощо. Набори для конструювання даного виду є дуже різноманітними: для настільних будівельних ігор, для ігор на підлозі та у дворі.</a:t>
            </a:r>
            <a:endParaRPr lang="uk-UA" dirty="0"/>
          </a:p>
        </p:txBody>
      </p:sp>
      <p:pic>
        <p:nvPicPr>
          <p:cNvPr id="1026" name="Picture 2" descr="C:\Users\Владимир\Desktop\FB_IMG_1643731588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149080"/>
            <a:ext cx="2592287" cy="1872208"/>
          </a:xfrm>
          <a:prstGeom prst="rect">
            <a:avLst/>
          </a:prstGeom>
          <a:noFill/>
        </p:spPr>
      </p:pic>
      <p:pic>
        <p:nvPicPr>
          <p:cNvPr id="1027" name="Picture 3" descr="C:\Users\Владимир\Desktop\FB_IMG_1643731593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356992"/>
            <a:ext cx="2592288" cy="1872208"/>
          </a:xfrm>
          <a:prstGeom prst="rect">
            <a:avLst/>
          </a:prstGeom>
          <a:noFill/>
        </p:spPr>
      </p:pic>
      <p:pic>
        <p:nvPicPr>
          <p:cNvPr id="1028" name="Picture 4" descr="C:\Users\Владимир\Desktop\FB_IMG_1643731595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005064"/>
            <a:ext cx="2376264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48680"/>
            <a:ext cx="519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</a:rPr>
              <a:t>Конструювання з викидних матеріалів</a:t>
            </a:r>
            <a:endParaRPr lang="uk-UA" sz="2400" dirty="0">
              <a:solidFill>
                <a:srgbClr val="FF0000"/>
              </a:solidFill>
            </a:endParaRPr>
          </a:p>
        </p:txBody>
      </p:sp>
      <p:pic>
        <p:nvPicPr>
          <p:cNvPr id="23554" name="Picture 2" descr="C:\Users\Владимир\Desktop\FB_IMG_1644683735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2785492" cy="2650860"/>
          </a:xfrm>
          <a:prstGeom prst="rect">
            <a:avLst/>
          </a:prstGeom>
          <a:noFill/>
        </p:spPr>
      </p:pic>
      <p:pic>
        <p:nvPicPr>
          <p:cNvPr id="23555" name="Picture 3" descr="C:\Users\Владимир\Desktop\FB_IMG_1644683726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4077071"/>
            <a:ext cx="3663575" cy="2546185"/>
          </a:xfrm>
          <a:prstGeom prst="rect">
            <a:avLst/>
          </a:prstGeom>
          <a:noFill/>
        </p:spPr>
      </p:pic>
      <p:pic>
        <p:nvPicPr>
          <p:cNvPr id="23556" name="Picture 4" descr="C:\Users\Владимир\Desktop\FB_IMG_1644683720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556536"/>
            <a:ext cx="3672408" cy="5059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Владимир\Desktop\FB_IMG_1644682784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" y="476672"/>
            <a:ext cx="3384376" cy="3384376"/>
          </a:xfrm>
          <a:prstGeom prst="rect">
            <a:avLst/>
          </a:prstGeom>
          <a:noFill/>
        </p:spPr>
      </p:pic>
      <p:pic>
        <p:nvPicPr>
          <p:cNvPr id="24579" name="Picture 3" descr="C:\Users\Владимир\Desktop\FB_IMG_1644682807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4664"/>
            <a:ext cx="3145532" cy="3612119"/>
          </a:xfrm>
          <a:prstGeom prst="rect">
            <a:avLst/>
          </a:prstGeom>
          <a:noFill/>
        </p:spPr>
      </p:pic>
      <p:pic>
        <p:nvPicPr>
          <p:cNvPr id="24580" name="Picture 4" descr="C:\Users\Владимир\Desktop\IMG_20220212_184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573016"/>
            <a:ext cx="4460169" cy="2994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Владимир\Desktop\FB_IMG_1644683298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866324" cy="6132554"/>
          </a:xfrm>
          <a:prstGeom prst="rect">
            <a:avLst/>
          </a:prstGeom>
          <a:noFill/>
        </p:spPr>
      </p:pic>
      <p:pic>
        <p:nvPicPr>
          <p:cNvPr id="25603" name="Picture 3" descr="C:\Users\Владимир\Desktop\FB_IMG_1644683308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46968"/>
            <a:ext cx="4008487" cy="6006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Владимир\Desktop\FB_IMG_1643874167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20" y="404664"/>
            <a:ext cx="2597792" cy="3456384"/>
          </a:xfrm>
          <a:prstGeom prst="rect">
            <a:avLst/>
          </a:prstGeom>
          <a:noFill/>
        </p:spPr>
      </p:pic>
      <p:pic>
        <p:nvPicPr>
          <p:cNvPr id="26627" name="Picture 3" descr="C:\Users\Владимир\Desktop\FB_IMG_1643874149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32656"/>
            <a:ext cx="2591308" cy="3106821"/>
          </a:xfrm>
          <a:prstGeom prst="rect">
            <a:avLst/>
          </a:prstGeom>
          <a:noFill/>
        </p:spPr>
      </p:pic>
      <p:pic>
        <p:nvPicPr>
          <p:cNvPr id="26628" name="Picture 4" descr="C:\Users\Владимир\Desktop\FB_IMG_1643874135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9928" y="404664"/>
            <a:ext cx="2538282" cy="3384376"/>
          </a:xfrm>
          <a:prstGeom prst="rect">
            <a:avLst/>
          </a:prstGeom>
          <a:noFill/>
        </p:spPr>
      </p:pic>
      <p:pic>
        <p:nvPicPr>
          <p:cNvPr id="26629" name="Picture 5" descr="C:\Users\Владимир\Desktop\FB_IMG_1643874154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501008"/>
            <a:ext cx="2880320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Владимир\Desktop\IMG_20220212_183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390525"/>
            <a:ext cx="10287000" cy="763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мир\Desktop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76672"/>
            <a:ext cx="3939467" cy="3312368"/>
          </a:xfrm>
          <a:prstGeom prst="rect">
            <a:avLst/>
          </a:prstGeom>
          <a:noFill/>
        </p:spPr>
      </p:pic>
      <p:pic>
        <p:nvPicPr>
          <p:cNvPr id="2051" name="Picture 3" descr="C:\Users\Владимир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74104"/>
            <a:ext cx="3960440" cy="3536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Владимир\Desktop\FB_IMG_1644682982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47882"/>
            <a:ext cx="7416824" cy="6291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Владимир\Desktop\IMG-e9e117834b9ea20d8abf742ef68f78ef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888432" cy="6120680"/>
          </a:xfrm>
          <a:prstGeom prst="rect">
            <a:avLst/>
          </a:prstGeom>
          <a:noFill/>
        </p:spPr>
      </p:pic>
      <p:pic>
        <p:nvPicPr>
          <p:cNvPr id="32771" name="Picture 3" descr="C:\Users\Владимир\Desktop\IMG-7b9042336e60c8662c97b624c383948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816424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Владимир\Desktop\8b39d3faa1055678f899894c882d39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1098"/>
            <a:ext cx="7920880" cy="6144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мир\Desktop\cveyy-iz-vatnyh-paloch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4107153" cy="5472782"/>
          </a:xfrm>
          <a:prstGeom prst="rect">
            <a:avLst/>
          </a:prstGeom>
          <a:noFill/>
        </p:spPr>
      </p:pic>
      <p:pic>
        <p:nvPicPr>
          <p:cNvPr id="4099" name="Picture 3" descr="C:\Users\Владимир\Desktop\romashka-vatnie-palochki-plastilinographi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066487" cy="5421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имир\Desktop\shop_items_catalog_image1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16416" cy="611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Владимир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888432" cy="3888432"/>
          </a:xfrm>
          <a:prstGeom prst="rect">
            <a:avLst/>
          </a:prstGeom>
          <a:noFill/>
        </p:spPr>
      </p:pic>
      <p:pic>
        <p:nvPicPr>
          <p:cNvPr id="33795" name="Picture 3" descr="C:\Users\Владимир\Desktop\IMG_20220211_155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234614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Владимир\Desktop\IMG_20220211_155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3"/>
            <a:ext cx="3960440" cy="5040560"/>
          </a:xfrm>
          <a:prstGeom prst="rect">
            <a:avLst/>
          </a:prstGeom>
          <a:noFill/>
        </p:spPr>
      </p:pic>
      <p:pic>
        <p:nvPicPr>
          <p:cNvPr id="34819" name="Picture 3" descr="C:\Users\Владимир\Desktop\IMG_20220211_154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3980704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Владимир\Desktop\z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819" y="382905"/>
            <a:ext cx="8571653" cy="5926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ладимир\Desktop\psc000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92556"/>
            <a:ext cx="4032448" cy="5592149"/>
          </a:xfrm>
          <a:prstGeom prst="rect">
            <a:avLst/>
          </a:prstGeom>
          <a:noFill/>
        </p:spPr>
      </p:pic>
      <p:pic>
        <p:nvPicPr>
          <p:cNvPr id="5122" name="Picture 2" descr="C:\Users\Владимир\Desktop\Podelki-iz-lozhek-2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764704"/>
            <a:ext cx="4320480" cy="5602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Владимир\Desktop\podelki_iz_tarelok-2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24744"/>
            <a:ext cx="4228112" cy="4824536"/>
          </a:xfrm>
          <a:prstGeom prst="rect">
            <a:avLst/>
          </a:prstGeom>
          <a:noFill/>
        </p:spPr>
      </p:pic>
      <p:pic>
        <p:nvPicPr>
          <p:cNvPr id="6146" name="Picture 2" descr="C:\Users\Владимир\Desktop\132831273e603c0036f9ec4ce41c0f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10445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Владимир\Desktop\1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404664"/>
            <a:ext cx="857250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Владимир\Desktop\podelki_iz_gubki_dlya_posudy_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67" y="764704"/>
            <a:ext cx="887372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Владимир\Desktop\3c281a3f1d79929840279042d619aae1b53a71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645"/>
            <a:ext cx="8424937" cy="6318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Владимир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528270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IMG_20220214_104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49" y="0"/>
            <a:ext cx="91684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Владимир\Desktop\FB_IMG_1644683784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6672"/>
            <a:ext cx="4219592" cy="5760640"/>
          </a:xfrm>
          <a:prstGeom prst="rect">
            <a:avLst/>
          </a:prstGeom>
          <a:noFill/>
        </p:spPr>
      </p:pic>
      <p:pic>
        <p:nvPicPr>
          <p:cNvPr id="6149" name="Picture 5" descr="C:\Users\Владимир\Desktop\262249142_w640_h640_konstruktor-yunyj-dizaj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427984" cy="5968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мир\Desktop\IMG_20220214_103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684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имир\Desktop\IMG_20220214_103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684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ладимир\Desktop\img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3" y="0"/>
            <a:ext cx="91519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Владимир\Desktop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404664"/>
            <a:ext cx="3168352" cy="3168352"/>
          </a:xfrm>
          <a:prstGeom prst="rect">
            <a:avLst/>
          </a:prstGeom>
          <a:noFill/>
        </p:spPr>
      </p:pic>
      <p:pic>
        <p:nvPicPr>
          <p:cNvPr id="22531" name="Picture 3" descr="C:\Users\Владимир\Desktop\IMG_20210729_094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605976" cy="6141301"/>
          </a:xfrm>
          <a:prstGeom prst="rect">
            <a:avLst/>
          </a:prstGeom>
          <a:noFill/>
        </p:spPr>
      </p:pic>
      <p:pic>
        <p:nvPicPr>
          <p:cNvPr id="22532" name="Picture 4" descr="C:\Users\Владимир\Desktop\image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3888432" cy="3211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Владимир\Desktop\IMG_20220127_094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836712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ладимир\Desktop\IMG_20220127_092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имир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92088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381</TotalTime>
  <Words>79</Words>
  <Application>Microsoft Office PowerPoint</Application>
  <PresentationFormat>Экран (4:3)</PresentationFormat>
  <Paragraphs>14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Трек</vt:lpstr>
      <vt:lpstr>Види дитячого конструювання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</dc:creator>
  <cp:lastModifiedBy>Владимир</cp:lastModifiedBy>
  <cp:revision>41</cp:revision>
  <dcterms:created xsi:type="dcterms:W3CDTF">2022-02-12T15:21:56Z</dcterms:created>
  <dcterms:modified xsi:type="dcterms:W3CDTF">2022-02-16T08:55:20Z</dcterms:modified>
</cp:coreProperties>
</file>