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422" r:id="rId3"/>
    <p:sldId id="1906" r:id="rId4"/>
    <p:sldId id="1884" r:id="rId5"/>
    <p:sldId id="1909" r:id="rId6"/>
    <p:sldId id="1910" r:id="rId7"/>
    <p:sldId id="1911" r:id="rId8"/>
    <p:sldId id="1912" r:id="rId9"/>
    <p:sldId id="1913" r:id="rId10"/>
    <p:sldId id="1914" r:id="rId11"/>
    <p:sldId id="1908" r:id="rId12"/>
    <p:sldId id="1915" r:id="rId13"/>
    <p:sldId id="1916" r:id="rId14"/>
    <p:sldId id="1917" r:id="rId15"/>
    <p:sldId id="1918" r:id="rId16"/>
    <p:sldId id="1919" r:id="rId17"/>
    <p:sldId id="1920" r:id="rId18"/>
    <p:sldId id="1921" r:id="rId19"/>
    <p:sldId id="1922" r:id="rId20"/>
    <p:sldId id="1923" r:id="rId21"/>
    <p:sldId id="1924" r:id="rId22"/>
    <p:sldId id="1925" r:id="rId23"/>
    <p:sldId id="1926" r:id="rId24"/>
    <p:sldId id="1927" r:id="rId25"/>
    <p:sldId id="1853" r:id="rId26"/>
    <p:sldId id="1877" r:id="rId27"/>
    <p:sldId id="188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BA1A"/>
    <a:srgbClr val="2F3242"/>
    <a:srgbClr val="00FF00"/>
    <a:srgbClr val="385723"/>
    <a:srgbClr val="1B1F23"/>
    <a:srgbClr val="616161"/>
    <a:srgbClr val="F1C6F7"/>
    <a:srgbClr val="82D2DC"/>
    <a:srgbClr val="7463F6"/>
    <a:srgbClr val="83D3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3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517F93-A13A-4819-A895-802EB4B4684D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705FE202-8A18-494A-A408-36E23B44C656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>
              <a:solidFill>
                <a:schemeClr val="tx1"/>
              </a:solidFill>
            </a:rPr>
            <a:t>Будьте </a:t>
          </a:r>
          <a:r>
            <a:rPr lang="ru-RU" sz="1800" dirty="0" err="1">
              <a:solidFill>
                <a:schemeClr val="tx1"/>
              </a:solidFill>
            </a:rPr>
            <a:t>ввічливими</a:t>
          </a:r>
          <a:r>
            <a:rPr lang="ru-RU" sz="1800" dirty="0">
              <a:solidFill>
                <a:schemeClr val="tx1"/>
              </a:solidFill>
            </a:rPr>
            <a:t> та </a:t>
          </a:r>
          <a:r>
            <a:rPr lang="ru-RU" sz="1800" dirty="0" err="1">
              <a:solidFill>
                <a:schemeClr val="tx1"/>
              </a:solidFill>
            </a:rPr>
            <a:t>доброзичливими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вітайтесь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зі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співрозмовниками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дякуйте</a:t>
          </a:r>
          <a:r>
            <a:rPr lang="ru-RU" sz="1800" dirty="0">
              <a:solidFill>
                <a:schemeClr val="tx1"/>
              </a:solidFill>
            </a:rPr>
            <a:t> за </a:t>
          </a:r>
          <a:r>
            <a:rPr lang="ru-RU" sz="1800" dirty="0" err="1">
              <a:solidFill>
                <a:schemeClr val="tx1"/>
              </a:solidFill>
            </a:rPr>
            <a:t>допомогу</a:t>
          </a:r>
          <a:r>
            <a:rPr lang="ru-RU" sz="1800" dirty="0">
              <a:solidFill>
                <a:schemeClr val="tx1"/>
              </a:solidFill>
            </a:rPr>
            <a:t>. </a:t>
          </a:r>
          <a:endParaRPr lang="uk-UA" sz="1800" dirty="0">
            <a:solidFill>
              <a:schemeClr val="tx1"/>
            </a:solidFill>
          </a:endParaRPr>
        </a:p>
      </dgm:t>
    </dgm:pt>
    <dgm:pt modelId="{793EE6E7-3B3B-47A6-93C1-821E6F9D765B}" type="parTrans" cxnId="{8AF5010E-F0BF-41B4-9482-8C19F5ACA14C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EBA0AE39-4980-421F-8BB5-F8114FD93B40}" type="sibTrans" cxnId="{8AF5010E-F0BF-41B4-9482-8C19F5ACA14C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772CC806-F3EB-4E58-BC31-B2CD77DC6C56}">
      <dgm:prSet phldrT="[Текст]" custT="1"/>
      <dgm:spPr/>
      <dgm:t>
        <a:bodyPr/>
        <a:lstStyle/>
        <a:p>
          <a:r>
            <a:rPr lang="uk-UA" sz="1800" dirty="0">
              <a:solidFill>
                <a:schemeClr val="tx1"/>
              </a:solidFill>
            </a:rPr>
            <a:t>Намагайтеся уникати фраз, які можуть бути причиною конфлікту. </a:t>
          </a:r>
        </a:p>
      </dgm:t>
    </dgm:pt>
    <dgm:pt modelId="{918F98CB-D3C4-4D14-808D-6C3A74C86CAB}" type="parTrans" cxnId="{D99E077C-4157-4731-A4C7-F612424304C7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506578FA-634D-4270-9403-F46FA7B0B3EB}" type="sibTrans" cxnId="{D99E077C-4157-4731-A4C7-F612424304C7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31F2C5B2-2CCE-4475-B67B-A9043E5CA265}">
      <dgm:prSet phldrT="[Текст]" custT="1"/>
      <dgm:spPr/>
      <dgm:t>
        <a:bodyPr/>
        <a:lstStyle/>
        <a:p>
          <a:r>
            <a:rPr lang="uk-UA" sz="1800" dirty="0">
              <a:solidFill>
                <a:schemeClr val="tx1"/>
              </a:solidFill>
            </a:rPr>
            <a:t>Перевіряйте текст на відсутність граматичних помилок. </a:t>
          </a:r>
        </a:p>
      </dgm:t>
    </dgm:pt>
    <dgm:pt modelId="{0856174D-4814-44EF-B08E-131FD5666121}" type="parTrans" cxnId="{1FB39802-DE29-48A9-A942-C263BD4F6BCF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A18BAB85-8A91-4115-AAB4-129768A0C7C2}" type="sibTrans" cxnId="{1FB39802-DE29-48A9-A942-C263BD4F6BCF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3B074671-B550-447C-989E-10A4BEE7865E}">
      <dgm:prSet phldrT="[Текст]" custT="1"/>
      <dgm:spPr/>
      <dgm:t>
        <a:bodyPr/>
        <a:lstStyle/>
        <a:p>
          <a:r>
            <a:rPr lang="uk-UA" sz="1800" dirty="0">
              <a:solidFill>
                <a:schemeClr val="tx1"/>
              </a:solidFill>
            </a:rPr>
            <a:t>Супроводжуйте повідомлення </a:t>
          </a:r>
          <a:r>
            <a:rPr lang="uk-UA" sz="1800" dirty="0" err="1">
              <a:solidFill>
                <a:schemeClr val="tx1"/>
              </a:solidFill>
            </a:rPr>
            <a:t>смайлами</a:t>
          </a:r>
          <a:r>
            <a:rPr lang="uk-UA" sz="1800" dirty="0">
              <a:solidFill>
                <a:schemeClr val="tx1"/>
              </a:solidFill>
            </a:rPr>
            <a:t> (</a:t>
          </a:r>
          <a:r>
            <a:rPr lang="uk-UA" sz="1800" dirty="0" err="1">
              <a:solidFill>
                <a:schemeClr val="tx1"/>
              </a:solidFill>
            </a:rPr>
            <a:t>англ</a:t>
          </a:r>
          <a:r>
            <a:rPr lang="uk-UA" sz="1800" dirty="0">
              <a:solidFill>
                <a:schemeClr val="tx1"/>
              </a:solidFill>
            </a:rPr>
            <a:t>, </a:t>
          </a:r>
          <a:r>
            <a:rPr lang="en-US" sz="1800" dirty="0">
              <a:solidFill>
                <a:schemeClr val="tx1"/>
              </a:solidFill>
            </a:rPr>
            <a:t>smile — </a:t>
          </a:r>
          <a:r>
            <a:rPr lang="uk-UA" sz="1800" dirty="0">
              <a:solidFill>
                <a:schemeClr val="tx1"/>
              </a:solidFill>
            </a:rPr>
            <a:t>усмішка) для передавання емоцій, але майте почуття міри. </a:t>
          </a:r>
        </a:p>
      </dgm:t>
    </dgm:pt>
    <dgm:pt modelId="{75C19F57-ED1E-4FB3-9CC6-6691527BBC11}" type="parTrans" cxnId="{F83D6CD6-50C2-484B-AC5E-CD753C9C32A2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1AD65E29-3C9D-4526-9D68-98A3F519D319}" type="sibTrans" cxnId="{F83D6CD6-50C2-484B-AC5E-CD753C9C32A2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7570B21B-7C46-44A9-A6B5-E41D270F70F2}">
      <dgm:prSet phldrT="[Текст]" custT="1"/>
      <dgm:spPr/>
      <dgm:t>
        <a:bodyPr/>
        <a:lstStyle/>
        <a:p>
          <a:r>
            <a:rPr lang="uk-UA" sz="1800" dirty="0">
              <a:solidFill>
                <a:schemeClr val="tx1"/>
              </a:solidFill>
            </a:rPr>
            <a:t>Не пишіть увесь текст повідомлення великими літерами — його важко читати, це сприймається як крик.</a:t>
          </a:r>
        </a:p>
      </dgm:t>
    </dgm:pt>
    <dgm:pt modelId="{F2201673-2439-4C03-A128-F149491F6F07}" type="parTrans" cxnId="{5A54DF09-5E23-485E-8C21-15AB4F9ED07B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ED871835-3B8E-408C-881A-E8E638D3F65C}" type="sibTrans" cxnId="{5A54DF09-5E23-485E-8C21-15AB4F9ED07B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55B079C9-0213-45F9-8CF7-74FDA9C5FA77}" type="pres">
      <dgm:prSet presAssocID="{09517F93-A13A-4819-A895-802EB4B4684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1083401-BADE-4F1C-BC35-EA7E7AF41F86}" type="pres">
      <dgm:prSet presAssocID="{09517F93-A13A-4819-A895-802EB4B4684D}" presName="Name1" presStyleCnt="0"/>
      <dgm:spPr/>
    </dgm:pt>
    <dgm:pt modelId="{B3517B5E-09E1-45D4-8BED-7A7DA96A8BE1}" type="pres">
      <dgm:prSet presAssocID="{09517F93-A13A-4819-A895-802EB4B4684D}" presName="cycle" presStyleCnt="0"/>
      <dgm:spPr/>
    </dgm:pt>
    <dgm:pt modelId="{D5C5CCA9-1CC0-4DFC-954D-518DBB75DA72}" type="pres">
      <dgm:prSet presAssocID="{09517F93-A13A-4819-A895-802EB4B4684D}" presName="srcNode" presStyleLbl="node1" presStyleIdx="0" presStyleCnt="5"/>
      <dgm:spPr/>
    </dgm:pt>
    <dgm:pt modelId="{79E12924-F370-433C-9C03-36221FC34063}" type="pres">
      <dgm:prSet presAssocID="{09517F93-A13A-4819-A895-802EB4B4684D}" presName="conn" presStyleLbl="parChTrans1D2" presStyleIdx="0" presStyleCnt="1"/>
      <dgm:spPr/>
      <dgm:t>
        <a:bodyPr/>
        <a:lstStyle/>
        <a:p>
          <a:endParaRPr lang="ru-RU"/>
        </a:p>
      </dgm:t>
    </dgm:pt>
    <dgm:pt modelId="{2A5C1BCF-97FC-4A0C-BCA2-D78A41CAF0E6}" type="pres">
      <dgm:prSet presAssocID="{09517F93-A13A-4819-A895-802EB4B4684D}" presName="extraNode" presStyleLbl="node1" presStyleIdx="0" presStyleCnt="5"/>
      <dgm:spPr/>
    </dgm:pt>
    <dgm:pt modelId="{45E960B1-3566-4EA8-A881-97CFA77E8120}" type="pres">
      <dgm:prSet presAssocID="{09517F93-A13A-4819-A895-802EB4B4684D}" presName="dstNode" presStyleLbl="node1" presStyleIdx="0" presStyleCnt="5"/>
      <dgm:spPr/>
    </dgm:pt>
    <dgm:pt modelId="{ED15953C-05C9-416B-96EF-34A3EC9B7F12}" type="pres">
      <dgm:prSet presAssocID="{705FE202-8A18-494A-A408-36E23B44C65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ACCD2A-9872-4C14-817B-318D683E0E82}" type="pres">
      <dgm:prSet presAssocID="{705FE202-8A18-494A-A408-36E23B44C656}" presName="accent_1" presStyleCnt="0"/>
      <dgm:spPr/>
    </dgm:pt>
    <dgm:pt modelId="{9B330BC8-FBAF-4870-A8D3-2FA9C2F36553}" type="pres">
      <dgm:prSet presAssocID="{705FE202-8A18-494A-A408-36E23B44C656}" presName="accentRepeatNode" presStyleLbl="solidFgAcc1" presStyleIdx="0" presStyleCnt="5"/>
      <dgm:spPr/>
    </dgm:pt>
    <dgm:pt modelId="{C3AEB0BA-F899-4123-B6B6-FA0773CDC63F}" type="pres">
      <dgm:prSet presAssocID="{772CC806-F3EB-4E58-BC31-B2CD77DC6C5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73366-771F-46F3-8883-827F0D8CFEB0}" type="pres">
      <dgm:prSet presAssocID="{772CC806-F3EB-4E58-BC31-B2CD77DC6C56}" presName="accent_2" presStyleCnt="0"/>
      <dgm:spPr/>
    </dgm:pt>
    <dgm:pt modelId="{090628E7-69B4-41E3-BC09-E15139D142E4}" type="pres">
      <dgm:prSet presAssocID="{772CC806-F3EB-4E58-BC31-B2CD77DC6C56}" presName="accentRepeatNode" presStyleLbl="solidFgAcc1" presStyleIdx="1" presStyleCnt="5"/>
      <dgm:spPr/>
    </dgm:pt>
    <dgm:pt modelId="{A3B03E5A-DC4B-439B-B6DE-1DDBA6034667}" type="pres">
      <dgm:prSet presAssocID="{31F2C5B2-2CCE-4475-B67B-A9043E5CA26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A11C35-B5BB-4878-A93D-9733CC3E4F81}" type="pres">
      <dgm:prSet presAssocID="{31F2C5B2-2CCE-4475-B67B-A9043E5CA265}" presName="accent_3" presStyleCnt="0"/>
      <dgm:spPr/>
    </dgm:pt>
    <dgm:pt modelId="{8B9C6671-F7E8-4374-994F-2BF0971618C2}" type="pres">
      <dgm:prSet presAssocID="{31F2C5B2-2CCE-4475-B67B-A9043E5CA265}" presName="accentRepeatNode" presStyleLbl="solidFgAcc1" presStyleIdx="2" presStyleCnt="5"/>
      <dgm:spPr/>
    </dgm:pt>
    <dgm:pt modelId="{126EF5CC-54A6-4449-B6A0-5D9E6045C76D}" type="pres">
      <dgm:prSet presAssocID="{7570B21B-7C46-44A9-A6B5-E41D270F70F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CA3CAB-1E5F-4DB8-A327-B11874246CCA}" type="pres">
      <dgm:prSet presAssocID="{7570B21B-7C46-44A9-A6B5-E41D270F70F2}" presName="accent_4" presStyleCnt="0"/>
      <dgm:spPr/>
    </dgm:pt>
    <dgm:pt modelId="{5400030E-1E58-47BA-B4C3-051DC3E99868}" type="pres">
      <dgm:prSet presAssocID="{7570B21B-7C46-44A9-A6B5-E41D270F70F2}" presName="accentRepeatNode" presStyleLbl="solidFgAcc1" presStyleIdx="3" presStyleCnt="5"/>
      <dgm:spPr/>
    </dgm:pt>
    <dgm:pt modelId="{61C77442-EF2A-4594-8912-512EA053CBBA}" type="pres">
      <dgm:prSet presAssocID="{3B074671-B550-447C-989E-10A4BEE7865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FA6F0-3B55-4917-83B0-136C7DF48F3D}" type="pres">
      <dgm:prSet presAssocID="{3B074671-B550-447C-989E-10A4BEE7865E}" presName="accent_5" presStyleCnt="0"/>
      <dgm:spPr/>
    </dgm:pt>
    <dgm:pt modelId="{024BE381-3E7D-450A-8068-805AD3E86315}" type="pres">
      <dgm:prSet presAssocID="{3B074671-B550-447C-989E-10A4BEE7865E}" presName="accentRepeatNode" presStyleLbl="solidFgAcc1" presStyleIdx="4" presStyleCnt="5"/>
      <dgm:spPr/>
    </dgm:pt>
  </dgm:ptLst>
  <dgm:cxnLst>
    <dgm:cxn modelId="{30EEFD53-C472-4AE3-9E69-49AEE44034B6}" type="presOf" srcId="{3B074671-B550-447C-989E-10A4BEE7865E}" destId="{61C77442-EF2A-4594-8912-512EA053CBBA}" srcOrd="0" destOrd="0" presId="urn:microsoft.com/office/officeart/2008/layout/VerticalCurvedList"/>
    <dgm:cxn modelId="{8AF5010E-F0BF-41B4-9482-8C19F5ACA14C}" srcId="{09517F93-A13A-4819-A895-802EB4B4684D}" destId="{705FE202-8A18-494A-A408-36E23B44C656}" srcOrd="0" destOrd="0" parTransId="{793EE6E7-3B3B-47A6-93C1-821E6F9D765B}" sibTransId="{EBA0AE39-4980-421F-8BB5-F8114FD93B40}"/>
    <dgm:cxn modelId="{F83D6CD6-50C2-484B-AC5E-CD753C9C32A2}" srcId="{09517F93-A13A-4819-A895-802EB4B4684D}" destId="{3B074671-B550-447C-989E-10A4BEE7865E}" srcOrd="4" destOrd="0" parTransId="{75C19F57-ED1E-4FB3-9CC6-6691527BBC11}" sibTransId="{1AD65E29-3C9D-4526-9D68-98A3F519D319}"/>
    <dgm:cxn modelId="{1F918A0C-7611-497A-87FE-FDFED8462D86}" type="presOf" srcId="{7570B21B-7C46-44A9-A6B5-E41D270F70F2}" destId="{126EF5CC-54A6-4449-B6A0-5D9E6045C76D}" srcOrd="0" destOrd="0" presId="urn:microsoft.com/office/officeart/2008/layout/VerticalCurvedList"/>
    <dgm:cxn modelId="{BF36C6E4-968A-4066-83F1-20A0E588E316}" type="presOf" srcId="{31F2C5B2-2CCE-4475-B67B-A9043E5CA265}" destId="{A3B03E5A-DC4B-439B-B6DE-1DDBA6034667}" srcOrd="0" destOrd="0" presId="urn:microsoft.com/office/officeart/2008/layout/VerticalCurvedList"/>
    <dgm:cxn modelId="{37DB6864-3A36-4E9F-ADB0-603BA02CF830}" type="presOf" srcId="{705FE202-8A18-494A-A408-36E23B44C656}" destId="{ED15953C-05C9-416B-96EF-34A3EC9B7F12}" srcOrd="0" destOrd="0" presId="urn:microsoft.com/office/officeart/2008/layout/VerticalCurvedList"/>
    <dgm:cxn modelId="{CC2B5295-43B3-4745-8703-3E35BDD82B22}" type="presOf" srcId="{EBA0AE39-4980-421F-8BB5-F8114FD93B40}" destId="{79E12924-F370-433C-9C03-36221FC34063}" srcOrd="0" destOrd="0" presId="urn:microsoft.com/office/officeart/2008/layout/VerticalCurvedList"/>
    <dgm:cxn modelId="{9EF09143-AADF-4F1F-ABB1-943587E7A1E4}" type="presOf" srcId="{772CC806-F3EB-4E58-BC31-B2CD77DC6C56}" destId="{C3AEB0BA-F899-4123-B6B6-FA0773CDC63F}" srcOrd="0" destOrd="0" presId="urn:microsoft.com/office/officeart/2008/layout/VerticalCurvedList"/>
    <dgm:cxn modelId="{1FB39802-DE29-48A9-A942-C263BD4F6BCF}" srcId="{09517F93-A13A-4819-A895-802EB4B4684D}" destId="{31F2C5B2-2CCE-4475-B67B-A9043E5CA265}" srcOrd="2" destOrd="0" parTransId="{0856174D-4814-44EF-B08E-131FD5666121}" sibTransId="{A18BAB85-8A91-4115-AAB4-129768A0C7C2}"/>
    <dgm:cxn modelId="{D50CB29D-F427-4AF4-9EC0-138DDF7ADF17}" type="presOf" srcId="{09517F93-A13A-4819-A895-802EB4B4684D}" destId="{55B079C9-0213-45F9-8CF7-74FDA9C5FA77}" srcOrd="0" destOrd="0" presId="urn:microsoft.com/office/officeart/2008/layout/VerticalCurvedList"/>
    <dgm:cxn modelId="{D99E077C-4157-4731-A4C7-F612424304C7}" srcId="{09517F93-A13A-4819-A895-802EB4B4684D}" destId="{772CC806-F3EB-4E58-BC31-B2CD77DC6C56}" srcOrd="1" destOrd="0" parTransId="{918F98CB-D3C4-4D14-808D-6C3A74C86CAB}" sibTransId="{506578FA-634D-4270-9403-F46FA7B0B3EB}"/>
    <dgm:cxn modelId="{5A54DF09-5E23-485E-8C21-15AB4F9ED07B}" srcId="{09517F93-A13A-4819-A895-802EB4B4684D}" destId="{7570B21B-7C46-44A9-A6B5-E41D270F70F2}" srcOrd="3" destOrd="0" parTransId="{F2201673-2439-4C03-A128-F149491F6F07}" sibTransId="{ED871835-3B8E-408C-881A-E8E638D3F65C}"/>
    <dgm:cxn modelId="{EED69A3E-5C91-4B3E-BC51-8350AF14AE23}" type="presParOf" srcId="{55B079C9-0213-45F9-8CF7-74FDA9C5FA77}" destId="{A1083401-BADE-4F1C-BC35-EA7E7AF41F86}" srcOrd="0" destOrd="0" presId="urn:microsoft.com/office/officeart/2008/layout/VerticalCurvedList"/>
    <dgm:cxn modelId="{C4BAD986-C7C1-4C72-B622-0712C07B3EB2}" type="presParOf" srcId="{A1083401-BADE-4F1C-BC35-EA7E7AF41F86}" destId="{B3517B5E-09E1-45D4-8BED-7A7DA96A8BE1}" srcOrd="0" destOrd="0" presId="urn:microsoft.com/office/officeart/2008/layout/VerticalCurvedList"/>
    <dgm:cxn modelId="{0C9C26B9-2DC9-4D82-8157-456B83D4D61D}" type="presParOf" srcId="{B3517B5E-09E1-45D4-8BED-7A7DA96A8BE1}" destId="{D5C5CCA9-1CC0-4DFC-954D-518DBB75DA72}" srcOrd="0" destOrd="0" presId="urn:microsoft.com/office/officeart/2008/layout/VerticalCurvedList"/>
    <dgm:cxn modelId="{19290615-A0AF-40E3-A9A3-7C14F8E3F4B0}" type="presParOf" srcId="{B3517B5E-09E1-45D4-8BED-7A7DA96A8BE1}" destId="{79E12924-F370-433C-9C03-36221FC34063}" srcOrd="1" destOrd="0" presId="urn:microsoft.com/office/officeart/2008/layout/VerticalCurvedList"/>
    <dgm:cxn modelId="{3B54151A-4227-4E96-BD42-5B7D708C7AB7}" type="presParOf" srcId="{B3517B5E-09E1-45D4-8BED-7A7DA96A8BE1}" destId="{2A5C1BCF-97FC-4A0C-BCA2-D78A41CAF0E6}" srcOrd="2" destOrd="0" presId="urn:microsoft.com/office/officeart/2008/layout/VerticalCurvedList"/>
    <dgm:cxn modelId="{304AC8E1-784B-49E4-9E05-2CF00D5F5CA0}" type="presParOf" srcId="{B3517B5E-09E1-45D4-8BED-7A7DA96A8BE1}" destId="{45E960B1-3566-4EA8-A881-97CFA77E8120}" srcOrd="3" destOrd="0" presId="urn:microsoft.com/office/officeart/2008/layout/VerticalCurvedList"/>
    <dgm:cxn modelId="{DEA734A1-57C8-49D2-BE4C-7F06772128CC}" type="presParOf" srcId="{A1083401-BADE-4F1C-BC35-EA7E7AF41F86}" destId="{ED15953C-05C9-416B-96EF-34A3EC9B7F12}" srcOrd="1" destOrd="0" presId="urn:microsoft.com/office/officeart/2008/layout/VerticalCurvedList"/>
    <dgm:cxn modelId="{BF6F8D63-F4B1-4E5A-B3A5-478B1571E840}" type="presParOf" srcId="{A1083401-BADE-4F1C-BC35-EA7E7AF41F86}" destId="{4DACCD2A-9872-4C14-817B-318D683E0E82}" srcOrd="2" destOrd="0" presId="urn:microsoft.com/office/officeart/2008/layout/VerticalCurvedList"/>
    <dgm:cxn modelId="{B8FB2EEB-D064-439D-9EDB-6FB4E65B9BAE}" type="presParOf" srcId="{4DACCD2A-9872-4C14-817B-318D683E0E82}" destId="{9B330BC8-FBAF-4870-A8D3-2FA9C2F36553}" srcOrd="0" destOrd="0" presId="urn:microsoft.com/office/officeart/2008/layout/VerticalCurvedList"/>
    <dgm:cxn modelId="{E59B4F9D-12F1-465D-A315-1426DB5F93E6}" type="presParOf" srcId="{A1083401-BADE-4F1C-BC35-EA7E7AF41F86}" destId="{C3AEB0BA-F899-4123-B6B6-FA0773CDC63F}" srcOrd="3" destOrd="0" presId="urn:microsoft.com/office/officeart/2008/layout/VerticalCurvedList"/>
    <dgm:cxn modelId="{1E6FEB7E-3D36-4A0C-AA11-AA75F3E481F0}" type="presParOf" srcId="{A1083401-BADE-4F1C-BC35-EA7E7AF41F86}" destId="{BA073366-771F-46F3-8883-827F0D8CFEB0}" srcOrd="4" destOrd="0" presId="urn:microsoft.com/office/officeart/2008/layout/VerticalCurvedList"/>
    <dgm:cxn modelId="{538316A0-7AD6-498D-BF55-08D4A288EE62}" type="presParOf" srcId="{BA073366-771F-46F3-8883-827F0D8CFEB0}" destId="{090628E7-69B4-41E3-BC09-E15139D142E4}" srcOrd="0" destOrd="0" presId="urn:microsoft.com/office/officeart/2008/layout/VerticalCurvedList"/>
    <dgm:cxn modelId="{606A781B-433F-41A6-A629-DCD065C57F2D}" type="presParOf" srcId="{A1083401-BADE-4F1C-BC35-EA7E7AF41F86}" destId="{A3B03E5A-DC4B-439B-B6DE-1DDBA6034667}" srcOrd="5" destOrd="0" presId="urn:microsoft.com/office/officeart/2008/layout/VerticalCurvedList"/>
    <dgm:cxn modelId="{1C9987BB-7398-4527-9168-A6CD43C122DF}" type="presParOf" srcId="{A1083401-BADE-4F1C-BC35-EA7E7AF41F86}" destId="{FBA11C35-B5BB-4878-A93D-9733CC3E4F81}" srcOrd="6" destOrd="0" presId="urn:microsoft.com/office/officeart/2008/layout/VerticalCurvedList"/>
    <dgm:cxn modelId="{09A8CD4E-9152-4C05-AB31-8E921BB34E71}" type="presParOf" srcId="{FBA11C35-B5BB-4878-A93D-9733CC3E4F81}" destId="{8B9C6671-F7E8-4374-994F-2BF0971618C2}" srcOrd="0" destOrd="0" presId="urn:microsoft.com/office/officeart/2008/layout/VerticalCurvedList"/>
    <dgm:cxn modelId="{1D16836A-842E-4F56-BD10-DAF52E643B5C}" type="presParOf" srcId="{A1083401-BADE-4F1C-BC35-EA7E7AF41F86}" destId="{126EF5CC-54A6-4449-B6A0-5D9E6045C76D}" srcOrd="7" destOrd="0" presId="urn:microsoft.com/office/officeart/2008/layout/VerticalCurvedList"/>
    <dgm:cxn modelId="{0C1CA5CD-DB62-40DA-B707-C874B25D407E}" type="presParOf" srcId="{A1083401-BADE-4F1C-BC35-EA7E7AF41F86}" destId="{96CA3CAB-1E5F-4DB8-A327-B11874246CCA}" srcOrd="8" destOrd="0" presId="urn:microsoft.com/office/officeart/2008/layout/VerticalCurvedList"/>
    <dgm:cxn modelId="{D3B4EED1-EB6B-4FFD-86EE-4D11BA510D7C}" type="presParOf" srcId="{96CA3CAB-1E5F-4DB8-A327-B11874246CCA}" destId="{5400030E-1E58-47BA-B4C3-051DC3E99868}" srcOrd="0" destOrd="0" presId="urn:microsoft.com/office/officeart/2008/layout/VerticalCurvedList"/>
    <dgm:cxn modelId="{2671E798-D728-4EFA-B146-282161FD156C}" type="presParOf" srcId="{A1083401-BADE-4F1C-BC35-EA7E7AF41F86}" destId="{61C77442-EF2A-4594-8912-512EA053CBBA}" srcOrd="9" destOrd="0" presId="urn:microsoft.com/office/officeart/2008/layout/VerticalCurvedList"/>
    <dgm:cxn modelId="{916612D0-68A4-4669-BF9D-6FAADBDACDE7}" type="presParOf" srcId="{A1083401-BADE-4F1C-BC35-EA7E7AF41F86}" destId="{812FA6F0-3B55-4917-83B0-136C7DF48F3D}" srcOrd="10" destOrd="0" presId="urn:microsoft.com/office/officeart/2008/layout/VerticalCurvedList"/>
    <dgm:cxn modelId="{691598EA-3618-47E0-B05A-6CF774E9EF86}" type="presParOf" srcId="{812FA6F0-3B55-4917-83B0-136C7DF48F3D}" destId="{024BE381-3E7D-450A-8068-805AD3E8631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003E53-C69F-4A0B-98D1-DA4CB71D00F0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D1380957-4E78-4089-A44C-8E83B18DC0D5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спілкування з небезпечними людьми (шахраями, збоченцями); </a:t>
          </a:r>
        </a:p>
      </dgm:t>
    </dgm:pt>
    <dgm:pt modelId="{535779C6-6C31-4FEF-9CBA-1D85C246375F}" type="parTrans" cxnId="{3F3AB108-218C-4CF9-BD50-0CB10D39D9AE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C23646C6-BAE4-4443-88DD-08855E6A6188}" type="sibTrans" cxnId="{3F3AB108-218C-4CF9-BD50-0CB10D39D9AE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543ABF08-DBA3-4AB5-B12F-B73C5B55B0BB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отримання неправдивих або образливих повідомлень; </a:t>
          </a:r>
        </a:p>
      </dgm:t>
    </dgm:pt>
    <dgm:pt modelId="{36D8EDA2-3B71-4945-9632-9F1A46A80C32}" type="parTrans" cxnId="{1896D2D9-1AA6-41AB-A83E-8568E2DF804C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52BE52DA-665A-4276-8438-64260CC3FD5C}" type="sibTrans" cxnId="{1896D2D9-1AA6-41AB-A83E-8568E2DF804C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7808C858-0848-4C73-AFFC-6BDB580F8B9C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розголошення персональних (конфіденційних) даних; </a:t>
          </a:r>
        </a:p>
      </dgm:t>
    </dgm:pt>
    <dgm:pt modelId="{90829BCE-4583-4309-8A44-DD9621E07FDF}" type="parTrans" cxnId="{EF3D9A41-3907-42A6-89ED-3CBF80166F6F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FD16ECDE-AF91-4AA0-A5EF-0241708B82DF}" type="sibTrans" cxnId="{EF3D9A41-3907-42A6-89ED-3CBF80166F6F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5C2FA138-3875-45A1-8F40-313B5C10023F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виникнення залежності (ігрової або інтернет-залежності); </a:t>
          </a:r>
        </a:p>
      </dgm:t>
    </dgm:pt>
    <dgm:pt modelId="{E4250788-C5C0-4273-B527-CC270AD61B37}" type="parTrans" cxnId="{8F31C44B-C33B-4CE8-B9A2-E82661A9B278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759B658B-2172-4CBD-B018-AF155F726672}" type="sibTrans" cxnId="{8F31C44B-C33B-4CE8-B9A2-E82661A9B278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F40E01B6-75D8-4B58-B48B-701D53610C2C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псування особистої репутації (негативний «цифровий слід»); </a:t>
          </a:r>
        </a:p>
      </dgm:t>
    </dgm:pt>
    <dgm:pt modelId="{1E790565-3820-4FCC-996A-76F173D2EA66}" type="parTrans" cxnId="{F1D0F314-048D-43FC-9D71-EC361CE484FE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F6522EDD-E613-4968-8C5B-F39F10B40DA5}" type="sibTrans" cxnId="{F1D0F314-048D-43FC-9D71-EC361CE484FE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FA5D3CEA-D47E-4875-84D6-287C7D074375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зараження комп’ютера шкідливими програмами. </a:t>
          </a:r>
        </a:p>
      </dgm:t>
    </dgm:pt>
    <dgm:pt modelId="{6266AEB4-A241-4FD6-AD03-E9F07F381C62}" type="parTrans" cxnId="{9ABC80F1-5C82-4EC8-9691-102F76F47CAF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EEAFFDC6-D868-4C75-B004-F97899B2094F}" type="sibTrans" cxnId="{9ABC80F1-5C82-4EC8-9691-102F76F47CAF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D3EC96ED-0909-461B-B241-43A79502404C}" type="pres">
      <dgm:prSet presAssocID="{24003E53-C69F-4A0B-98D1-DA4CB71D00F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B55A5B4-6E11-492D-80E2-B21E3E872F03}" type="pres">
      <dgm:prSet presAssocID="{24003E53-C69F-4A0B-98D1-DA4CB71D00F0}" presName="Name1" presStyleCnt="0"/>
      <dgm:spPr/>
    </dgm:pt>
    <dgm:pt modelId="{8BC30CF6-A8F0-434D-8E1B-B5BADE48EE60}" type="pres">
      <dgm:prSet presAssocID="{24003E53-C69F-4A0B-98D1-DA4CB71D00F0}" presName="cycle" presStyleCnt="0"/>
      <dgm:spPr/>
    </dgm:pt>
    <dgm:pt modelId="{31D6827A-F36D-40C1-AAC7-E2003622BCF8}" type="pres">
      <dgm:prSet presAssocID="{24003E53-C69F-4A0B-98D1-DA4CB71D00F0}" presName="srcNode" presStyleLbl="node1" presStyleIdx="0" presStyleCnt="6"/>
      <dgm:spPr/>
    </dgm:pt>
    <dgm:pt modelId="{D6538231-A0C9-4BC8-BD22-42CB7952A92F}" type="pres">
      <dgm:prSet presAssocID="{24003E53-C69F-4A0B-98D1-DA4CB71D00F0}" presName="conn" presStyleLbl="parChTrans1D2" presStyleIdx="0" presStyleCnt="1"/>
      <dgm:spPr/>
      <dgm:t>
        <a:bodyPr/>
        <a:lstStyle/>
        <a:p>
          <a:endParaRPr lang="ru-RU"/>
        </a:p>
      </dgm:t>
    </dgm:pt>
    <dgm:pt modelId="{CE9EEB6B-0D62-4878-9B4C-0DA82CC81D2A}" type="pres">
      <dgm:prSet presAssocID="{24003E53-C69F-4A0B-98D1-DA4CB71D00F0}" presName="extraNode" presStyleLbl="node1" presStyleIdx="0" presStyleCnt="6"/>
      <dgm:spPr/>
    </dgm:pt>
    <dgm:pt modelId="{40DE2AC0-35C2-49E1-88F9-F5AD011C7F97}" type="pres">
      <dgm:prSet presAssocID="{24003E53-C69F-4A0B-98D1-DA4CB71D00F0}" presName="dstNode" presStyleLbl="node1" presStyleIdx="0" presStyleCnt="6"/>
      <dgm:spPr/>
    </dgm:pt>
    <dgm:pt modelId="{ECB97720-5965-422F-8340-037DAA1EEBD6}" type="pres">
      <dgm:prSet presAssocID="{D1380957-4E78-4089-A44C-8E83B18DC0D5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452CDF-B321-403D-B854-7809B241B51B}" type="pres">
      <dgm:prSet presAssocID="{D1380957-4E78-4089-A44C-8E83B18DC0D5}" presName="accent_1" presStyleCnt="0"/>
      <dgm:spPr/>
    </dgm:pt>
    <dgm:pt modelId="{0313061D-0BC2-4DAA-A627-C2A81E49BF04}" type="pres">
      <dgm:prSet presAssocID="{D1380957-4E78-4089-A44C-8E83B18DC0D5}" presName="accentRepeatNode" presStyleLbl="solidFgAcc1" presStyleIdx="0" presStyleCnt="6"/>
      <dgm:spPr/>
    </dgm:pt>
    <dgm:pt modelId="{1B58538D-D2C7-4235-A649-B7E94D29DB7D}" type="pres">
      <dgm:prSet presAssocID="{543ABF08-DBA3-4AB5-B12F-B73C5B55B0BB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7A979B-5187-4B7B-AD96-CCF1C0556300}" type="pres">
      <dgm:prSet presAssocID="{543ABF08-DBA3-4AB5-B12F-B73C5B55B0BB}" presName="accent_2" presStyleCnt="0"/>
      <dgm:spPr/>
    </dgm:pt>
    <dgm:pt modelId="{56958188-1397-4753-8A8D-4DAFD04E8A69}" type="pres">
      <dgm:prSet presAssocID="{543ABF08-DBA3-4AB5-B12F-B73C5B55B0BB}" presName="accentRepeatNode" presStyleLbl="solidFgAcc1" presStyleIdx="1" presStyleCnt="6"/>
      <dgm:spPr/>
    </dgm:pt>
    <dgm:pt modelId="{D9FD60C4-118E-4897-B799-DA275FD1DF67}" type="pres">
      <dgm:prSet presAssocID="{7808C858-0848-4C73-AFFC-6BDB580F8B9C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72B01-24EB-4FAF-9BB2-D7B9B5FBCD1D}" type="pres">
      <dgm:prSet presAssocID="{7808C858-0848-4C73-AFFC-6BDB580F8B9C}" presName="accent_3" presStyleCnt="0"/>
      <dgm:spPr/>
    </dgm:pt>
    <dgm:pt modelId="{DDC8B2B7-E4C6-4537-9967-7D5A57F46772}" type="pres">
      <dgm:prSet presAssocID="{7808C858-0848-4C73-AFFC-6BDB580F8B9C}" presName="accentRepeatNode" presStyleLbl="solidFgAcc1" presStyleIdx="2" presStyleCnt="6"/>
      <dgm:spPr/>
    </dgm:pt>
    <dgm:pt modelId="{D910C59B-0784-4429-BDB2-E5CE02BA9D03}" type="pres">
      <dgm:prSet presAssocID="{F40E01B6-75D8-4B58-B48B-701D53610C2C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0D0033-ECE9-43CD-B0EF-F091A4EB9102}" type="pres">
      <dgm:prSet presAssocID="{F40E01B6-75D8-4B58-B48B-701D53610C2C}" presName="accent_4" presStyleCnt="0"/>
      <dgm:spPr/>
    </dgm:pt>
    <dgm:pt modelId="{1DC182F3-1C4E-4406-9B8A-C51C22771D2A}" type="pres">
      <dgm:prSet presAssocID="{F40E01B6-75D8-4B58-B48B-701D53610C2C}" presName="accentRepeatNode" presStyleLbl="solidFgAcc1" presStyleIdx="3" presStyleCnt="6"/>
      <dgm:spPr/>
    </dgm:pt>
    <dgm:pt modelId="{29FFB0C0-8D84-48F6-ABE5-37EA108C3167}" type="pres">
      <dgm:prSet presAssocID="{5C2FA138-3875-45A1-8F40-313B5C10023F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02CDE0-5C56-425A-A13F-6E6379FAE4B3}" type="pres">
      <dgm:prSet presAssocID="{5C2FA138-3875-45A1-8F40-313B5C10023F}" presName="accent_5" presStyleCnt="0"/>
      <dgm:spPr/>
    </dgm:pt>
    <dgm:pt modelId="{1CF948D3-2789-46A3-A8FB-70C22C840ED5}" type="pres">
      <dgm:prSet presAssocID="{5C2FA138-3875-45A1-8F40-313B5C10023F}" presName="accentRepeatNode" presStyleLbl="solidFgAcc1" presStyleIdx="4" presStyleCnt="6"/>
      <dgm:spPr/>
    </dgm:pt>
    <dgm:pt modelId="{096BEF73-1A4F-4C6D-A648-C707F73B2E95}" type="pres">
      <dgm:prSet presAssocID="{FA5D3CEA-D47E-4875-84D6-287C7D074375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99E2E-DAEB-4A84-8638-DFD3151F32AB}" type="pres">
      <dgm:prSet presAssocID="{FA5D3CEA-D47E-4875-84D6-287C7D074375}" presName="accent_6" presStyleCnt="0"/>
      <dgm:spPr/>
    </dgm:pt>
    <dgm:pt modelId="{B65746C1-5D13-4F30-B80F-F311DE7C70EE}" type="pres">
      <dgm:prSet presAssocID="{FA5D3CEA-D47E-4875-84D6-287C7D074375}" presName="accentRepeatNode" presStyleLbl="solidFgAcc1" presStyleIdx="5" presStyleCnt="6"/>
      <dgm:spPr/>
    </dgm:pt>
  </dgm:ptLst>
  <dgm:cxnLst>
    <dgm:cxn modelId="{E47AF0B5-5167-40BF-A543-2A60B2850C06}" type="presOf" srcId="{24003E53-C69F-4A0B-98D1-DA4CB71D00F0}" destId="{D3EC96ED-0909-461B-B241-43A79502404C}" srcOrd="0" destOrd="0" presId="urn:microsoft.com/office/officeart/2008/layout/VerticalCurvedList"/>
    <dgm:cxn modelId="{8F31C44B-C33B-4CE8-B9A2-E82661A9B278}" srcId="{24003E53-C69F-4A0B-98D1-DA4CB71D00F0}" destId="{5C2FA138-3875-45A1-8F40-313B5C10023F}" srcOrd="4" destOrd="0" parTransId="{E4250788-C5C0-4273-B527-CC270AD61B37}" sibTransId="{759B658B-2172-4CBD-B018-AF155F726672}"/>
    <dgm:cxn modelId="{F1D0F314-048D-43FC-9D71-EC361CE484FE}" srcId="{24003E53-C69F-4A0B-98D1-DA4CB71D00F0}" destId="{F40E01B6-75D8-4B58-B48B-701D53610C2C}" srcOrd="3" destOrd="0" parTransId="{1E790565-3820-4FCC-996A-76F173D2EA66}" sibTransId="{F6522EDD-E613-4968-8C5B-F39F10B40DA5}"/>
    <dgm:cxn modelId="{1F731A0B-229B-46EA-B207-79ADBA01FA3B}" type="presOf" srcId="{D1380957-4E78-4089-A44C-8E83B18DC0D5}" destId="{ECB97720-5965-422F-8340-037DAA1EEBD6}" srcOrd="0" destOrd="0" presId="urn:microsoft.com/office/officeart/2008/layout/VerticalCurvedList"/>
    <dgm:cxn modelId="{3F3AB108-218C-4CF9-BD50-0CB10D39D9AE}" srcId="{24003E53-C69F-4A0B-98D1-DA4CB71D00F0}" destId="{D1380957-4E78-4089-A44C-8E83B18DC0D5}" srcOrd="0" destOrd="0" parTransId="{535779C6-6C31-4FEF-9CBA-1D85C246375F}" sibTransId="{C23646C6-BAE4-4443-88DD-08855E6A6188}"/>
    <dgm:cxn modelId="{396B84A4-3B48-4A51-823C-E5CFDF5E8214}" type="presOf" srcId="{7808C858-0848-4C73-AFFC-6BDB580F8B9C}" destId="{D9FD60C4-118E-4897-B799-DA275FD1DF67}" srcOrd="0" destOrd="0" presId="urn:microsoft.com/office/officeart/2008/layout/VerticalCurvedList"/>
    <dgm:cxn modelId="{CB6592D6-7BDE-4002-B77D-180E052F6CE5}" type="presOf" srcId="{543ABF08-DBA3-4AB5-B12F-B73C5B55B0BB}" destId="{1B58538D-D2C7-4235-A649-B7E94D29DB7D}" srcOrd="0" destOrd="0" presId="urn:microsoft.com/office/officeart/2008/layout/VerticalCurvedList"/>
    <dgm:cxn modelId="{1C6A6487-EF69-4442-A6D8-D6F31AA9477D}" type="presOf" srcId="{F40E01B6-75D8-4B58-B48B-701D53610C2C}" destId="{D910C59B-0784-4429-BDB2-E5CE02BA9D03}" srcOrd="0" destOrd="0" presId="urn:microsoft.com/office/officeart/2008/layout/VerticalCurvedList"/>
    <dgm:cxn modelId="{48F9BCDC-5E98-4B0D-A6E9-DD6BCE5693A3}" type="presOf" srcId="{5C2FA138-3875-45A1-8F40-313B5C10023F}" destId="{29FFB0C0-8D84-48F6-ABE5-37EA108C3167}" srcOrd="0" destOrd="0" presId="urn:microsoft.com/office/officeart/2008/layout/VerticalCurvedList"/>
    <dgm:cxn modelId="{2AD5D214-F0E0-42B8-A68B-544B0B265A85}" type="presOf" srcId="{C23646C6-BAE4-4443-88DD-08855E6A6188}" destId="{D6538231-A0C9-4BC8-BD22-42CB7952A92F}" srcOrd="0" destOrd="0" presId="urn:microsoft.com/office/officeart/2008/layout/VerticalCurvedList"/>
    <dgm:cxn modelId="{1896D2D9-1AA6-41AB-A83E-8568E2DF804C}" srcId="{24003E53-C69F-4A0B-98D1-DA4CB71D00F0}" destId="{543ABF08-DBA3-4AB5-B12F-B73C5B55B0BB}" srcOrd="1" destOrd="0" parTransId="{36D8EDA2-3B71-4945-9632-9F1A46A80C32}" sibTransId="{52BE52DA-665A-4276-8438-64260CC3FD5C}"/>
    <dgm:cxn modelId="{F4359EC9-3227-4522-93D6-6FED5F14DA20}" type="presOf" srcId="{FA5D3CEA-D47E-4875-84D6-287C7D074375}" destId="{096BEF73-1A4F-4C6D-A648-C707F73B2E95}" srcOrd="0" destOrd="0" presId="urn:microsoft.com/office/officeart/2008/layout/VerticalCurvedList"/>
    <dgm:cxn modelId="{9ABC80F1-5C82-4EC8-9691-102F76F47CAF}" srcId="{24003E53-C69F-4A0B-98D1-DA4CB71D00F0}" destId="{FA5D3CEA-D47E-4875-84D6-287C7D074375}" srcOrd="5" destOrd="0" parTransId="{6266AEB4-A241-4FD6-AD03-E9F07F381C62}" sibTransId="{EEAFFDC6-D868-4C75-B004-F97899B2094F}"/>
    <dgm:cxn modelId="{EF3D9A41-3907-42A6-89ED-3CBF80166F6F}" srcId="{24003E53-C69F-4A0B-98D1-DA4CB71D00F0}" destId="{7808C858-0848-4C73-AFFC-6BDB580F8B9C}" srcOrd="2" destOrd="0" parTransId="{90829BCE-4583-4309-8A44-DD9621E07FDF}" sibTransId="{FD16ECDE-AF91-4AA0-A5EF-0241708B82DF}"/>
    <dgm:cxn modelId="{99D2E414-566F-4D40-8C9D-C39FB4028B53}" type="presParOf" srcId="{D3EC96ED-0909-461B-B241-43A79502404C}" destId="{8B55A5B4-6E11-492D-80E2-B21E3E872F03}" srcOrd="0" destOrd="0" presId="urn:microsoft.com/office/officeart/2008/layout/VerticalCurvedList"/>
    <dgm:cxn modelId="{8391427B-0D29-4FE7-B3E2-5985143D7765}" type="presParOf" srcId="{8B55A5B4-6E11-492D-80E2-B21E3E872F03}" destId="{8BC30CF6-A8F0-434D-8E1B-B5BADE48EE60}" srcOrd="0" destOrd="0" presId="urn:microsoft.com/office/officeart/2008/layout/VerticalCurvedList"/>
    <dgm:cxn modelId="{543DB1C3-EDBC-4207-B6D4-4D5A56D88A62}" type="presParOf" srcId="{8BC30CF6-A8F0-434D-8E1B-B5BADE48EE60}" destId="{31D6827A-F36D-40C1-AAC7-E2003622BCF8}" srcOrd="0" destOrd="0" presId="urn:microsoft.com/office/officeart/2008/layout/VerticalCurvedList"/>
    <dgm:cxn modelId="{CE7408FB-D9A2-4D04-BF2C-EC832D7D5A06}" type="presParOf" srcId="{8BC30CF6-A8F0-434D-8E1B-B5BADE48EE60}" destId="{D6538231-A0C9-4BC8-BD22-42CB7952A92F}" srcOrd="1" destOrd="0" presId="urn:microsoft.com/office/officeart/2008/layout/VerticalCurvedList"/>
    <dgm:cxn modelId="{2522A8DA-E081-44BB-AB9B-2B4EBC599A8D}" type="presParOf" srcId="{8BC30CF6-A8F0-434D-8E1B-B5BADE48EE60}" destId="{CE9EEB6B-0D62-4878-9B4C-0DA82CC81D2A}" srcOrd="2" destOrd="0" presId="urn:microsoft.com/office/officeart/2008/layout/VerticalCurvedList"/>
    <dgm:cxn modelId="{E5A78D5F-76D6-457E-A6C2-5D5CE94596B2}" type="presParOf" srcId="{8BC30CF6-A8F0-434D-8E1B-B5BADE48EE60}" destId="{40DE2AC0-35C2-49E1-88F9-F5AD011C7F97}" srcOrd="3" destOrd="0" presId="urn:microsoft.com/office/officeart/2008/layout/VerticalCurvedList"/>
    <dgm:cxn modelId="{1816899A-EFF0-4D48-B379-4FDEE10BCE15}" type="presParOf" srcId="{8B55A5B4-6E11-492D-80E2-B21E3E872F03}" destId="{ECB97720-5965-422F-8340-037DAA1EEBD6}" srcOrd="1" destOrd="0" presId="urn:microsoft.com/office/officeart/2008/layout/VerticalCurvedList"/>
    <dgm:cxn modelId="{DEEBF694-8B73-42BC-8B18-DDBF04CE4BA6}" type="presParOf" srcId="{8B55A5B4-6E11-492D-80E2-B21E3E872F03}" destId="{88452CDF-B321-403D-B854-7809B241B51B}" srcOrd="2" destOrd="0" presId="urn:microsoft.com/office/officeart/2008/layout/VerticalCurvedList"/>
    <dgm:cxn modelId="{031FD7DB-CF6C-4F48-AD71-83A67CB8AEDD}" type="presParOf" srcId="{88452CDF-B321-403D-B854-7809B241B51B}" destId="{0313061D-0BC2-4DAA-A627-C2A81E49BF04}" srcOrd="0" destOrd="0" presId="urn:microsoft.com/office/officeart/2008/layout/VerticalCurvedList"/>
    <dgm:cxn modelId="{E7037B95-8174-49D0-A5D8-BABC1E4F4CFD}" type="presParOf" srcId="{8B55A5B4-6E11-492D-80E2-B21E3E872F03}" destId="{1B58538D-D2C7-4235-A649-B7E94D29DB7D}" srcOrd="3" destOrd="0" presId="urn:microsoft.com/office/officeart/2008/layout/VerticalCurvedList"/>
    <dgm:cxn modelId="{A60B39D4-CB7F-4921-AC60-6603DF92EA94}" type="presParOf" srcId="{8B55A5B4-6E11-492D-80E2-B21E3E872F03}" destId="{237A979B-5187-4B7B-AD96-CCF1C0556300}" srcOrd="4" destOrd="0" presId="urn:microsoft.com/office/officeart/2008/layout/VerticalCurvedList"/>
    <dgm:cxn modelId="{099CBC55-A128-4324-97F0-85DEC93D4B7A}" type="presParOf" srcId="{237A979B-5187-4B7B-AD96-CCF1C0556300}" destId="{56958188-1397-4753-8A8D-4DAFD04E8A69}" srcOrd="0" destOrd="0" presId="urn:microsoft.com/office/officeart/2008/layout/VerticalCurvedList"/>
    <dgm:cxn modelId="{5DFD312E-D70E-4AE3-BDFD-A506F3973A9E}" type="presParOf" srcId="{8B55A5B4-6E11-492D-80E2-B21E3E872F03}" destId="{D9FD60C4-118E-4897-B799-DA275FD1DF67}" srcOrd="5" destOrd="0" presId="urn:microsoft.com/office/officeart/2008/layout/VerticalCurvedList"/>
    <dgm:cxn modelId="{0FCD71D2-6407-4A93-8D82-A9DA60CD7CE1}" type="presParOf" srcId="{8B55A5B4-6E11-492D-80E2-B21E3E872F03}" destId="{45B72B01-24EB-4FAF-9BB2-D7B9B5FBCD1D}" srcOrd="6" destOrd="0" presId="urn:microsoft.com/office/officeart/2008/layout/VerticalCurvedList"/>
    <dgm:cxn modelId="{382869C1-1593-4712-9F1E-5AF2FD35DC0D}" type="presParOf" srcId="{45B72B01-24EB-4FAF-9BB2-D7B9B5FBCD1D}" destId="{DDC8B2B7-E4C6-4537-9967-7D5A57F46772}" srcOrd="0" destOrd="0" presId="urn:microsoft.com/office/officeart/2008/layout/VerticalCurvedList"/>
    <dgm:cxn modelId="{17685CAA-CB1C-4F6D-9AF6-9F612AB1718D}" type="presParOf" srcId="{8B55A5B4-6E11-492D-80E2-B21E3E872F03}" destId="{D910C59B-0784-4429-BDB2-E5CE02BA9D03}" srcOrd="7" destOrd="0" presId="urn:microsoft.com/office/officeart/2008/layout/VerticalCurvedList"/>
    <dgm:cxn modelId="{824AED2B-5DCA-45CD-9AE9-641DAAC315CD}" type="presParOf" srcId="{8B55A5B4-6E11-492D-80E2-B21E3E872F03}" destId="{AF0D0033-ECE9-43CD-B0EF-F091A4EB9102}" srcOrd="8" destOrd="0" presId="urn:microsoft.com/office/officeart/2008/layout/VerticalCurvedList"/>
    <dgm:cxn modelId="{16821F60-FA7C-4C5D-9641-0AF4B72B26F1}" type="presParOf" srcId="{AF0D0033-ECE9-43CD-B0EF-F091A4EB9102}" destId="{1DC182F3-1C4E-4406-9B8A-C51C22771D2A}" srcOrd="0" destOrd="0" presId="urn:microsoft.com/office/officeart/2008/layout/VerticalCurvedList"/>
    <dgm:cxn modelId="{1BE2A57D-3698-4BAA-BA8B-19F4B51AC968}" type="presParOf" srcId="{8B55A5B4-6E11-492D-80E2-B21E3E872F03}" destId="{29FFB0C0-8D84-48F6-ABE5-37EA108C3167}" srcOrd="9" destOrd="0" presId="urn:microsoft.com/office/officeart/2008/layout/VerticalCurvedList"/>
    <dgm:cxn modelId="{EA0D217C-E28A-4994-A3C3-03E2E7EF0C8C}" type="presParOf" srcId="{8B55A5B4-6E11-492D-80E2-B21E3E872F03}" destId="{C602CDE0-5C56-425A-A13F-6E6379FAE4B3}" srcOrd="10" destOrd="0" presId="urn:microsoft.com/office/officeart/2008/layout/VerticalCurvedList"/>
    <dgm:cxn modelId="{B710A2A1-C4B3-4FD7-B622-164CE28D3DFD}" type="presParOf" srcId="{C602CDE0-5C56-425A-A13F-6E6379FAE4B3}" destId="{1CF948D3-2789-46A3-A8FB-70C22C840ED5}" srcOrd="0" destOrd="0" presId="urn:microsoft.com/office/officeart/2008/layout/VerticalCurvedList"/>
    <dgm:cxn modelId="{33292230-88C1-463B-9026-3EB78BE94F29}" type="presParOf" srcId="{8B55A5B4-6E11-492D-80E2-B21E3E872F03}" destId="{096BEF73-1A4F-4C6D-A648-C707F73B2E95}" srcOrd="11" destOrd="0" presId="urn:microsoft.com/office/officeart/2008/layout/VerticalCurvedList"/>
    <dgm:cxn modelId="{7B27AA0A-A8BB-45AE-A64B-1B2BA1440C01}" type="presParOf" srcId="{8B55A5B4-6E11-492D-80E2-B21E3E872F03}" destId="{5A399E2E-DAEB-4A84-8638-DFD3151F32AB}" srcOrd="12" destOrd="0" presId="urn:microsoft.com/office/officeart/2008/layout/VerticalCurvedList"/>
    <dgm:cxn modelId="{E057DC7F-29B1-4D55-B8C5-91DD708E6BAC}" type="presParOf" srcId="{5A399E2E-DAEB-4A84-8638-DFD3151F32AB}" destId="{B65746C1-5D13-4F30-B80F-F311DE7C70E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2AB6A3-CE53-4AD8-8A17-ACDA43E2CE2E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127D6E47-51F5-4718-94E6-D583403503C3}">
      <dgm:prSet phldrT="[Текст]" custT="1"/>
      <dgm:spPr/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Ніколи</a:t>
          </a:r>
          <a:r>
            <a:rPr lang="ru-RU" sz="1800" dirty="0">
              <a:solidFill>
                <a:schemeClr val="tx1"/>
              </a:solidFill>
            </a:rPr>
            <a:t> не </a:t>
          </a:r>
          <a:r>
            <a:rPr lang="ru-RU" sz="1800" dirty="0" err="1">
              <a:solidFill>
                <a:schemeClr val="tx1"/>
              </a:solidFill>
            </a:rPr>
            <a:t>наводьте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приватні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дані</a:t>
          </a:r>
          <a:r>
            <a:rPr lang="ru-RU" sz="1800" dirty="0">
              <a:solidFill>
                <a:schemeClr val="tx1"/>
              </a:solidFill>
            </a:rPr>
            <a:t> про себе та </a:t>
          </a:r>
          <a:r>
            <a:rPr lang="ru-RU" sz="1800" dirty="0" err="1">
              <a:solidFill>
                <a:schemeClr val="tx1"/>
              </a:solidFill>
            </a:rPr>
            <a:t>рідних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якщо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особисто</a:t>
          </a:r>
          <a:r>
            <a:rPr lang="ru-RU" sz="1800" dirty="0">
              <a:solidFill>
                <a:schemeClr val="tx1"/>
              </a:solidFill>
            </a:rPr>
            <a:t> не </a:t>
          </a:r>
          <a:r>
            <a:rPr lang="ru-RU" sz="1800" dirty="0" err="1">
              <a:solidFill>
                <a:schemeClr val="tx1"/>
              </a:solidFill>
            </a:rPr>
            <a:t>знайомі</a:t>
          </a:r>
          <a:r>
            <a:rPr lang="ru-RU" sz="1800" dirty="0">
              <a:solidFill>
                <a:schemeClr val="tx1"/>
              </a:solidFill>
            </a:rPr>
            <a:t> з адресатом.</a:t>
          </a:r>
          <a:endParaRPr lang="uk-UA" sz="1800" dirty="0">
            <a:solidFill>
              <a:schemeClr val="tx1"/>
            </a:solidFill>
          </a:endParaRPr>
        </a:p>
      </dgm:t>
    </dgm:pt>
    <dgm:pt modelId="{AD9FEED0-2E50-494C-B355-FA84273162B1}" type="parTrans" cxnId="{0B6FB452-BA24-4B1A-82B2-C98D6C4E78F7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157449E1-614A-4749-92D1-3DCEDBB1788C}" type="sibTrans" cxnId="{0B6FB452-BA24-4B1A-82B2-C98D6C4E78F7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21F855FD-3BF4-489A-942D-C7E6C3E23661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Не </a:t>
          </a:r>
          <a:r>
            <a:rPr lang="ru-RU" sz="1800" dirty="0" err="1">
              <a:solidFill>
                <a:schemeClr val="tx1"/>
              </a:solidFill>
            </a:rPr>
            <a:t>викладайте</a:t>
          </a:r>
          <a:r>
            <a:rPr lang="ru-RU" sz="1800" dirty="0">
              <a:solidFill>
                <a:schemeClr val="tx1"/>
              </a:solidFill>
            </a:rPr>
            <a:t> в </a:t>
          </a:r>
          <a:r>
            <a:rPr lang="ru-RU" sz="1800" dirty="0" err="1">
              <a:solidFill>
                <a:schemeClr val="tx1"/>
              </a:solidFill>
            </a:rPr>
            <a:t>мережі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ваші</a:t>
          </a:r>
          <a:r>
            <a:rPr lang="ru-RU" sz="1800" dirty="0">
              <a:solidFill>
                <a:schemeClr val="tx1"/>
              </a:solidFill>
            </a:rPr>
            <a:t> фото та </a:t>
          </a:r>
          <a:r>
            <a:rPr lang="ru-RU" sz="1800" dirty="0" err="1">
              <a:solidFill>
                <a:schemeClr val="tx1"/>
              </a:solidFill>
            </a:rPr>
            <a:t>повідомлення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які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можуть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зіпсувати</a:t>
          </a:r>
          <a:r>
            <a:rPr lang="ru-RU" sz="1800" dirty="0">
              <a:solidFill>
                <a:schemeClr val="tx1"/>
              </a:solidFill>
            </a:rPr>
            <a:t> вашу </a:t>
          </a:r>
          <a:r>
            <a:rPr lang="ru-RU" sz="1800" dirty="0" err="1">
              <a:solidFill>
                <a:schemeClr val="tx1"/>
              </a:solidFill>
            </a:rPr>
            <a:t>репутацію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або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розкрити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приватну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інформацію</a:t>
          </a:r>
          <a:r>
            <a:rPr lang="ru-RU" sz="1800" dirty="0">
              <a:solidFill>
                <a:schemeClr val="tx1"/>
              </a:solidFill>
            </a:rPr>
            <a:t>. </a:t>
          </a:r>
          <a:endParaRPr lang="uk-UA" sz="1800" dirty="0">
            <a:solidFill>
              <a:schemeClr val="tx1"/>
            </a:solidFill>
          </a:endParaRPr>
        </a:p>
      </dgm:t>
    </dgm:pt>
    <dgm:pt modelId="{8715CB32-6E94-41D5-9AF3-0482D88FCC03}" type="parTrans" cxnId="{436BB1A4-F45D-4023-BEEA-A03DEC0D311C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A929AE17-3B95-4170-8D40-59A25EDBB678}" type="sibTrans" cxnId="{436BB1A4-F45D-4023-BEEA-A03DEC0D311C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41F453D2-A366-4196-A323-0D1CC909650E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Не </a:t>
          </a:r>
          <a:r>
            <a:rPr lang="ru-RU" sz="1800" dirty="0" err="1">
              <a:solidFill>
                <a:schemeClr val="tx1"/>
              </a:solidFill>
            </a:rPr>
            <a:t>реагуйте</a:t>
          </a:r>
          <a:r>
            <a:rPr lang="ru-RU" sz="1800" dirty="0">
              <a:solidFill>
                <a:schemeClr val="tx1"/>
              </a:solidFill>
            </a:rPr>
            <a:t> на </a:t>
          </a:r>
          <a:r>
            <a:rPr lang="ru-RU" sz="1800" dirty="0" err="1">
              <a:solidFill>
                <a:schemeClr val="tx1"/>
              </a:solidFill>
            </a:rPr>
            <a:t>непристойні</a:t>
          </a:r>
          <a:r>
            <a:rPr lang="ru-RU" sz="1800" dirty="0">
              <a:solidFill>
                <a:schemeClr val="tx1"/>
              </a:solidFill>
            </a:rPr>
            <a:t> та </a:t>
          </a:r>
          <a:r>
            <a:rPr lang="ru-RU" sz="1800" dirty="0" err="1">
              <a:solidFill>
                <a:schemeClr val="tx1"/>
              </a:solidFill>
            </a:rPr>
            <a:t>грубі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коментарі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адресовані</a:t>
          </a:r>
          <a:r>
            <a:rPr lang="ru-RU" sz="1800" dirty="0">
              <a:solidFill>
                <a:schemeClr val="tx1"/>
              </a:solidFill>
            </a:rPr>
            <a:t> вам. </a:t>
          </a:r>
          <a:endParaRPr lang="uk-UA" sz="1800" dirty="0">
            <a:solidFill>
              <a:schemeClr val="tx1"/>
            </a:solidFill>
          </a:endParaRPr>
        </a:p>
      </dgm:t>
    </dgm:pt>
    <dgm:pt modelId="{970D0C6B-CCE6-40FA-901F-48E72950FFC0}" type="parTrans" cxnId="{62A3A2F8-E1DF-453F-8A99-B9C138A37734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53FF3541-8808-4219-B714-51CE2FBC733E}" type="sibTrans" cxnId="{62A3A2F8-E1DF-453F-8A99-B9C138A37734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98185FDB-4350-4C6F-9574-33E287AADDBD}">
      <dgm:prSet phldrT="[Текст]" custT="1"/>
      <dgm:spPr/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Повідомляйте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дорослим</a:t>
          </a:r>
          <a:r>
            <a:rPr lang="ru-RU" sz="1800" dirty="0">
              <a:solidFill>
                <a:schemeClr val="tx1"/>
              </a:solidFill>
            </a:rPr>
            <a:t> про </a:t>
          </a:r>
          <a:r>
            <a:rPr lang="ru-RU" sz="1800" dirty="0" err="1">
              <a:solidFill>
                <a:schemeClr val="tx1"/>
              </a:solidFill>
            </a:rPr>
            <a:t>дописи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отримані</a:t>
          </a:r>
          <a:r>
            <a:rPr lang="ru-RU" sz="1800" dirty="0">
              <a:solidFill>
                <a:schemeClr val="tx1"/>
              </a:solidFill>
            </a:rPr>
            <a:t> в </a:t>
          </a:r>
          <a:r>
            <a:rPr lang="ru-RU" sz="1800" dirty="0" err="1">
              <a:solidFill>
                <a:schemeClr val="tx1"/>
              </a:solidFill>
            </a:rPr>
            <a:t>інтернеті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які</a:t>
          </a:r>
          <a:r>
            <a:rPr lang="ru-RU" sz="1800" dirty="0">
              <a:solidFill>
                <a:schemeClr val="tx1"/>
              </a:solidFill>
            </a:rPr>
            <a:t> вас </a:t>
          </a:r>
          <a:r>
            <a:rPr lang="ru-RU" sz="1800" dirty="0" err="1">
              <a:solidFill>
                <a:schemeClr val="tx1"/>
              </a:solidFill>
            </a:rPr>
            <a:t>непокоять</a:t>
          </a:r>
          <a:r>
            <a:rPr lang="ru-RU" sz="1800" dirty="0">
              <a:solidFill>
                <a:schemeClr val="tx1"/>
              </a:solidFill>
            </a:rPr>
            <a:t> (погрози, </a:t>
          </a:r>
          <a:r>
            <a:rPr lang="ru-RU" sz="1800" dirty="0" err="1">
              <a:solidFill>
                <a:schemeClr val="tx1"/>
              </a:solidFill>
            </a:rPr>
            <a:t>повідомлення</a:t>
          </a:r>
          <a:r>
            <a:rPr lang="ru-RU" sz="1800" dirty="0">
              <a:solidFill>
                <a:schemeClr val="tx1"/>
              </a:solidFill>
            </a:rPr>
            <a:t> з </a:t>
          </a:r>
          <a:r>
            <a:rPr lang="ru-RU" sz="1800" dirty="0" err="1">
              <a:solidFill>
                <a:schemeClr val="tx1"/>
              </a:solidFill>
            </a:rPr>
            <a:t>неетичним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вмістом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небезпечні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пропозиції</a:t>
          </a:r>
          <a:r>
            <a:rPr lang="ru-RU" sz="1800" dirty="0">
              <a:solidFill>
                <a:schemeClr val="tx1"/>
              </a:solidFill>
            </a:rPr>
            <a:t>).</a:t>
          </a:r>
          <a:endParaRPr lang="uk-UA" sz="1800" dirty="0">
            <a:solidFill>
              <a:schemeClr val="tx1"/>
            </a:solidFill>
          </a:endParaRPr>
        </a:p>
      </dgm:t>
    </dgm:pt>
    <dgm:pt modelId="{7DF8592A-FCF7-4CD3-9F26-FE1A5B6990FE}" type="parTrans" cxnId="{DACAE7F5-4522-433A-A01E-C4FF71826D5F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C3C9B132-30EB-425D-A675-0E5902452BAC}" type="sibTrans" cxnId="{DACAE7F5-4522-433A-A01E-C4FF71826D5F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74662FAF-966C-4C37-A71A-FC5CEEC450CF}">
      <dgm:prSet phldrT="[Текст]" custT="1"/>
      <dgm:spPr/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Ніколи</a:t>
          </a:r>
          <a:r>
            <a:rPr lang="ru-RU" sz="1800" dirty="0">
              <a:solidFill>
                <a:schemeClr val="tx1"/>
              </a:solidFill>
            </a:rPr>
            <a:t> не </a:t>
          </a:r>
          <a:r>
            <a:rPr lang="ru-RU" sz="1800" dirty="0" err="1">
              <a:solidFill>
                <a:schemeClr val="tx1"/>
              </a:solidFill>
            </a:rPr>
            <a:t>погоджуйтесь</a:t>
          </a:r>
          <a:r>
            <a:rPr lang="ru-RU" sz="1800" dirty="0">
              <a:solidFill>
                <a:schemeClr val="tx1"/>
              </a:solidFill>
            </a:rPr>
            <a:t> на особисту </a:t>
          </a:r>
          <a:r>
            <a:rPr lang="ru-RU" sz="1800" dirty="0" err="1">
              <a:solidFill>
                <a:schemeClr val="tx1"/>
              </a:solidFill>
            </a:rPr>
            <a:t>зустріч</a:t>
          </a:r>
          <a:r>
            <a:rPr lang="ru-RU" sz="1800" dirty="0">
              <a:solidFill>
                <a:schemeClr val="tx1"/>
              </a:solidFill>
            </a:rPr>
            <a:t> з особами, </a:t>
          </a:r>
          <a:r>
            <a:rPr lang="ru-RU" sz="1800" dirty="0" err="1">
              <a:solidFill>
                <a:schemeClr val="tx1"/>
              </a:solidFill>
            </a:rPr>
            <a:t>знайомими</a:t>
          </a:r>
          <a:r>
            <a:rPr lang="ru-RU" sz="1800" dirty="0">
              <a:solidFill>
                <a:schemeClr val="tx1"/>
              </a:solidFill>
            </a:rPr>
            <a:t> вам </a:t>
          </a:r>
          <a:r>
            <a:rPr lang="ru-RU" sz="1800" dirty="0" err="1">
              <a:solidFill>
                <a:schemeClr val="tx1"/>
              </a:solidFill>
            </a:rPr>
            <a:t>тільки</a:t>
          </a:r>
          <a:r>
            <a:rPr lang="ru-RU" sz="1800" dirty="0">
              <a:solidFill>
                <a:schemeClr val="tx1"/>
              </a:solidFill>
            </a:rPr>
            <a:t> через онлайн-</a:t>
          </a:r>
          <a:r>
            <a:rPr lang="ru-RU" sz="1800" dirty="0" err="1">
              <a:solidFill>
                <a:schemeClr val="tx1"/>
              </a:solidFill>
            </a:rPr>
            <a:t>спілкування</a:t>
          </a:r>
          <a:r>
            <a:rPr lang="ru-RU" sz="1800" dirty="0">
              <a:solidFill>
                <a:schemeClr val="tx1"/>
              </a:solidFill>
            </a:rPr>
            <a:t>. </a:t>
          </a:r>
          <a:endParaRPr lang="uk-UA" sz="1800" dirty="0">
            <a:solidFill>
              <a:schemeClr val="tx1"/>
            </a:solidFill>
          </a:endParaRPr>
        </a:p>
      </dgm:t>
    </dgm:pt>
    <dgm:pt modelId="{0017ED21-E9C3-455A-8944-6A26660C5E82}" type="parTrans" cxnId="{EA625AA6-9936-4957-A190-9E78041DBFD3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A3EA4F33-DF0B-495D-B458-2CC7103B1E64}" type="sibTrans" cxnId="{EA625AA6-9936-4957-A190-9E78041DBFD3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8B876CBF-03EE-4696-9946-D0FECD41C7A6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Не </a:t>
          </a:r>
          <a:r>
            <a:rPr lang="ru-RU" sz="1800" dirty="0" err="1">
              <a:solidFill>
                <a:schemeClr val="tx1"/>
              </a:solidFill>
            </a:rPr>
            <a:t>відкривайте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вкладені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файли</a:t>
          </a:r>
          <a:r>
            <a:rPr lang="ru-RU" sz="1800" dirty="0">
              <a:solidFill>
                <a:schemeClr val="tx1"/>
              </a:solidFill>
            </a:rPr>
            <a:t> та не </a:t>
          </a:r>
          <a:r>
            <a:rPr lang="ru-RU" sz="1800" dirty="0" err="1">
              <a:solidFill>
                <a:schemeClr val="tx1"/>
              </a:solidFill>
            </a:rPr>
            <a:t>переходьте</a:t>
          </a:r>
          <a:r>
            <a:rPr lang="ru-RU" sz="1800" dirty="0">
              <a:solidFill>
                <a:schemeClr val="tx1"/>
              </a:solidFill>
            </a:rPr>
            <a:t> за </a:t>
          </a:r>
          <a:r>
            <a:rPr lang="ru-RU" sz="1800" dirty="0" err="1">
              <a:solidFill>
                <a:schemeClr val="tx1"/>
              </a:solidFill>
            </a:rPr>
            <a:t>посиланнями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отриманими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від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невідомих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осіб</a:t>
          </a:r>
          <a:r>
            <a:rPr lang="ru-RU" sz="1800" dirty="0">
              <a:solidFill>
                <a:schemeClr val="tx1"/>
              </a:solidFill>
            </a:rPr>
            <a:t>, не </a:t>
          </a:r>
          <a:r>
            <a:rPr lang="ru-RU" sz="1800" dirty="0" err="1">
              <a:solidFill>
                <a:schemeClr val="tx1"/>
              </a:solidFill>
            </a:rPr>
            <a:t>повідомляйте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свої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паролі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від</a:t>
          </a:r>
          <a:r>
            <a:rPr lang="ru-RU" sz="1800" dirty="0">
              <a:solidFill>
                <a:schemeClr val="tx1"/>
              </a:solidFill>
            </a:rPr>
            <a:t> онлайн-</a:t>
          </a:r>
          <a:r>
            <a:rPr lang="ru-RU" sz="1800" dirty="0" err="1">
              <a:solidFill>
                <a:schemeClr val="tx1"/>
              </a:solidFill>
            </a:rPr>
            <a:t>сервісів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стороннім</a:t>
          </a:r>
          <a:r>
            <a:rPr lang="ru-RU" sz="1800" dirty="0">
              <a:solidFill>
                <a:schemeClr val="tx1"/>
              </a:solidFill>
            </a:rPr>
            <a:t> особам.</a:t>
          </a:r>
          <a:endParaRPr lang="uk-UA" sz="1800" dirty="0">
            <a:solidFill>
              <a:schemeClr val="tx1"/>
            </a:solidFill>
          </a:endParaRPr>
        </a:p>
      </dgm:t>
    </dgm:pt>
    <dgm:pt modelId="{1A95D1B5-5A86-4643-8B79-1364A0239F96}" type="parTrans" cxnId="{21158760-D3B7-46B2-A1D8-B3E5FFB8BD46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81AABA3A-C012-49CE-802A-DE6F3859881D}" type="sibTrans" cxnId="{21158760-D3B7-46B2-A1D8-B3E5FFB8BD46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14D58E06-32D6-4C67-A58E-DEF920363767}">
      <dgm:prSet phldrT="[Текст]" custT="1"/>
      <dgm:spPr/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Завжди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виходьте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зі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свого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облікового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запису</a:t>
          </a:r>
          <a:r>
            <a:rPr lang="ru-RU" sz="1800" dirty="0">
              <a:solidFill>
                <a:schemeClr val="tx1"/>
              </a:solidFill>
            </a:rPr>
            <a:t> в </a:t>
          </a:r>
          <a:r>
            <a:rPr lang="ru-RU" sz="1800" dirty="0" err="1">
              <a:solidFill>
                <a:schemeClr val="tx1"/>
              </a:solidFill>
            </a:rPr>
            <a:t>онлайнсервісах</a:t>
          </a:r>
          <a:r>
            <a:rPr lang="ru-RU" sz="1800" dirty="0">
              <a:solidFill>
                <a:schemeClr val="tx1"/>
              </a:solidFill>
            </a:rPr>
            <a:t>, </a:t>
          </a:r>
          <a:r>
            <a:rPr lang="ru-RU" sz="1800" dirty="0" err="1">
              <a:solidFill>
                <a:schemeClr val="tx1"/>
              </a:solidFill>
            </a:rPr>
            <a:t>якщо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працювали</a:t>
          </a:r>
          <a:r>
            <a:rPr lang="ru-RU" sz="1800" dirty="0">
              <a:solidFill>
                <a:schemeClr val="tx1"/>
              </a:solidFill>
            </a:rPr>
            <a:t> не на </a:t>
          </a:r>
          <a:r>
            <a:rPr lang="ru-RU" sz="1800" dirty="0" err="1">
              <a:solidFill>
                <a:schemeClr val="tx1"/>
              </a:solidFill>
            </a:rPr>
            <a:t>власному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комп’ютері</a:t>
          </a:r>
          <a:r>
            <a:rPr lang="ru-RU" sz="1800" dirty="0">
              <a:solidFill>
                <a:schemeClr val="tx1"/>
              </a:solidFill>
            </a:rPr>
            <a:t>. </a:t>
          </a:r>
          <a:endParaRPr lang="uk-UA" sz="1800" dirty="0">
            <a:solidFill>
              <a:schemeClr val="tx1"/>
            </a:solidFill>
          </a:endParaRPr>
        </a:p>
      </dgm:t>
    </dgm:pt>
    <dgm:pt modelId="{840066C0-E611-4030-B23B-635303DD28B0}" type="parTrans" cxnId="{BEB9F790-0136-46AB-9026-C68337069502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0FC05870-ECA4-48A0-AC50-A3A16F4EF25E}" type="sibTrans" cxnId="{BEB9F790-0136-46AB-9026-C68337069502}">
      <dgm:prSet/>
      <dgm:spPr/>
      <dgm:t>
        <a:bodyPr/>
        <a:lstStyle/>
        <a:p>
          <a:endParaRPr lang="uk-UA" sz="2400">
            <a:solidFill>
              <a:schemeClr val="tx1"/>
            </a:solidFill>
          </a:endParaRPr>
        </a:p>
      </dgm:t>
    </dgm:pt>
    <dgm:pt modelId="{51795EA3-81F2-472E-A179-CEE134B4501F}" type="pres">
      <dgm:prSet presAssocID="{DD2AB6A3-CE53-4AD8-8A17-ACDA43E2CE2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7461281-4858-4915-A65B-40A752D44DAD}" type="pres">
      <dgm:prSet presAssocID="{DD2AB6A3-CE53-4AD8-8A17-ACDA43E2CE2E}" presName="Name1" presStyleCnt="0"/>
      <dgm:spPr/>
    </dgm:pt>
    <dgm:pt modelId="{FC66ECC7-BA63-4FB9-B58A-85B36F622437}" type="pres">
      <dgm:prSet presAssocID="{DD2AB6A3-CE53-4AD8-8A17-ACDA43E2CE2E}" presName="cycle" presStyleCnt="0"/>
      <dgm:spPr/>
    </dgm:pt>
    <dgm:pt modelId="{8A9AF348-EFBD-44C0-89D1-B5754B2E788F}" type="pres">
      <dgm:prSet presAssocID="{DD2AB6A3-CE53-4AD8-8A17-ACDA43E2CE2E}" presName="srcNode" presStyleLbl="node1" presStyleIdx="0" presStyleCnt="7"/>
      <dgm:spPr/>
    </dgm:pt>
    <dgm:pt modelId="{182FE14E-BEEE-4D30-AA20-AA10F8D3D075}" type="pres">
      <dgm:prSet presAssocID="{DD2AB6A3-CE53-4AD8-8A17-ACDA43E2CE2E}" presName="conn" presStyleLbl="parChTrans1D2" presStyleIdx="0" presStyleCnt="1"/>
      <dgm:spPr/>
      <dgm:t>
        <a:bodyPr/>
        <a:lstStyle/>
        <a:p>
          <a:endParaRPr lang="ru-RU"/>
        </a:p>
      </dgm:t>
    </dgm:pt>
    <dgm:pt modelId="{CFFAC4F8-6946-4644-B937-18D7B024798E}" type="pres">
      <dgm:prSet presAssocID="{DD2AB6A3-CE53-4AD8-8A17-ACDA43E2CE2E}" presName="extraNode" presStyleLbl="node1" presStyleIdx="0" presStyleCnt="7"/>
      <dgm:spPr/>
    </dgm:pt>
    <dgm:pt modelId="{0DCE2980-3F17-4D28-9A2E-17462D057EFC}" type="pres">
      <dgm:prSet presAssocID="{DD2AB6A3-CE53-4AD8-8A17-ACDA43E2CE2E}" presName="dstNode" presStyleLbl="node1" presStyleIdx="0" presStyleCnt="7"/>
      <dgm:spPr/>
    </dgm:pt>
    <dgm:pt modelId="{B6304DFE-D3A9-4516-82E3-69F6C29CCDD2}" type="pres">
      <dgm:prSet presAssocID="{127D6E47-51F5-4718-94E6-D583403503C3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AEA134-3BA1-468C-B6AB-E57E0365034D}" type="pres">
      <dgm:prSet presAssocID="{127D6E47-51F5-4718-94E6-D583403503C3}" presName="accent_1" presStyleCnt="0"/>
      <dgm:spPr/>
    </dgm:pt>
    <dgm:pt modelId="{893C8C05-5EEA-4784-9D7B-0E351FC7ED68}" type="pres">
      <dgm:prSet presAssocID="{127D6E47-51F5-4718-94E6-D583403503C3}" presName="accentRepeatNode" presStyleLbl="solidFgAcc1" presStyleIdx="0" presStyleCnt="7"/>
      <dgm:spPr/>
    </dgm:pt>
    <dgm:pt modelId="{AAA5352A-01CA-4103-BC3D-5A80390FCB84}" type="pres">
      <dgm:prSet presAssocID="{21F855FD-3BF4-489A-942D-C7E6C3E23661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C6DA6-DF34-47B0-B8DC-B524630C329E}" type="pres">
      <dgm:prSet presAssocID="{21F855FD-3BF4-489A-942D-C7E6C3E23661}" presName="accent_2" presStyleCnt="0"/>
      <dgm:spPr/>
    </dgm:pt>
    <dgm:pt modelId="{4056C9A5-3FE3-44AC-BE61-127E0C63D6C3}" type="pres">
      <dgm:prSet presAssocID="{21F855FD-3BF4-489A-942D-C7E6C3E23661}" presName="accentRepeatNode" presStyleLbl="solidFgAcc1" presStyleIdx="1" presStyleCnt="7"/>
      <dgm:spPr/>
    </dgm:pt>
    <dgm:pt modelId="{07BE0624-DF73-49FB-8223-75A315EE33CB}" type="pres">
      <dgm:prSet presAssocID="{41F453D2-A366-4196-A323-0D1CC909650E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1056B8-4BE0-4356-ABFD-F8844324E747}" type="pres">
      <dgm:prSet presAssocID="{41F453D2-A366-4196-A323-0D1CC909650E}" presName="accent_3" presStyleCnt="0"/>
      <dgm:spPr/>
    </dgm:pt>
    <dgm:pt modelId="{773464E5-4797-4683-A384-AB25EFB8C876}" type="pres">
      <dgm:prSet presAssocID="{41F453D2-A366-4196-A323-0D1CC909650E}" presName="accentRepeatNode" presStyleLbl="solidFgAcc1" presStyleIdx="2" presStyleCnt="7"/>
      <dgm:spPr/>
    </dgm:pt>
    <dgm:pt modelId="{2A17DEAC-69BF-4D86-A757-A59454CD70CA}" type="pres">
      <dgm:prSet presAssocID="{98185FDB-4350-4C6F-9574-33E287AADDBD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19813-452E-47A9-82DD-B6AEFFF0B481}" type="pres">
      <dgm:prSet presAssocID="{98185FDB-4350-4C6F-9574-33E287AADDBD}" presName="accent_4" presStyleCnt="0"/>
      <dgm:spPr/>
    </dgm:pt>
    <dgm:pt modelId="{CA5A0DDD-5AC8-4C77-BE38-33122B5BFAC8}" type="pres">
      <dgm:prSet presAssocID="{98185FDB-4350-4C6F-9574-33E287AADDBD}" presName="accentRepeatNode" presStyleLbl="solidFgAcc1" presStyleIdx="3" presStyleCnt="7"/>
      <dgm:spPr/>
    </dgm:pt>
    <dgm:pt modelId="{638A7EA4-0F84-4517-BE0E-F9283241A6F7}" type="pres">
      <dgm:prSet presAssocID="{74662FAF-966C-4C37-A71A-FC5CEEC450CF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F9E3E4-751A-4BFA-977A-66FD2457DC9A}" type="pres">
      <dgm:prSet presAssocID="{74662FAF-966C-4C37-A71A-FC5CEEC450CF}" presName="accent_5" presStyleCnt="0"/>
      <dgm:spPr/>
    </dgm:pt>
    <dgm:pt modelId="{93F072E7-5EA8-4597-84A3-8B8E30A078EA}" type="pres">
      <dgm:prSet presAssocID="{74662FAF-966C-4C37-A71A-FC5CEEC450CF}" presName="accentRepeatNode" presStyleLbl="solidFgAcc1" presStyleIdx="4" presStyleCnt="7"/>
      <dgm:spPr/>
    </dgm:pt>
    <dgm:pt modelId="{4E3B4568-8A46-4BB4-BB44-96D34BF92388}" type="pres">
      <dgm:prSet presAssocID="{8B876CBF-03EE-4696-9946-D0FECD41C7A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6DA1CB-BB4B-4E39-BC62-EB062AA0158F}" type="pres">
      <dgm:prSet presAssocID="{8B876CBF-03EE-4696-9946-D0FECD41C7A6}" presName="accent_6" presStyleCnt="0"/>
      <dgm:spPr/>
    </dgm:pt>
    <dgm:pt modelId="{26C87E91-C08B-42C2-A84F-3B153625436B}" type="pres">
      <dgm:prSet presAssocID="{8B876CBF-03EE-4696-9946-D0FECD41C7A6}" presName="accentRepeatNode" presStyleLbl="solidFgAcc1" presStyleIdx="5" presStyleCnt="7"/>
      <dgm:spPr/>
    </dgm:pt>
    <dgm:pt modelId="{7EC7035A-688A-410E-9841-A7B8B84F4EFF}" type="pres">
      <dgm:prSet presAssocID="{14D58E06-32D6-4C67-A58E-DEF920363767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904DB9-C6D9-4C58-9D4E-C268EFB6FFE7}" type="pres">
      <dgm:prSet presAssocID="{14D58E06-32D6-4C67-A58E-DEF920363767}" presName="accent_7" presStyleCnt="0"/>
      <dgm:spPr/>
    </dgm:pt>
    <dgm:pt modelId="{8B9B9169-E8A8-4C99-A3C5-93DDD0557CE2}" type="pres">
      <dgm:prSet presAssocID="{14D58E06-32D6-4C67-A58E-DEF920363767}" presName="accentRepeatNode" presStyleLbl="solidFgAcc1" presStyleIdx="6" presStyleCnt="7"/>
      <dgm:spPr/>
    </dgm:pt>
  </dgm:ptLst>
  <dgm:cxnLst>
    <dgm:cxn modelId="{436BB1A4-F45D-4023-BEEA-A03DEC0D311C}" srcId="{DD2AB6A3-CE53-4AD8-8A17-ACDA43E2CE2E}" destId="{21F855FD-3BF4-489A-942D-C7E6C3E23661}" srcOrd="1" destOrd="0" parTransId="{8715CB32-6E94-41D5-9AF3-0482D88FCC03}" sibTransId="{A929AE17-3B95-4170-8D40-59A25EDBB678}"/>
    <dgm:cxn modelId="{EA625AA6-9936-4957-A190-9E78041DBFD3}" srcId="{DD2AB6A3-CE53-4AD8-8A17-ACDA43E2CE2E}" destId="{74662FAF-966C-4C37-A71A-FC5CEEC450CF}" srcOrd="4" destOrd="0" parTransId="{0017ED21-E9C3-455A-8944-6A26660C5E82}" sibTransId="{A3EA4F33-DF0B-495D-B458-2CC7103B1E64}"/>
    <dgm:cxn modelId="{7035C6A9-0D65-45AB-AE11-23CFD2FAF2A1}" type="presOf" srcId="{14D58E06-32D6-4C67-A58E-DEF920363767}" destId="{7EC7035A-688A-410E-9841-A7B8B84F4EFF}" srcOrd="0" destOrd="0" presId="urn:microsoft.com/office/officeart/2008/layout/VerticalCurvedList"/>
    <dgm:cxn modelId="{21158760-D3B7-46B2-A1D8-B3E5FFB8BD46}" srcId="{DD2AB6A3-CE53-4AD8-8A17-ACDA43E2CE2E}" destId="{8B876CBF-03EE-4696-9946-D0FECD41C7A6}" srcOrd="5" destOrd="0" parTransId="{1A95D1B5-5A86-4643-8B79-1364A0239F96}" sibTransId="{81AABA3A-C012-49CE-802A-DE6F3859881D}"/>
    <dgm:cxn modelId="{6777D74E-EF82-4A39-9948-2AC02AA14700}" type="presOf" srcId="{98185FDB-4350-4C6F-9574-33E287AADDBD}" destId="{2A17DEAC-69BF-4D86-A757-A59454CD70CA}" srcOrd="0" destOrd="0" presId="urn:microsoft.com/office/officeart/2008/layout/VerticalCurvedList"/>
    <dgm:cxn modelId="{BEB9F790-0136-46AB-9026-C68337069502}" srcId="{DD2AB6A3-CE53-4AD8-8A17-ACDA43E2CE2E}" destId="{14D58E06-32D6-4C67-A58E-DEF920363767}" srcOrd="6" destOrd="0" parTransId="{840066C0-E611-4030-B23B-635303DD28B0}" sibTransId="{0FC05870-ECA4-48A0-AC50-A3A16F4EF25E}"/>
    <dgm:cxn modelId="{7DD15C24-765E-4FF1-B319-E4220487BA5A}" type="presOf" srcId="{41F453D2-A366-4196-A323-0D1CC909650E}" destId="{07BE0624-DF73-49FB-8223-75A315EE33CB}" srcOrd="0" destOrd="0" presId="urn:microsoft.com/office/officeart/2008/layout/VerticalCurvedList"/>
    <dgm:cxn modelId="{1BEAD992-C777-4CC4-8A73-1C5B6EFAD936}" type="presOf" srcId="{8B876CBF-03EE-4696-9946-D0FECD41C7A6}" destId="{4E3B4568-8A46-4BB4-BB44-96D34BF92388}" srcOrd="0" destOrd="0" presId="urn:microsoft.com/office/officeart/2008/layout/VerticalCurvedList"/>
    <dgm:cxn modelId="{0B6FB452-BA24-4B1A-82B2-C98D6C4E78F7}" srcId="{DD2AB6A3-CE53-4AD8-8A17-ACDA43E2CE2E}" destId="{127D6E47-51F5-4718-94E6-D583403503C3}" srcOrd="0" destOrd="0" parTransId="{AD9FEED0-2E50-494C-B355-FA84273162B1}" sibTransId="{157449E1-614A-4749-92D1-3DCEDBB1788C}"/>
    <dgm:cxn modelId="{62A3A2F8-E1DF-453F-8A99-B9C138A37734}" srcId="{DD2AB6A3-CE53-4AD8-8A17-ACDA43E2CE2E}" destId="{41F453D2-A366-4196-A323-0D1CC909650E}" srcOrd="2" destOrd="0" parTransId="{970D0C6B-CCE6-40FA-901F-48E72950FFC0}" sibTransId="{53FF3541-8808-4219-B714-51CE2FBC733E}"/>
    <dgm:cxn modelId="{646D8171-E6BE-47B3-93D4-406A652845E4}" type="presOf" srcId="{74662FAF-966C-4C37-A71A-FC5CEEC450CF}" destId="{638A7EA4-0F84-4517-BE0E-F9283241A6F7}" srcOrd="0" destOrd="0" presId="urn:microsoft.com/office/officeart/2008/layout/VerticalCurvedList"/>
    <dgm:cxn modelId="{134352E7-052E-4683-8BB8-22BC79E6D809}" type="presOf" srcId="{157449E1-614A-4749-92D1-3DCEDBB1788C}" destId="{182FE14E-BEEE-4D30-AA20-AA10F8D3D075}" srcOrd="0" destOrd="0" presId="urn:microsoft.com/office/officeart/2008/layout/VerticalCurvedList"/>
    <dgm:cxn modelId="{7B5B48EE-74B0-4E19-81D6-84DE62AFB12B}" type="presOf" srcId="{21F855FD-3BF4-489A-942D-C7E6C3E23661}" destId="{AAA5352A-01CA-4103-BC3D-5A80390FCB84}" srcOrd="0" destOrd="0" presId="urn:microsoft.com/office/officeart/2008/layout/VerticalCurvedList"/>
    <dgm:cxn modelId="{F0FDCA7C-8807-4581-803B-B25121944794}" type="presOf" srcId="{127D6E47-51F5-4718-94E6-D583403503C3}" destId="{B6304DFE-D3A9-4516-82E3-69F6C29CCDD2}" srcOrd="0" destOrd="0" presId="urn:microsoft.com/office/officeart/2008/layout/VerticalCurvedList"/>
    <dgm:cxn modelId="{DACAE7F5-4522-433A-A01E-C4FF71826D5F}" srcId="{DD2AB6A3-CE53-4AD8-8A17-ACDA43E2CE2E}" destId="{98185FDB-4350-4C6F-9574-33E287AADDBD}" srcOrd="3" destOrd="0" parTransId="{7DF8592A-FCF7-4CD3-9F26-FE1A5B6990FE}" sibTransId="{C3C9B132-30EB-425D-A675-0E5902452BAC}"/>
    <dgm:cxn modelId="{158AC5A5-850D-4E0C-8531-8B640570ECB4}" type="presOf" srcId="{DD2AB6A3-CE53-4AD8-8A17-ACDA43E2CE2E}" destId="{51795EA3-81F2-472E-A179-CEE134B4501F}" srcOrd="0" destOrd="0" presId="urn:microsoft.com/office/officeart/2008/layout/VerticalCurvedList"/>
    <dgm:cxn modelId="{DEB9F311-0DCA-459D-948F-785E510C1160}" type="presParOf" srcId="{51795EA3-81F2-472E-A179-CEE134B4501F}" destId="{67461281-4858-4915-A65B-40A752D44DAD}" srcOrd="0" destOrd="0" presId="urn:microsoft.com/office/officeart/2008/layout/VerticalCurvedList"/>
    <dgm:cxn modelId="{BD05582F-6A05-4195-8D54-692AEE5AA500}" type="presParOf" srcId="{67461281-4858-4915-A65B-40A752D44DAD}" destId="{FC66ECC7-BA63-4FB9-B58A-85B36F622437}" srcOrd="0" destOrd="0" presId="urn:microsoft.com/office/officeart/2008/layout/VerticalCurvedList"/>
    <dgm:cxn modelId="{93261754-5A57-42D7-94A1-8F57ACF60C7A}" type="presParOf" srcId="{FC66ECC7-BA63-4FB9-B58A-85B36F622437}" destId="{8A9AF348-EFBD-44C0-89D1-B5754B2E788F}" srcOrd="0" destOrd="0" presId="urn:microsoft.com/office/officeart/2008/layout/VerticalCurvedList"/>
    <dgm:cxn modelId="{A5A1CB1A-3F95-410A-8ED0-ECC24B96F932}" type="presParOf" srcId="{FC66ECC7-BA63-4FB9-B58A-85B36F622437}" destId="{182FE14E-BEEE-4D30-AA20-AA10F8D3D075}" srcOrd="1" destOrd="0" presId="urn:microsoft.com/office/officeart/2008/layout/VerticalCurvedList"/>
    <dgm:cxn modelId="{8107E06F-C042-4286-87F7-A8094A9F5302}" type="presParOf" srcId="{FC66ECC7-BA63-4FB9-B58A-85B36F622437}" destId="{CFFAC4F8-6946-4644-B937-18D7B024798E}" srcOrd="2" destOrd="0" presId="urn:microsoft.com/office/officeart/2008/layout/VerticalCurvedList"/>
    <dgm:cxn modelId="{2CBC99DE-BB0A-47A3-AFD3-7C1E49091D55}" type="presParOf" srcId="{FC66ECC7-BA63-4FB9-B58A-85B36F622437}" destId="{0DCE2980-3F17-4D28-9A2E-17462D057EFC}" srcOrd="3" destOrd="0" presId="urn:microsoft.com/office/officeart/2008/layout/VerticalCurvedList"/>
    <dgm:cxn modelId="{B9ED7FCD-9A7F-44E8-A730-3608F1852998}" type="presParOf" srcId="{67461281-4858-4915-A65B-40A752D44DAD}" destId="{B6304DFE-D3A9-4516-82E3-69F6C29CCDD2}" srcOrd="1" destOrd="0" presId="urn:microsoft.com/office/officeart/2008/layout/VerticalCurvedList"/>
    <dgm:cxn modelId="{17B3F5E2-2EBF-4926-85A0-FF4673AE4EF7}" type="presParOf" srcId="{67461281-4858-4915-A65B-40A752D44DAD}" destId="{4DAEA134-3BA1-468C-B6AB-E57E0365034D}" srcOrd="2" destOrd="0" presId="urn:microsoft.com/office/officeart/2008/layout/VerticalCurvedList"/>
    <dgm:cxn modelId="{4019B8E3-D2F6-4485-B313-DD900DFA793B}" type="presParOf" srcId="{4DAEA134-3BA1-468C-B6AB-E57E0365034D}" destId="{893C8C05-5EEA-4784-9D7B-0E351FC7ED68}" srcOrd="0" destOrd="0" presId="urn:microsoft.com/office/officeart/2008/layout/VerticalCurvedList"/>
    <dgm:cxn modelId="{6B95971A-7369-4513-9900-920E5D34CE18}" type="presParOf" srcId="{67461281-4858-4915-A65B-40A752D44DAD}" destId="{AAA5352A-01CA-4103-BC3D-5A80390FCB84}" srcOrd="3" destOrd="0" presId="urn:microsoft.com/office/officeart/2008/layout/VerticalCurvedList"/>
    <dgm:cxn modelId="{9D29A28C-250F-4E91-A593-752B82FD8B9E}" type="presParOf" srcId="{67461281-4858-4915-A65B-40A752D44DAD}" destId="{902C6DA6-DF34-47B0-B8DC-B524630C329E}" srcOrd="4" destOrd="0" presId="urn:microsoft.com/office/officeart/2008/layout/VerticalCurvedList"/>
    <dgm:cxn modelId="{1116472E-BE87-4DE6-B359-C5A346B7DF23}" type="presParOf" srcId="{902C6DA6-DF34-47B0-B8DC-B524630C329E}" destId="{4056C9A5-3FE3-44AC-BE61-127E0C63D6C3}" srcOrd="0" destOrd="0" presId="urn:microsoft.com/office/officeart/2008/layout/VerticalCurvedList"/>
    <dgm:cxn modelId="{1C3889CC-E321-4C0C-86C8-7AE4070B93CB}" type="presParOf" srcId="{67461281-4858-4915-A65B-40A752D44DAD}" destId="{07BE0624-DF73-49FB-8223-75A315EE33CB}" srcOrd="5" destOrd="0" presId="urn:microsoft.com/office/officeart/2008/layout/VerticalCurvedList"/>
    <dgm:cxn modelId="{FE48CBAC-6414-4207-85D7-B5DF091BD618}" type="presParOf" srcId="{67461281-4858-4915-A65B-40A752D44DAD}" destId="{A51056B8-4BE0-4356-ABFD-F8844324E747}" srcOrd="6" destOrd="0" presId="urn:microsoft.com/office/officeart/2008/layout/VerticalCurvedList"/>
    <dgm:cxn modelId="{54306116-4810-4F88-812A-81C83850FCFF}" type="presParOf" srcId="{A51056B8-4BE0-4356-ABFD-F8844324E747}" destId="{773464E5-4797-4683-A384-AB25EFB8C876}" srcOrd="0" destOrd="0" presId="urn:microsoft.com/office/officeart/2008/layout/VerticalCurvedList"/>
    <dgm:cxn modelId="{5450D134-C627-45D4-8B39-DA38F578E314}" type="presParOf" srcId="{67461281-4858-4915-A65B-40A752D44DAD}" destId="{2A17DEAC-69BF-4D86-A757-A59454CD70CA}" srcOrd="7" destOrd="0" presId="urn:microsoft.com/office/officeart/2008/layout/VerticalCurvedList"/>
    <dgm:cxn modelId="{E0DAD50A-38A2-4C5F-8E65-B9F1CEA75F25}" type="presParOf" srcId="{67461281-4858-4915-A65B-40A752D44DAD}" destId="{30219813-452E-47A9-82DD-B6AEFFF0B481}" srcOrd="8" destOrd="0" presId="urn:microsoft.com/office/officeart/2008/layout/VerticalCurvedList"/>
    <dgm:cxn modelId="{FBEEA485-1CB0-4A30-91EB-4B966021B9AA}" type="presParOf" srcId="{30219813-452E-47A9-82DD-B6AEFFF0B481}" destId="{CA5A0DDD-5AC8-4C77-BE38-33122B5BFAC8}" srcOrd="0" destOrd="0" presId="urn:microsoft.com/office/officeart/2008/layout/VerticalCurvedList"/>
    <dgm:cxn modelId="{FD42744E-B6E1-4D4C-9C3B-55B50AC7ADEF}" type="presParOf" srcId="{67461281-4858-4915-A65B-40A752D44DAD}" destId="{638A7EA4-0F84-4517-BE0E-F9283241A6F7}" srcOrd="9" destOrd="0" presId="urn:microsoft.com/office/officeart/2008/layout/VerticalCurvedList"/>
    <dgm:cxn modelId="{D09DA8E5-2205-4D1B-8F37-0E907CB6B562}" type="presParOf" srcId="{67461281-4858-4915-A65B-40A752D44DAD}" destId="{7EF9E3E4-751A-4BFA-977A-66FD2457DC9A}" srcOrd="10" destOrd="0" presId="urn:microsoft.com/office/officeart/2008/layout/VerticalCurvedList"/>
    <dgm:cxn modelId="{00264C28-984D-4A2E-8B1A-6F22285D99A8}" type="presParOf" srcId="{7EF9E3E4-751A-4BFA-977A-66FD2457DC9A}" destId="{93F072E7-5EA8-4597-84A3-8B8E30A078EA}" srcOrd="0" destOrd="0" presId="urn:microsoft.com/office/officeart/2008/layout/VerticalCurvedList"/>
    <dgm:cxn modelId="{26C43E5E-3B74-46D2-BF3D-27460AC3380E}" type="presParOf" srcId="{67461281-4858-4915-A65B-40A752D44DAD}" destId="{4E3B4568-8A46-4BB4-BB44-96D34BF92388}" srcOrd="11" destOrd="0" presId="urn:microsoft.com/office/officeart/2008/layout/VerticalCurvedList"/>
    <dgm:cxn modelId="{A4A7B00B-428D-47EE-9576-C46E0F23CF90}" type="presParOf" srcId="{67461281-4858-4915-A65B-40A752D44DAD}" destId="{9A6DA1CB-BB4B-4E39-BC62-EB062AA0158F}" srcOrd="12" destOrd="0" presId="urn:microsoft.com/office/officeart/2008/layout/VerticalCurvedList"/>
    <dgm:cxn modelId="{6DDEEF6B-12A2-41D4-95B6-B39A512C0C08}" type="presParOf" srcId="{9A6DA1CB-BB4B-4E39-BC62-EB062AA0158F}" destId="{26C87E91-C08B-42C2-A84F-3B153625436B}" srcOrd="0" destOrd="0" presId="urn:microsoft.com/office/officeart/2008/layout/VerticalCurvedList"/>
    <dgm:cxn modelId="{477C5D50-5D52-43B6-9094-1265BEE12B59}" type="presParOf" srcId="{67461281-4858-4915-A65B-40A752D44DAD}" destId="{7EC7035A-688A-410E-9841-A7B8B84F4EFF}" srcOrd="13" destOrd="0" presId="urn:microsoft.com/office/officeart/2008/layout/VerticalCurvedList"/>
    <dgm:cxn modelId="{A9382841-C1E7-461B-AF6C-AF46F3AA7092}" type="presParOf" srcId="{67461281-4858-4915-A65B-40A752D44DAD}" destId="{E1904DB9-C6D9-4C58-9D4E-C268EFB6FFE7}" srcOrd="14" destOrd="0" presId="urn:microsoft.com/office/officeart/2008/layout/VerticalCurvedList"/>
    <dgm:cxn modelId="{DBD79170-5D1C-48FC-9277-0B877499E5D7}" type="presParOf" srcId="{E1904DB9-C6D9-4C58-9D4E-C268EFB6FFE7}" destId="{8B9B9169-E8A8-4C99-A3C5-93DDD0557CE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12924-F370-433C-9C03-36221FC34063}">
      <dsp:nvSpPr>
        <dsp:cNvPr id="0" name=""/>
        <dsp:cNvSpPr/>
      </dsp:nvSpPr>
      <dsp:spPr>
        <a:xfrm>
          <a:off x="-5851466" y="-895525"/>
          <a:ext cx="6966196" cy="6966196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15953C-05C9-416B-96EF-34A3EC9B7F12}">
      <dsp:nvSpPr>
        <dsp:cNvPr id="0" name=""/>
        <dsp:cNvSpPr/>
      </dsp:nvSpPr>
      <dsp:spPr>
        <a:xfrm>
          <a:off x="487214" y="323343"/>
          <a:ext cx="8717350" cy="6471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3636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>
              <a:solidFill>
                <a:schemeClr val="tx1"/>
              </a:solidFill>
            </a:rPr>
            <a:t>Будьте </a:t>
          </a:r>
          <a:r>
            <a:rPr lang="ru-RU" sz="1800" kern="1200" dirty="0" err="1">
              <a:solidFill>
                <a:schemeClr val="tx1"/>
              </a:solidFill>
            </a:rPr>
            <a:t>ввічливими</a:t>
          </a:r>
          <a:r>
            <a:rPr lang="ru-RU" sz="1800" kern="1200" dirty="0">
              <a:solidFill>
                <a:schemeClr val="tx1"/>
              </a:solidFill>
            </a:rPr>
            <a:t> та </a:t>
          </a:r>
          <a:r>
            <a:rPr lang="ru-RU" sz="1800" kern="1200" dirty="0" err="1">
              <a:solidFill>
                <a:schemeClr val="tx1"/>
              </a:solidFill>
            </a:rPr>
            <a:t>доброзичливими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вітайтесь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зі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співрозмовниками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дякуйте</a:t>
          </a:r>
          <a:r>
            <a:rPr lang="ru-RU" sz="1800" kern="1200" dirty="0">
              <a:solidFill>
                <a:schemeClr val="tx1"/>
              </a:solidFill>
            </a:rPr>
            <a:t> за </a:t>
          </a:r>
          <a:r>
            <a:rPr lang="ru-RU" sz="1800" kern="1200" dirty="0" err="1">
              <a:solidFill>
                <a:schemeClr val="tx1"/>
              </a:solidFill>
            </a:rPr>
            <a:t>допомогу</a:t>
          </a:r>
          <a:r>
            <a:rPr lang="ru-RU" sz="1800" kern="1200" dirty="0">
              <a:solidFill>
                <a:schemeClr val="tx1"/>
              </a:solidFill>
            </a:rPr>
            <a:t>. 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487214" y="323343"/>
        <a:ext cx="8717350" cy="647100"/>
      </dsp:txXfrm>
    </dsp:sp>
    <dsp:sp modelId="{9B330BC8-FBAF-4870-A8D3-2FA9C2F36553}">
      <dsp:nvSpPr>
        <dsp:cNvPr id="0" name=""/>
        <dsp:cNvSpPr/>
      </dsp:nvSpPr>
      <dsp:spPr>
        <a:xfrm>
          <a:off x="82777" y="242455"/>
          <a:ext cx="808875" cy="8088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AEB0BA-F899-4123-B6B6-FA0773CDC63F}">
      <dsp:nvSpPr>
        <dsp:cNvPr id="0" name=""/>
        <dsp:cNvSpPr/>
      </dsp:nvSpPr>
      <dsp:spPr>
        <a:xfrm>
          <a:off x="950907" y="1293682"/>
          <a:ext cx="8253657" cy="647100"/>
        </a:xfrm>
        <a:prstGeom prst="rect">
          <a:avLst/>
        </a:prstGeom>
        <a:gradFill rotWithShape="0">
          <a:gsLst>
            <a:gs pos="0">
              <a:schemeClr val="accent4">
                <a:hueOff val="2598923"/>
                <a:satOff val="-11992"/>
                <a:lumOff val="4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598923"/>
                <a:satOff val="-11992"/>
                <a:lumOff val="4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598923"/>
                <a:satOff val="-11992"/>
                <a:lumOff val="4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36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Намагайтеся уникати фраз, які можуть бути причиною конфлікту. </a:t>
          </a:r>
        </a:p>
      </dsp:txBody>
      <dsp:txXfrm>
        <a:off x="950907" y="1293682"/>
        <a:ext cx="8253657" cy="647100"/>
      </dsp:txXfrm>
    </dsp:sp>
    <dsp:sp modelId="{090628E7-69B4-41E3-BC09-E15139D142E4}">
      <dsp:nvSpPr>
        <dsp:cNvPr id="0" name=""/>
        <dsp:cNvSpPr/>
      </dsp:nvSpPr>
      <dsp:spPr>
        <a:xfrm>
          <a:off x="546470" y="1212795"/>
          <a:ext cx="808875" cy="8088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B03E5A-DC4B-439B-B6DE-1DDBA6034667}">
      <dsp:nvSpPr>
        <dsp:cNvPr id="0" name=""/>
        <dsp:cNvSpPr/>
      </dsp:nvSpPr>
      <dsp:spPr>
        <a:xfrm>
          <a:off x="1093224" y="2264022"/>
          <a:ext cx="8111340" cy="647100"/>
        </a:xfrm>
        <a:prstGeom prst="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36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Перевіряйте текст на відсутність граматичних помилок. </a:t>
          </a:r>
        </a:p>
      </dsp:txBody>
      <dsp:txXfrm>
        <a:off x="1093224" y="2264022"/>
        <a:ext cx="8111340" cy="647100"/>
      </dsp:txXfrm>
    </dsp:sp>
    <dsp:sp modelId="{8B9C6671-F7E8-4374-994F-2BF0971618C2}">
      <dsp:nvSpPr>
        <dsp:cNvPr id="0" name=""/>
        <dsp:cNvSpPr/>
      </dsp:nvSpPr>
      <dsp:spPr>
        <a:xfrm>
          <a:off x="688786" y="2183135"/>
          <a:ext cx="808875" cy="8088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6EF5CC-54A6-4449-B6A0-5D9E6045C76D}">
      <dsp:nvSpPr>
        <dsp:cNvPr id="0" name=""/>
        <dsp:cNvSpPr/>
      </dsp:nvSpPr>
      <dsp:spPr>
        <a:xfrm>
          <a:off x="950907" y="3234362"/>
          <a:ext cx="8253657" cy="647100"/>
        </a:xfrm>
        <a:prstGeom prst="rect">
          <a:avLst/>
        </a:prstGeom>
        <a:gradFill rotWithShape="0">
          <a:gsLst>
            <a:gs pos="0">
              <a:schemeClr val="accent4">
                <a:hueOff val="7796769"/>
                <a:satOff val="-35976"/>
                <a:lumOff val="13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796769"/>
                <a:satOff val="-35976"/>
                <a:lumOff val="13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796769"/>
                <a:satOff val="-35976"/>
                <a:lumOff val="13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36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Не пишіть увесь текст повідомлення великими літерами — його важко читати, це сприймається як крик.</a:t>
          </a:r>
        </a:p>
      </dsp:txBody>
      <dsp:txXfrm>
        <a:off x="950907" y="3234362"/>
        <a:ext cx="8253657" cy="647100"/>
      </dsp:txXfrm>
    </dsp:sp>
    <dsp:sp modelId="{5400030E-1E58-47BA-B4C3-051DC3E99868}">
      <dsp:nvSpPr>
        <dsp:cNvPr id="0" name=""/>
        <dsp:cNvSpPr/>
      </dsp:nvSpPr>
      <dsp:spPr>
        <a:xfrm>
          <a:off x="546470" y="3153475"/>
          <a:ext cx="808875" cy="8088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C77442-EF2A-4594-8912-512EA053CBBA}">
      <dsp:nvSpPr>
        <dsp:cNvPr id="0" name=""/>
        <dsp:cNvSpPr/>
      </dsp:nvSpPr>
      <dsp:spPr>
        <a:xfrm>
          <a:off x="487214" y="4204702"/>
          <a:ext cx="8717350" cy="647100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363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Супроводжуйте повідомлення </a:t>
          </a:r>
          <a:r>
            <a:rPr lang="uk-UA" sz="1800" kern="1200" dirty="0" err="1">
              <a:solidFill>
                <a:schemeClr val="tx1"/>
              </a:solidFill>
            </a:rPr>
            <a:t>смайлами</a:t>
          </a:r>
          <a:r>
            <a:rPr lang="uk-UA" sz="1800" kern="1200" dirty="0">
              <a:solidFill>
                <a:schemeClr val="tx1"/>
              </a:solidFill>
            </a:rPr>
            <a:t> (</a:t>
          </a:r>
          <a:r>
            <a:rPr lang="uk-UA" sz="1800" kern="1200" dirty="0" err="1">
              <a:solidFill>
                <a:schemeClr val="tx1"/>
              </a:solidFill>
            </a:rPr>
            <a:t>англ</a:t>
          </a:r>
          <a:r>
            <a:rPr lang="uk-UA" sz="1800" kern="1200" dirty="0">
              <a:solidFill>
                <a:schemeClr val="tx1"/>
              </a:solidFill>
            </a:rPr>
            <a:t>, </a:t>
          </a:r>
          <a:r>
            <a:rPr lang="en-US" sz="1800" kern="1200" dirty="0">
              <a:solidFill>
                <a:schemeClr val="tx1"/>
              </a:solidFill>
            </a:rPr>
            <a:t>smile — </a:t>
          </a:r>
          <a:r>
            <a:rPr lang="uk-UA" sz="1800" kern="1200" dirty="0">
              <a:solidFill>
                <a:schemeClr val="tx1"/>
              </a:solidFill>
            </a:rPr>
            <a:t>усмішка) для передавання емоцій, але майте почуття міри. </a:t>
          </a:r>
        </a:p>
      </dsp:txBody>
      <dsp:txXfrm>
        <a:off x="487214" y="4204702"/>
        <a:ext cx="8717350" cy="647100"/>
      </dsp:txXfrm>
    </dsp:sp>
    <dsp:sp modelId="{024BE381-3E7D-450A-8068-805AD3E86315}">
      <dsp:nvSpPr>
        <dsp:cNvPr id="0" name=""/>
        <dsp:cNvSpPr/>
      </dsp:nvSpPr>
      <dsp:spPr>
        <a:xfrm>
          <a:off x="82777" y="4123815"/>
          <a:ext cx="808875" cy="8088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38231-A0C9-4BC8-BD22-42CB7952A92F}">
      <dsp:nvSpPr>
        <dsp:cNvPr id="0" name=""/>
        <dsp:cNvSpPr/>
      </dsp:nvSpPr>
      <dsp:spPr>
        <a:xfrm>
          <a:off x="-6182876" y="-945908"/>
          <a:ext cx="7359887" cy="7359887"/>
        </a:xfrm>
        <a:prstGeom prst="blockArc">
          <a:avLst>
            <a:gd name="adj1" fmla="val 18900000"/>
            <a:gd name="adj2" fmla="val 2700000"/>
            <a:gd name="adj3" fmla="val 293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97720-5965-422F-8340-037DAA1EEBD6}">
      <dsp:nvSpPr>
        <dsp:cNvPr id="0" name=""/>
        <dsp:cNvSpPr/>
      </dsp:nvSpPr>
      <dsp:spPr>
        <a:xfrm>
          <a:off x="438276" y="287948"/>
          <a:ext cx="8300326" cy="57567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694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>
              <a:solidFill>
                <a:schemeClr val="tx1"/>
              </a:solidFill>
            </a:rPr>
            <a:t>спілкування з небезпечними людьми (шахраями, збоченцями); </a:t>
          </a:r>
        </a:p>
      </dsp:txBody>
      <dsp:txXfrm>
        <a:off x="438276" y="287948"/>
        <a:ext cx="8300326" cy="575678"/>
      </dsp:txXfrm>
    </dsp:sp>
    <dsp:sp modelId="{0313061D-0BC2-4DAA-A627-C2A81E49BF04}">
      <dsp:nvSpPr>
        <dsp:cNvPr id="0" name=""/>
        <dsp:cNvSpPr/>
      </dsp:nvSpPr>
      <dsp:spPr>
        <a:xfrm>
          <a:off x="78477" y="215988"/>
          <a:ext cx="719598" cy="7195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58538D-D2C7-4235-A649-B7E94D29DB7D}">
      <dsp:nvSpPr>
        <dsp:cNvPr id="0" name=""/>
        <dsp:cNvSpPr/>
      </dsp:nvSpPr>
      <dsp:spPr>
        <a:xfrm>
          <a:off x="911811" y="1151357"/>
          <a:ext cx="7826791" cy="575678"/>
        </a:xfrm>
        <a:prstGeom prst="rect">
          <a:avLst/>
        </a:prstGeom>
        <a:gradFill rotWithShape="0">
          <a:gsLst>
            <a:gs pos="0">
              <a:schemeClr val="accent4">
                <a:hueOff val="2079139"/>
                <a:satOff val="-9594"/>
                <a:lumOff val="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079139"/>
                <a:satOff val="-9594"/>
                <a:lumOff val="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079139"/>
                <a:satOff val="-9594"/>
                <a:lumOff val="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694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>
              <a:solidFill>
                <a:schemeClr val="tx1"/>
              </a:solidFill>
            </a:rPr>
            <a:t>отримання неправдивих або образливих повідомлень; </a:t>
          </a:r>
        </a:p>
      </dsp:txBody>
      <dsp:txXfrm>
        <a:off x="911811" y="1151357"/>
        <a:ext cx="7826791" cy="575678"/>
      </dsp:txXfrm>
    </dsp:sp>
    <dsp:sp modelId="{56958188-1397-4753-8A8D-4DAFD04E8A69}">
      <dsp:nvSpPr>
        <dsp:cNvPr id="0" name=""/>
        <dsp:cNvSpPr/>
      </dsp:nvSpPr>
      <dsp:spPr>
        <a:xfrm>
          <a:off x="552012" y="1079397"/>
          <a:ext cx="719598" cy="7195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FD60C4-118E-4897-B799-DA275FD1DF67}">
      <dsp:nvSpPr>
        <dsp:cNvPr id="0" name=""/>
        <dsp:cNvSpPr/>
      </dsp:nvSpPr>
      <dsp:spPr>
        <a:xfrm>
          <a:off x="1128347" y="2014765"/>
          <a:ext cx="7610256" cy="575678"/>
        </a:xfrm>
        <a:prstGeom prst="rect">
          <a:avLst/>
        </a:prstGeom>
        <a:gradFill rotWithShape="0">
          <a:gsLst>
            <a:gs pos="0">
              <a:schemeClr val="accent4">
                <a:hueOff val="4158277"/>
                <a:satOff val="-19187"/>
                <a:lumOff val="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158277"/>
                <a:satOff val="-19187"/>
                <a:lumOff val="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158277"/>
                <a:satOff val="-19187"/>
                <a:lumOff val="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694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>
              <a:solidFill>
                <a:schemeClr val="tx1"/>
              </a:solidFill>
            </a:rPr>
            <a:t>розголошення персональних (конфіденційних) даних; </a:t>
          </a:r>
        </a:p>
      </dsp:txBody>
      <dsp:txXfrm>
        <a:off x="1128347" y="2014765"/>
        <a:ext cx="7610256" cy="575678"/>
      </dsp:txXfrm>
    </dsp:sp>
    <dsp:sp modelId="{DDC8B2B7-E4C6-4537-9967-7D5A57F46772}">
      <dsp:nvSpPr>
        <dsp:cNvPr id="0" name=""/>
        <dsp:cNvSpPr/>
      </dsp:nvSpPr>
      <dsp:spPr>
        <a:xfrm>
          <a:off x="768548" y="1942805"/>
          <a:ext cx="719598" cy="7195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10C59B-0784-4429-BDB2-E5CE02BA9D03}">
      <dsp:nvSpPr>
        <dsp:cNvPr id="0" name=""/>
        <dsp:cNvSpPr/>
      </dsp:nvSpPr>
      <dsp:spPr>
        <a:xfrm>
          <a:off x="1128347" y="2877627"/>
          <a:ext cx="7610256" cy="575678"/>
        </a:xfrm>
        <a:prstGeom prst="rect">
          <a:avLst/>
        </a:prstGeom>
        <a:gradFill rotWithShape="0">
          <a:gsLst>
            <a:gs pos="0">
              <a:schemeClr val="accent4">
                <a:hueOff val="6237415"/>
                <a:satOff val="-28781"/>
                <a:lumOff val="1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237415"/>
                <a:satOff val="-28781"/>
                <a:lumOff val="1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237415"/>
                <a:satOff val="-28781"/>
                <a:lumOff val="1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694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>
              <a:solidFill>
                <a:schemeClr val="tx1"/>
              </a:solidFill>
            </a:rPr>
            <a:t>псування особистої репутації (негативний «цифровий слід»); </a:t>
          </a:r>
        </a:p>
      </dsp:txBody>
      <dsp:txXfrm>
        <a:off x="1128347" y="2877627"/>
        <a:ext cx="7610256" cy="575678"/>
      </dsp:txXfrm>
    </dsp:sp>
    <dsp:sp modelId="{1DC182F3-1C4E-4406-9B8A-C51C22771D2A}">
      <dsp:nvSpPr>
        <dsp:cNvPr id="0" name=""/>
        <dsp:cNvSpPr/>
      </dsp:nvSpPr>
      <dsp:spPr>
        <a:xfrm>
          <a:off x="768548" y="2805667"/>
          <a:ext cx="719598" cy="7195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FFB0C0-8D84-48F6-ABE5-37EA108C3167}">
      <dsp:nvSpPr>
        <dsp:cNvPr id="0" name=""/>
        <dsp:cNvSpPr/>
      </dsp:nvSpPr>
      <dsp:spPr>
        <a:xfrm>
          <a:off x="911811" y="3741035"/>
          <a:ext cx="7826791" cy="575678"/>
        </a:xfrm>
        <a:prstGeom prst="rect">
          <a:avLst/>
        </a:prstGeom>
        <a:gradFill rotWithShape="0">
          <a:gsLst>
            <a:gs pos="0">
              <a:schemeClr val="accent4">
                <a:hueOff val="8316554"/>
                <a:satOff val="-38374"/>
                <a:lumOff val="1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316554"/>
                <a:satOff val="-38374"/>
                <a:lumOff val="1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316554"/>
                <a:satOff val="-38374"/>
                <a:lumOff val="1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694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>
              <a:solidFill>
                <a:schemeClr val="tx1"/>
              </a:solidFill>
            </a:rPr>
            <a:t>виникнення залежності (ігрової або інтернет-залежності); </a:t>
          </a:r>
        </a:p>
      </dsp:txBody>
      <dsp:txXfrm>
        <a:off x="911811" y="3741035"/>
        <a:ext cx="7826791" cy="575678"/>
      </dsp:txXfrm>
    </dsp:sp>
    <dsp:sp modelId="{1CF948D3-2789-46A3-A8FB-70C22C840ED5}">
      <dsp:nvSpPr>
        <dsp:cNvPr id="0" name=""/>
        <dsp:cNvSpPr/>
      </dsp:nvSpPr>
      <dsp:spPr>
        <a:xfrm>
          <a:off x="552012" y="3669075"/>
          <a:ext cx="719598" cy="7195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6BEF73-1A4F-4C6D-A648-C707F73B2E95}">
      <dsp:nvSpPr>
        <dsp:cNvPr id="0" name=""/>
        <dsp:cNvSpPr/>
      </dsp:nvSpPr>
      <dsp:spPr>
        <a:xfrm>
          <a:off x="438276" y="4604443"/>
          <a:ext cx="8300326" cy="575678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694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>
              <a:solidFill>
                <a:schemeClr val="tx1"/>
              </a:solidFill>
            </a:rPr>
            <a:t>зараження комп’ютера шкідливими програмами. </a:t>
          </a:r>
        </a:p>
      </dsp:txBody>
      <dsp:txXfrm>
        <a:off x="438276" y="4604443"/>
        <a:ext cx="8300326" cy="575678"/>
      </dsp:txXfrm>
    </dsp:sp>
    <dsp:sp modelId="{B65746C1-5D13-4F30-B80F-F311DE7C70EE}">
      <dsp:nvSpPr>
        <dsp:cNvPr id="0" name=""/>
        <dsp:cNvSpPr/>
      </dsp:nvSpPr>
      <dsp:spPr>
        <a:xfrm>
          <a:off x="78477" y="4532484"/>
          <a:ext cx="719598" cy="7195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2FE14E-BEEE-4D30-AA20-AA10F8D3D075}">
      <dsp:nvSpPr>
        <dsp:cNvPr id="0" name=""/>
        <dsp:cNvSpPr/>
      </dsp:nvSpPr>
      <dsp:spPr>
        <a:xfrm>
          <a:off x="-6272243" y="-960188"/>
          <a:ext cx="7471474" cy="7471474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04DFE-D3A9-4516-82E3-69F6C29CCDD2}">
      <dsp:nvSpPr>
        <dsp:cNvPr id="0" name=""/>
        <dsp:cNvSpPr/>
      </dsp:nvSpPr>
      <dsp:spPr>
        <a:xfrm>
          <a:off x="389409" y="252352"/>
          <a:ext cx="9133244" cy="50448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4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Ніколи</a:t>
          </a:r>
          <a:r>
            <a:rPr lang="ru-RU" sz="1800" kern="1200" dirty="0">
              <a:solidFill>
                <a:schemeClr val="tx1"/>
              </a:solidFill>
            </a:rPr>
            <a:t> не </a:t>
          </a:r>
          <a:r>
            <a:rPr lang="ru-RU" sz="1800" kern="1200" dirty="0" err="1">
              <a:solidFill>
                <a:schemeClr val="tx1"/>
              </a:solidFill>
            </a:rPr>
            <a:t>наводьте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приватні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дані</a:t>
          </a:r>
          <a:r>
            <a:rPr lang="ru-RU" sz="1800" kern="1200" dirty="0">
              <a:solidFill>
                <a:schemeClr val="tx1"/>
              </a:solidFill>
            </a:rPr>
            <a:t> про себе та </a:t>
          </a:r>
          <a:r>
            <a:rPr lang="ru-RU" sz="1800" kern="1200" dirty="0" err="1">
              <a:solidFill>
                <a:schemeClr val="tx1"/>
              </a:solidFill>
            </a:rPr>
            <a:t>рідних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якщо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особисто</a:t>
          </a:r>
          <a:r>
            <a:rPr lang="ru-RU" sz="1800" kern="1200" dirty="0">
              <a:solidFill>
                <a:schemeClr val="tx1"/>
              </a:solidFill>
            </a:rPr>
            <a:t> не </a:t>
          </a:r>
          <a:r>
            <a:rPr lang="ru-RU" sz="1800" kern="1200" dirty="0" err="1">
              <a:solidFill>
                <a:schemeClr val="tx1"/>
              </a:solidFill>
            </a:rPr>
            <a:t>знайомі</a:t>
          </a:r>
          <a:r>
            <a:rPr lang="ru-RU" sz="1800" kern="1200" dirty="0">
              <a:solidFill>
                <a:schemeClr val="tx1"/>
              </a:solidFill>
            </a:rPr>
            <a:t> з адресатом.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389409" y="252352"/>
        <a:ext cx="9133244" cy="504483"/>
      </dsp:txXfrm>
    </dsp:sp>
    <dsp:sp modelId="{893C8C05-5EEA-4784-9D7B-0E351FC7ED68}">
      <dsp:nvSpPr>
        <dsp:cNvPr id="0" name=""/>
        <dsp:cNvSpPr/>
      </dsp:nvSpPr>
      <dsp:spPr>
        <a:xfrm>
          <a:off x="74107" y="189292"/>
          <a:ext cx="630604" cy="630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A5352A-01CA-4103-BC3D-5A80390FCB84}">
      <dsp:nvSpPr>
        <dsp:cNvPr id="0" name=""/>
        <dsp:cNvSpPr/>
      </dsp:nvSpPr>
      <dsp:spPr>
        <a:xfrm>
          <a:off x="846264" y="1009522"/>
          <a:ext cx="8676389" cy="504483"/>
        </a:xfrm>
        <a:prstGeom prst="rect">
          <a:avLst/>
        </a:prstGeom>
        <a:gradFill rotWithShape="0">
          <a:gsLst>
            <a:gs pos="0">
              <a:schemeClr val="accent4">
                <a:hueOff val="1732615"/>
                <a:satOff val="-7995"/>
                <a:lumOff val="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732615"/>
                <a:satOff val="-7995"/>
                <a:lumOff val="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732615"/>
                <a:satOff val="-7995"/>
                <a:lumOff val="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4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Не </a:t>
          </a:r>
          <a:r>
            <a:rPr lang="ru-RU" sz="1800" kern="1200" dirty="0" err="1">
              <a:solidFill>
                <a:schemeClr val="tx1"/>
              </a:solidFill>
            </a:rPr>
            <a:t>викладайте</a:t>
          </a:r>
          <a:r>
            <a:rPr lang="ru-RU" sz="1800" kern="1200" dirty="0">
              <a:solidFill>
                <a:schemeClr val="tx1"/>
              </a:solidFill>
            </a:rPr>
            <a:t> в </a:t>
          </a:r>
          <a:r>
            <a:rPr lang="ru-RU" sz="1800" kern="1200" dirty="0" err="1">
              <a:solidFill>
                <a:schemeClr val="tx1"/>
              </a:solidFill>
            </a:rPr>
            <a:t>мережі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ваші</a:t>
          </a:r>
          <a:r>
            <a:rPr lang="ru-RU" sz="1800" kern="1200" dirty="0">
              <a:solidFill>
                <a:schemeClr val="tx1"/>
              </a:solidFill>
            </a:rPr>
            <a:t> фото та </a:t>
          </a:r>
          <a:r>
            <a:rPr lang="ru-RU" sz="1800" kern="1200" dirty="0" err="1">
              <a:solidFill>
                <a:schemeClr val="tx1"/>
              </a:solidFill>
            </a:rPr>
            <a:t>повідомлення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які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можуть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зіпсувати</a:t>
          </a:r>
          <a:r>
            <a:rPr lang="ru-RU" sz="1800" kern="1200" dirty="0">
              <a:solidFill>
                <a:schemeClr val="tx1"/>
              </a:solidFill>
            </a:rPr>
            <a:t> вашу </a:t>
          </a:r>
          <a:r>
            <a:rPr lang="ru-RU" sz="1800" kern="1200" dirty="0" err="1">
              <a:solidFill>
                <a:schemeClr val="tx1"/>
              </a:solidFill>
            </a:rPr>
            <a:t>репутацію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або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розкрити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приватну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інформацію</a:t>
          </a:r>
          <a:r>
            <a:rPr lang="ru-RU" sz="1800" kern="1200" dirty="0">
              <a:solidFill>
                <a:schemeClr val="tx1"/>
              </a:solidFill>
            </a:rPr>
            <a:t>. 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846264" y="1009522"/>
        <a:ext cx="8676389" cy="504483"/>
      </dsp:txXfrm>
    </dsp:sp>
    <dsp:sp modelId="{4056C9A5-3FE3-44AC-BE61-127E0C63D6C3}">
      <dsp:nvSpPr>
        <dsp:cNvPr id="0" name=""/>
        <dsp:cNvSpPr/>
      </dsp:nvSpPr>
      <dsp:spPr>
        <a:xfrm>
          <a:off x="530962" y="946462"/>
          <a:ext cx="630604" cy="630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BE0624-DF73-49FB-8223-75A315EE33CB}">
      <dsp:nvSpPr>
        <dsp:cNvPr id="0" name=""/>
        <dsp:cNvSpPr/>
      </dsp:nvSpPr>
      <dsp:spPr>
        <a:xfrm>
          <a:off x="1096619" y="1766137"/>
          <a:ext cx="8426034" cy="504483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4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Не </a:t>
          </a:r>
          <a:r>
            <a:rPr lang="ru-RU" sz="1800" kern="1200" dirty="0" err="1">
              <a:solidFill>
                <a:schemeClr val="tx1"/>
              </a:solidFill>
            </a:rPr>
            <a:t>реагуйте</a:t>
          </a:r>
          <a:r>
            <a:rPr lang="ru-RU" sz="1800" kern="1200" dirty="0">
              <a:solidFill>
                <a:schemeClr val="tx1"/>
              </a:solidFill>
            </a:rPr>
            <a:t> на </a:t>
          </a:r>
          <a:r>
            <a:rPr lang="ru-RU" sz="1800" kern="1200" dirty="0" err="1">
              <a:solidFill>
                <a:schemeClr val="tx1"/>
              </a:solidFill>
            </a:rPr>
            <a:t>непристойні</a:t>
          </a:r>
          <a:r>
            <a:rPr lang="ru-RU" sz="1800" kern="1200" dirty="0">
              <a:solidFill>
                <a:schemeClr val="tx1"/>
              </a:solidFill>
            </a:rPr>
            <a:t> та </a:t>
          </a:r>
          <a:r>
            <a:rPr lang="ru-RU" sz="1800" kern="1200" dirty="0" err="1">
              <a:solidFill>
                <a:schemeClr val="tx1"/>
              </a:solidFill>
            </a:rPr>
            <a:t>грубі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коментарі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адресовані</a:t>
          </a:r>
          <a:r>
            <a:rPr lang="ru-RU" sz="1800" kern="1200" dirty="0">
              <a:solidFill>
                <a:schemeClr val="tx1"/>
              </a:solidFill>
            </a:rPr>
            <a:t> вам. 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1096619" y="1766137"/>
        <a:ext cx="8426034" cy="504483"/>
      </dsp:txXfrm>
    </dsp:sp>
    <dsp:sp modelId="{773464E5-4797-4683-A384-AB25EFB8C876}">
      <dsp:nvSpPr>
        <dsp:cNvPr id="0" name=""/>
        <dsp:cNvSpPr/>
      </dsp:nvSpPr>
      <dsp:spPr>
        <a:xfrm>
          <a:off x="781316" y="1703076"/>
          <a:ext cx="630604" cy="630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17DEAC-69BF-4D86-A757-A59454CD70CA}">
      <dsp:nvSpPr>
        <dsp:cNvPr id="0" name=""/>
        <dsp:cNvSpPr/>
      </dsp:nvSpPr>
      <dsp:spPr>
        <a:xfrm>
          <a:off x="1176555" y="2523306"/>
          <a:ext cx="8346098" cy="504483"/>
        </a:xfrm>
        <a:prstGeom prst="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4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Повідомляйте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дорослим</a:t>
          </a:r>
          <a:r>
            <a:rPr lang="ru-RU" sz="1800" kern="1200" dirty="0">
              <a:solidFill>
                <a:schemeClr val="tx1"/>
              </a:solidFill>
            </a:rPr>
            <a:t> про </a:t>
          </a:r>
          <a:r>
            <a:rPr lang="ru-RU" sz="1800" kern="1200" dirty="0" err="1">
              <a:solidFill>
                <a:schemeClr val="tx1"/>
              </a:solidFill>
            </a:rPr>
            <a:t>дописи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отримані</a:t>
          </a:r>
          <a:r>
            <a:rPr lang="ru-RU" sz="1800" kern="1200" dirty="0">
              <a:solidFill>
                <a:schemeClr val="tx1"/>
              </a:solidFill>
            </a:rPr>
            <a:t> в </a:t>
          </a:r>
          <a:r>
            <a:rPr lang="ru-RU" sz="1800" kern="1200" dirty="0" err="1">
              <a:solidFill>
                <a:schemeClr val="tx1"/>
              </a:solidFill>
            </a:rPr>
            <a:t>інтернеті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які</a:t>
          </a:r>
          <a:r>
            <a:rPr lang="ru-RU" sz="1800" kern="1200" dirty="0">
              <a:solidFill>
                <a:schemeClr val="tx1"/>
              </a:solidFill>
            </a:rPr>
            <a:t> вас </a:t>
          </a:r>
          <a:r>
            <a:rPr lang="ru-RU" sz="1800" kern="1200" dirty="0" err="1">
              <a:solidFill>
                <a:schemeClr val="tx1"/>
              </a:solidFill>
            </a:rPr>
            <a:t>непокоять</a:t>
          </a:r>
          <a:r>
            <a:rPr lang="ru-RU" sz="1800" kern="1200" dirty="0">
              <a:solidFill>
                <a:schemeClr val="tx1"/>
              </a:solidFill>
            </a:rPr>
            <a:t> (погрози, </a:t>
          </a:r>
          <a:r>
            <a:rPr lang="ru-RU" sz="1800" kern="1200" dirty="0" err="1">
              <a:solidFill>
                <a:schemeClr val="tx1"/>
              </a:solidFill>
            </a:rPr>
            <a:t>повідомлення</a:t>
          </a:r>
          <a:r>
            <a:rPr lang="ru-RU" sz="1800" kern="1200" dirty="0">
              <a:solidFill>
                <a:schemeClr val="tx1"/>
              </a:solidFill>
            </a:rPr>
            <a:t> з </a:t>
          </a:r>
          <a:r>
            <a:rPr lang="ru-RU" sz="1800" kern="1200" dirty="0" err="1">
              <a:solidFill>
                <a:schemeClr val="tx1"/>
              </a:solidFill>
            </a:rPr>
            <a:t>неетичним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вмістом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небезпечні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пропозиції</a:t>
          </a:r>
          <a:r>
            <a:rPr lang="ru-RU" sz="1800" kern="1200" dirty="0">
              <a:solidFill>
                <a:schemeClr val="tx1"/>
              </a:solidFill>
            </a:rPr>
            <a:t>).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1176555" y="2523306"/>
        <a:ext cx="8346098" cy="504483"/>
      </dsp:txXfrm>
    </dsp:sp>
    <dsp:sp modelId="{CA5A0DDD-5AC8-4C77-BE38-33122B5BFAC8}">
      <dsp:nvSpPr>
        <dsp:cNvPr id="0" name=""/>
        <dsp:cNvSpPr/>
      </dsp:nvSpPr>
      <dsp:spPr>
        <a:xfrm>
          <a:off x="861252" y="2460246"/>
          <a:ext cx="630604" cy="630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8A7EA4-0F84-4517-BE0E-F9283241A6F7}">
      <dsp:nvSpPr>
        <dsp:cNvPr id="0" name=""/>
        <dsp:cNvSpPr/>
      </dsp:nvSpPr>
      <dsp:spPr>
        <a:xfrm>
          <a:off x="1096619" y="3280476"/>
          <a:ext cx="8426034" cy="504483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4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Ніколи</a:t>
          </a:r>
          <a:r>
            <a:rPr lang="ru-RU" sz="1800" kern="1200" dirty="0">
              <a:solidFill>
                <a:schemeClr val="tx1"/>
              </a:solidFill>
            </a:rPr>
            <a:t> не </a:t>
          </a:r>
          <a:r>
            <a:rPr lang="ru-RU" sz="1800" kern="1200" dirty="0" err="1">
              <a:solidFill>
                <a:schemeClr val="tx1"/>
              </a:solidFill>
            </a:rPr>
            <a:t>погоджуйтесь</a:t>
          </a:r>
          <a:r>
            <a:rPr lang="ru-RU" sz="1800" kern="1200" dirty="0">
              <a:solidFill>
                <a:schemeClr val="tx1"/>
              </a:solidFill>
            </a:rPr>
            <a:t> на особисту </a:t>
          </a:r>
          <a:r>
            <a:rPr lang="ru-RU" sz="1800" kern="1200" dirty="0" err="1">
              <a:solidFill>
                <a:schemeClr val="tx1"/>
              </a:solidFill>
            </a:rPr>
            <a:t>зустріч</a:t>
          </a:r>
          <a:r>
            <a:rPr lang="ru-RU" sz="1800" kern="1200" dirty="0">
              <a:solidFill>
                <a:schemeClr val="tx1"/>
              </a:solidFill>
            </a:rPr>
            <a:t> з особами, </a:t>
          </a:r>
          <a:r>
            <a:rPr lang="ru-RU" sz="1800" kern="1200" dirty="0" err="1">
              <a:solidFill>
                <a:schemeClr val="tx1"/>
              </a:solidFill>
            </a:rPr>
            <a:t>знайомими</a:t>
          </a:r>
          <a:r>
            <a:rPr lang="ru-RU" sz="1800" kern="1200" dirty="0">
              <a:solidFill>
                <a:schemeClr val="tx1"/>
              </a:solidFill>
            </a:rPr>
            <a:t> вам </a:t>
          </a:r>
          <a:r>
            <a:rPr lang="ru-RU" sz="1800" kern="1200" dirty="0" err="1">
              <a:solidFill>
                <a:schemeClr val="tx1"/>
              </a:solidFill>
            </a:rPr>
            <a:t>тільки</a:t>
          </a:r>
          <a:r>
            <a:rPr lang="ru-RU" sz="1800" kern="1200" dirty="0">
              <a:solidFill>
                <a:schemeClr val="tx1"/>
              </a:solidFill>
            </a:rPr>
            <a:t> через онлайн-</a:t>
          </a:r>
          <a:r>
            <a:rPr lang="ru-RU" sz="1800" kern="1200" dirty="0" err="1">
              <a:solidFill>
                <a:schemeClr val="tx1"/>
              </a:solidFill>
            </a:rPr>
            <a:t>спілкування</a:t>
          </a:r>
          <a:r>
            <a:rPr lang="ru-RU" sz="1800" kern="1200" dirty="0">
              <a:solidFill>
                <a:schemeClr val="tx1"/>
              </a:solidFill>
            </a:rPr>
            <a:t>. 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1096619" y="3280476"/>
        <a:ext cx="8426034" cy="504483"/>
      </dsp:txXfrm>
    </dsp:sp>
    <dsp:sp modelId="{93F072E7-5EA8-4597-84A3-8B8E30A078EA}">
      <dsp:nvSpPr>
        <dsp:cNvPr id="0" name=""/>
        <dsp:cNvSpPr/>
      </dsp:nvSpPr>
      <dsp:spPr>
        <a:xfrm>
          <a:off x="781316" y="3217415"/>
          <a:ext cx="630604" cy="630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3B4568-8A46-4BB4-BB44-96D34BF92388}">
      <dsp:nvSpPr>
        <dsp:cNvPr id="0" name=""/>
        <dsp:cNvSpPr/>
      </dsp:nvSpPr>
      <dsp:spPr>
        <a:xfrm>
          <a:off x="846264" y="4037090"/>
          <a:ext cx="8676389" cy="504483"/>
        </a:xfrm>
        <a:prstGeom prst="rect">
          <a:avLst/>
        </a:prstGeom>
        <a:gradFill rotWithShape="0">
          <a:gsLst>
            <a:gs pos="0">
              <a:schemeClr val="accent4">
                <a:hueOff val="8663077"/>
                <a:satOff val="-39973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663077"/>
                <a:satOff val="-39973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663077"/>
                <a:satOff val="-39973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4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Не </a:t>
          </a:r>
          <a:r>
            <a:rPr lang="ru-RU" sz="1800" kern="1200" dirty="0" err="1">
              <a:solidFill>
                <a:schemeClr val="tx1"/>
              </a:solidFill>
            </a:rPr>
            <a:t>відкривайте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вкладені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файли</a:t>
          </a:r>
          <a:r>
            <a:rPr lang="ru-RU" sz="1800" kern="1200" dirty="0">
              <a:solidFill>
                <a:schemeClr val="tx1"/>
              </a:solidFill>
            </a:rPr>
            <a:t> та не </a:t>
          </a:r>
          <a:r>
            <a:rPr lang="ru-RU" sz="1800" kern="1200" dirty="0" err="1">
              <a:solidFill>
                <a:schemeClr val="tx1"/>
              </a:solidFill>
            </a:rPr>
            <a:t>переходьте</a:t>
          </a:r>
          <a:r>
            <a:rPr lang="ru-RU" sz="1800" kern="1200" dirty="0">
              <a:solidFill>
                <a:schemeClr val="tx1"/>
              </a:solidFill>
            </a:rPr>
            <a:t> за </a:t>
          </a:r>
          <a:r>
            <a:rPr lang="ru-RU" sz="1800" kern="1200" dirty="0" err="1">
              <a:solidFill>
                <a:schemeClr val="tx1"/>
              </a:solidFill>
            </a:rPr>
            <a:t>посиланнями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отриманими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від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невідомих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осіб</a:t>
          </a:r>
          <a:r>
            <a:rPr lang="ru-RU" sz="1800" kern="1200" dirty="0">
              <a:solidFill>
                <a:schemeClr val="tx1"/>
              </a:solidFill>
            </a:rPr>
            <a:t>, не </a:t>
          </a:r>
          <a:r>
            <a:rPr lang="ru-RU" sz="1800" kern="1200" dirty="0" err="1">
              <a:solidFill>
                <a:schemeClr val="tx1"/>
              </a:solidFill>
            </a:rPr>
            <a:t>повідомляйте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свої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паролі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від</a:t>
          </a:r>
          <a:r>
            <a:rPr lang="ru-RU" sz="1800" kern="1200" dirty="0">
              <a:solidFill>
                <a:schemeClr val="tx1"/>
              </a:solidFill>
            </a:rPr>
            <a:t> онлайн-</a:t>
          </a:r>
          <a:r>
            <a:rPr lang="ru-RU" sz="1800" kern="1200" dirty="0" err="1">
              <a:solidFill>
                <a:schemeClr val="tx1"/>
              </a:solidFill>
            </a:rPr>
            <a:t>сервісів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стороннім</a:t>
          </a:r>
          <a:r>
            <a:rPr lang="ru-RU" sz="1800" kern="1200" dirty="0">
              <a:solidFill>
                <a:schemeClr val="tx1"/>
              </a:solidFill>
            </a:rPr>
            <a:t> особам.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846264" y="4037090"/>
        <a:ext cx="8676389" cy="504483"/>
      </dsp:txXfrm>
    </dsp:sp>
    <dsp:sp modelId="{26C87E91-C08B-42C2-A84F-3B153625436B}">
      <dsp:nvSpPr>
        <dsp:cNvPr id="0" name=""/>
        <dsp:cNvSpPr/>
      </dsp:nvSpPr>
      <dsp:spPr>
        <a:xfrm>
          <a:off x="530962" y="3974030"/>
          <a:ext cx="630604" cy="630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C7035A-688A-410E-9841-A7B8B84F4EFF}">
      <dsp:nvSpPr>
        <dsp:cNvPr id="0" name=""/>
        <dsp:cNvSpPr/>
      </dsp:nvSpPr>
      <dsp:spPr>
        <a:xfrm>
          <a:off x="389409" y="4794260"/>
          <a:ext cx="9133244" cy="504483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43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Завжди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виходьте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зі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свого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облікового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запису</a:t>
          </a:r>
          <a:r>
            <a:rPr lang="ru-RU" sz="1800" kern="1200" dirty="0">
              <a:solidFill>
                <a:schemeClr val="tx1"/>
              </a:solidFill>
            </a:rPr>
            <a:t> в </a:t>
          </a:r>
          <a:r>
            <a:rPr lang="ru-RU" sz="1800" kern="1200" dirty="0" err="1">
              <a:solidFill>
                <a:schemeClr val="tx1"/>
              </a:solidFill>
            </a:rPr>
            <a:t>онлайнсервісах</a:t>
          </a:r>
          <a:r>
            <a:rPr lang="ru-RU" sz="1800" kern="1200" dirty="0">
              <a:solidFill>
                <a:schemeClr val="tx1"/>
              </a:solidFill>
            </a:rPr>
            <a:t>, </a:t>
          </a:r>
          <a:r>
            <a:rPr lang="ru-RU" sz="1800" kern="1200" dirty="0" err="1">
              <a:solidFill>
                <a:schemeClr val="tx1"/>
              </a:solidFill>
            </a:rPr>
            <a:t>якщо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працювали</a:t>
          </a:r>
          <a:r>
            <a:rPr lang="ru-RU" sz="1800" kern="1200" dirty="0">
              <a:solidFill>
                <a:schemeClr val="tx1"/>
              </a:solidFill>
            </a:rPr>
            <a:t> не на </a:t>
          </a:r>
          <a:r>
            <a:rPr lang="ru-RU" sz="1800" kern="1200" dirty="0" err="1">
              <a:solidFill>
                <a:schemeClr val="tx1"/>
              </a:solidFill>
            </a:rPr>
            <a:t>власному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комп’ютері</a:t>
          </a:r>
          <a:r>
            <a:rPr lang="ru-RU" sz="1800" kern="1200" dirty="0">
              <a:solidFill>
                <a:schemeClr val="tx1"/>
              </a:solidFill>
            </a:rPr>
            <a:t>. 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389409" y="4794260"/>
        <a:ext cx="9133244" cy="504483"/>
      </dsp:txXfrm>
    </dsp:sp>
    <dsp:sp modelId="{8B9B9169-E8A8-4C99-A3C5-93DDD0557CE2}">
      <dsp:nvSpPr>
        <dsp:cNvPr id="0" name=""/>
        <dsp:cNvSpPr/>
      </dsp:nvSpPr>
      <dsp:spPr>
        <a:xfrm>
          <a:off x="74107" y="4731199"/>
          <a:ext cx="630604" cy="630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D86A0-1217-4E7B-9444-3CA2B7EAE60B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782C8-2FDC-4492-87C1-335491D2F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05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471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D74D-05D6-4FA5-A0FE-FCFB5667ECCF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1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A0754-E3B3-4AE5-8334-5A7D8D99D0DF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3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3D4D5-8B29-41CC-AD9F-D860F61E6732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8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26BE-B476-4F10-92EF-5E8F098F3FFD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3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AD0A-BC18-4447-81C4-B70106899EEB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7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1C79-03A4-43EF-BF0B-2A1838ED8C3B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9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CC2F-78EE-4DAB-AE28-7EE2FCCC9D7F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17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6C602-D7B2-436E-A38A-787D03AA4BB5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6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F5C9-C2CE-4824-BBA2-613C7A3A53DD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6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204E-09AB-4BA8-9868-771DB87F4C88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9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AD62B-D05C-4AD1-AE28-D2EA13C2ADAF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2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E0679-F8D0-4550-BE94-D8E867DD5806}" type="datetime4">
              <a:rPr lang="uk-UA" smtClean="0"/>
              <a:t>30 жовтня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77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quizlet.com/604748651/match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8123" y="1155409"/>
            <a:ext cx="166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Сьогодн</a:t>
            </a:r>
            <a:r>
              <a:rPr lang="uk-UA" sz="2400" b="1" dirty="0">
                <a:solidFill>
                  <a:schemeClr val="bg1"/>
                </a:solidFill>
              </a:rPr>
              <a:t>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1171157" y="1617074"/>
            <a:ext cx="1756555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8F9FE-FD7D-4D5E-A4F0-5CB7444DCCD6}"/>
              </a:ext>
            </a:extLst>
          </p:cNvPr>
          <p:cNvSpPr txBox="1"/>
          <p:nvPr/>
        </p:nvSpPr>
        <p:spPr>
          <a:xfrm>
            <a:off x="1218123" y="2644170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№14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BD5F42-DCD4-4828-A98A-C0B8D74F6F8F}"/>
              </a:ext>
            </a:extLst>
          </p:cNvPr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Інформатика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4DECFB-A962-4566-9CF8-1E2DA91E71FB}"/>
              </a:ext>
            </a:extLst>
          </p:cNvPr>
          <p:cNvSpPr txBox="1"/>
          <p:nvPr/>
        </p:nvSpPr>
        <p:spPr>
          <a:xfrm>
            <a:off x="3252336" y="4645463"/>
            <a:ext cx="8622890" cy="1844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3600" b="1" dirty="0">
                <a:solidFill>
                  <a:srgbClr val="2F32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Спілкування в інтернеті. Етикет спілкування в мережах. Безпечне використання інтернету</a:t>
            </a:r>
            <a:endParaRPr lang="uk-UA" sz="6600" b="1" dirty="0">
              <a:solidFill>
                <a:srgbClr val="2F3242"/>
              </a:solidFill>
            </a:endParaRPr>
          </a:p>
        </p:txBody>
      </p:sp>
      <p:pic>
        <p:nvPicPr>
          <p:cNvPr id="1026" name="Picture 2" descr="Крошечные люди с гаджетами за огромными компьютерными столами. молодые мужчины и женщины со смартфонами, ноутбуками и планшетами общаются и работают. счастливые персонажи онлайн-общения line art плоские векторные иллюстрации">
            <a:extLst>
              <a:ext uri="{FF2B5EF4-FFF2-40B4-BE49-F238E27FC236}">
                <a16:creationId xmlns:a16="http://schemas.microsoft.com/office/drawing/2014/main" id="{1AE941B8-9E13-F769-177C-87731950D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120" y="588524"/>
            <a:ext cx="5962650" cy="3248025"/>
          </a:xfrm>
          <a:prstGeom prst="rect">
            <a:avLst/>
          </a:prstGeom>
          <a:ln>
            <a:solidFill>
              <a:srgbClr val="2F324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67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1408050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rgbClr val="FF0000"/>
                </a:solidFill>
              </a:rPr>
              <a:t>Системи керування навчанням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— служби інтернету, призначені для організації навчальної діяльності та обміну повідомленнями між учасниками/учасницями освітнього процесу. Кожен заклад освіти обирає для себе таку систему, наприклад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Єдина школа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eschool-ua.com),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Нові знання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nz.ua),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Google Classroom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classroom.google.com),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Edmodo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new.edniodo.com)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та ін.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спілкування в інтернеті</a:t>
            </a:r>
          </a:p>
        </p:txBody>
      </p:sp>
      <p:pic>
        <p:nvPicPr>
          <p:cNvPr id="8196" name="Picture 4" descr="Нові знання - Home | Facebook">
            <a:extLst>
              <a:ext uri="{FF2B5EF4-FFF2-40B4-BE49-F238E27FC236}">
                <a16:creationId xmlns:a16="http://schemas.microsoft.com/office/drawing/2014/main" id="{4DAD28A8-5C85-D948-6BF7-46CFF6E09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731" y="4043786"/>
            <a:ext cx="2595563" cy="2595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8E1BF5-97E5-F7F0-CC02-991B60AAF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93" y="3018408"/>
            <a:ext cx="2389326" cy="2323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200" name="Picture 8" descr="Google Classroom — Вікіпедія">
            <a:extLst>
              <a:ext uri="{FF2B5EF4-FFF2-40B4-BE49-F238E27FC236}">
                <a16:creationId xmlns:a16="http://schemas.microsoft.com/office/drawing/2014/main" id="{5ED62212-AAD3-1B13-28BD-C1DC468F1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362" y="3018408"/>
            <a:ext cx="2266887" cy="1953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Приложения в Google Play – Edmodo">
            <a:extLst>
              <a:ext uri="{FF2B5EF4-FFF2-40B4-BE49-F238E27FC236}">
                <a16:creationId xmlns:a16="http://schemas.microsoft.com/office/drawing/2014/main" id="{082BE963-48F6-6B38-5093-D9A18D270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317" y="4345726"/>
            <a:ext cx="1991681" cy="1991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13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1159475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Використання деяких сервісів інтернету для спілкування дозволено лише у разі досягнення певного віку. Наприклад, для використання електронної пошти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Gmail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соціальної мережі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Facebook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месенджера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Viber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та деяких інших служб установлено мінімальний вік у 13 років.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спілкування в інтернеті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У роботі Gmail стався глобальний збій">
            <a:extLst>
              <a:ext uri="{FF2B5EF4-FFF2-40B4-BE49-F238E27FC236}">
                <a16:creationId xmlns:a16="http://schemas.microsoft.com/office/drawing/2014/main" id="{E437A6BC-DC33-39EA-D306-E7F062497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23" y="2956264"/>
            <a:ext cx="3139787" cy="17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Viber (Киев)">
            <a:extLst>
              <a:ext uri="{FF2B5EF4-FFF2-40B4-BE49-F238E27FC236}">
                <a16:creationId xmlns:a16="http://schemas.microsoft.com/office/drawing/2014/main" id="{45EF8BB7-7AF6-EA6D-15C8-24E6763D6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360" y="5291092"/>
            <a:ext cx="2632318" cy="122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E05C55-3C8D-E666-32B3-7E7921408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192" y="2956264"/>
            <a:ext cx="2204624" cy="220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52FA09-F6E7-D9FC-9D3D-ED1FC5D6D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5365" y="2835038"/>
            <a:ext cx="3638550" cy="3619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95FFFF-10A5-E22B-98FB-8BF654B9B5C9}"/>
              </a:ext>
            </a:extLst>
          </p:cNvPr>
          <p:cNvSpPr txBox="1"/>
          <p:nvPr/>
        </p:nvSpPr>
        <p:spPr>
          <a:xfrm>
            <a:off x="8838220" y="3713764"/>
            <a:ext cx="241284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500" b="1" dirty="0"/>
              <a:t>13+</a:t>
            </a:r>
          </a:p>
        </p:txBody>
      </p:sp>
    </p:spTree>
    <p:extLst>
      <p:ext uri="{BB962C8B-B14F-4D97-AF65-F5344CB8AC3E}">
        <p14:creationId xmlns:p14="http://schemas.microsoft.com/office/powerpoint/2010/main" val="147882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5914008" y="2329449"/>
            <a:ext cx="5819312" cy="3050419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Поміркуйте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Чи потрібно, спілкуючись в інтернеті, дотримуватися правил увічливості?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До яких наслідків може призвести порушення цих правил?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Як називають людей, які порушують правила спілкування в мережі?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Чи хочеться вам чути ці назви відносно себе?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етикету електронного спілкування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01E361-7B82-D492-86A4-3ADB02D6E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8" y="1250271"/>
            <a:ext cx="5678750" cy="56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5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Планшет с общением пользователей и пузыри речи. глобальное интернет-общение, социальные сети и сетевые технологии, чат, сообщения и концепция форума. изолированная иллюстрация вектора.">
            <a:extLst>
              <a:ext uri="{FF2B5EF4-FFF2-40B4-BE49-F238E27FC236}">
                <a16:creationId xmlns:a16="http://schemas.microsoft.com/office/drawing/2014/main" id="{ACC244BC-2C14-B9DB-D797-82895B1C7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31" y="2726967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66331" y="1335151"/>
            <a:ext cx="11684493" cy="875390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Використання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засобів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електронного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спілкування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людей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передбачає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дотримання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правил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увічливості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— </a:t>
            </a:r>
            <a:r>
              <a:rPr lang="ru-RU" sz="2000" b="1" dirty="0" err="1">
                <a:solidFill>
                  <a:srgbClr val="FF0000"/>
                </a:solidFill>
              </a:rPr>
              <a:t>мережевого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етикету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етикету електронного спілкування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4E664E-11FF-8B41-22C2-783EA9B58A95}"/>
              </a:ext>
            </a:extLst>
          </p:cNvPr>
          <p:cNvSpPr txBox="1"/>
          <p:nvPr/>
        </p:nvSpPr>
        <p:spPr>
          <a:xfrm>
            <a:off x="5946683" y="5877887"/>
            <a:ext cx="6094520" cy="707886"/>
          </a:xfrm>
          <a:prstGeom prst="rect">
            <a:avLst/>
          </a:prstGeom>
          <a:noFill/>
          <a:ln w="38100">
            <a:solidFill>
              <a:srgbClr val="79BA1A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</a:rPr>
              <a:t>Етикет</a:t>
            </a:r>
            <a:r>
              <a:rPr lang="ru-RU" sz="2000" dirty="0"/>
              <a:t> (франц. </a:t>
            </a:r>
            <a:r>
              <a:rPr lang="ru-RU" sz="2000" dirty="0" err="1"/>
              <a:t>etiquette</a:t>
            </a:r>
            <a:r>
              <a:rPr lang="ru-RU" sz="2000" dirty="0"/>
              <a:t> — </a:t>
            </a:r>
            <a:r>
              <a:rPr lang="ru-RU" sz="2000" dirty="0" err="1"/>
              <a:t>етикетка</a:t>
            </a:r>
            <a:r>
              <a:rPr lang="ru-RU" sz="2000" dirty="0"/>
              <a:t>, </a:t>
            </a:r>
            <a:r>
              <a:rPr lang="ru-RU" sz="2000" dirty="0" err="1"/>
              <a:t>напис</a:t>
            </a:r>
            <a:r>
              <a:rPr lang="ru-RU" sz="2000" dirty="0"/>
              <a:t>) — </a:t>
            </a:r>
            <a:r>
              <a:rPr lang="ru-RU" sz="2000" dirty="0" err="1"/>
              <a:t>норми</a:t>
            </a:r>
            <a:r>
              <a:rPr lang="ru-RU" sz="2000" dirty="0"/>
              <a:t> й правила </a:t>
            </a:r>
            <a:r>
              <a:rPr lang="ru-RU" sz="2000" dirty="0" err="1"/>
              <a:t>гідної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 людей у </a:t>
            </a:r>
            <a:r>
              <a:rPr lang="ru-RU" sz="2000" dirty="0" err="1"/>
              <a:t>суспільстві</a:t>
            </a:r>
            <a:r>
              <a:rPr lang="ru-RU" sz="2000" dirty="0"/>
              <a:t>. </a:t>
            </a:r>
            <a:endParaRPr lang="uk-UA" sz="2000" dirty="0"/>
          </a:p>
        </p:txBody>
      </p:sp>
      <p:pic>
        <p:nvPicPr>
          <p:cNvPr id="9220" name="Picture 4" descr="Концепция осведомленности о психическом здоровье">
            <a:extLst>
              <a:ext uri="{FF2B5EF4-FFF2-40B4-BE49-F238E27FC236}">
                <a16:creationId xmlns:a16="http://schemas.microsoft.com/office/drawing/2014/main" id="{2E5E5A41-4883-80A7-0BED-50D6B71E3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491" y="2656005"/>
            <a:ext cx="2740904" cy="2740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4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Мережевий етикет. Різниця між реальним та віртуальним спілкуванням">
            <a:extLst>
              <a:ext uri="{FF2B5EF4-FFF2-40B4-BE49-F238E27FC236}">
                <a16:creationId xmlns:a16="http://schemas.microsoft.com/office/drawing/2014/main" id="{61E6012A-E945-EED8-C102-B4EB6759C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31" y="2997288"/>
            <a:ext cx="3084289" cy="221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мережевого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етикету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відрізняються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загальноприйнятих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норм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людського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спілкування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0C7CDD-6C0E-2192-879B-0C28FA58A6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2489254"/>
              </p:ext>
            </p:extLst>
          </p:nvPr>
        </p:nvGraphicFramePr>
        <p:xfrm>
          <a:off x="2636668" y="1515404"/>
          <a:ext cx="9277301" cy="5175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466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9E12924-F370-433C-9C03-36221FC340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79E12924-F370-433C-9C03-36221FC340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B330BC8-FBAF-4870-A8D3-2FA9C2F365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graphicEl>
                                              <a:dgm id="{9B330BC8-FBAF-4870-A8D3-2FA9C2F365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D15953C-05C9-416B-96EF-34A3EC9B7F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graphicEl>
                                              <a:dgm id="{ED15953C-05C9-416B-96EF-34A3EC9B7F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90628E7-69B4-41E3-BC09-E15139D142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graphicEl>
                                              <a:dgm id="{090628E7-69B4-41E3-BC09-E15139D142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3AEB0BA-F899-4123-B6B6-FA0773CDC6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graphicEl>
                                              <a:dgm id="{C3AEB0BA-F899-4123-B6B6-FA0773CDC6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9C6671-F7E8-4374-994F-2BF097161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graphicEl>
                                              <a:dgm id="{8B9C6671-F7E8-4374-994F-2BF0971618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3B03E5A-DC4B-439B-B6DE-1DDBA60346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graphicEl>
                                              <a:dgm id="{A3B03E5A-DC4B-439B-B6DE-1DDBA60346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400030E-1E58-47BA-B4C3-051DC3E998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graphicEl>
                                              <a:dgm id="{5400030E-1E58-47BA-B4C3-051DC3E998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6EF5CC-54A6-4449-B6A0-5D9E6045C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graphicEl>
                                              <a:dgm id="{126EF5CC-54A6-4449-B6A0-5D9E6045C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24BE381-3E7D-450A-8068-805AD3E863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graphicEl>
                                              <a:dgm id="{024BE381-3E7D-450A-8068-805AD3E863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1C77442-EF2A-4594-8912-512EA053CB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graphicEl>
                                              <a:dgm id="{61C77442-EF2A-4594-8912-512EA053CB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5945077" y="1735260"/>
            <a:ext cx="5638799" cy="4044718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Обговоріть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зробіть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висновки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Що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може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загрожувати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користувачам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інтернету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Чи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схожі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ці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загрози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які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існують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у реальному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світі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? Як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захистити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себе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від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них?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Чи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стикалися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особисто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неприємними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ситуаціями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інтернеті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? Як вчиняли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 таких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ситуаціях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до кого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звертались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по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допомогу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? 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Безпечне використання інтернету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49AAE1-82E5-15A7-FE28-CAD421270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37" y="1773605"/>
            <a:ext cx="4391665" cy="409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3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66331" y="1335150"/>
            <a:ext cx="11684493" cy="1159475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Використовуючи інтернет, потрібно пам’ятати про можливі небезпеки, пов’язані з особливостями роботи в мережі. Під час пошуку інформації та при користуванні службами спілкування в мережі потрібно дбати про захист особистих даних, захист від шкідливих програм і від негативного вмісту.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етикету електронного спілкування</a:t>
            </a:r>
          </a:p>
        </p:txBody>
      </p:sp>
      <p:pic>
        <p:nvPicPr>
          <p:cNvPr id="12290" name="Picture 2" descr="Шкідливі програми - принцип роботи, як розпізнати і видалити? Рекомендації  спеціалістів | ESET">
            <a:extLst>
              <a:ext uri="{FF2B5EF4-FFF2-40B4-BE49-F238E27FC236}">
                <a16:creationId xmlns:a16="http://schemas.microsoft.com/office/drawing/2014/main" id="{B161EDE5-C4EE-C978-354D-4D2F36794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30" y="3002633"/>
            <a:ext cx="3960966" cy="343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Изометрические хакер горизонтальная блок-схема композиции с редактируемыми текстовыми подписями концептуальные изображения людей и компьютерной техники векторные иллюстрации">
            <a:extLst>
              <a:ext uri="{FF2B5EF4-FFF2-40B4-BE49-F238E27FC236}">
                <a16:creationId xmlns:a16="http://schemas.microsoft.com/office/drawing/2014/main" id="{B9C88CF0-BAFA-87DC-7B92-CA9CC06E8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672" y="2705195"/>
            <a:ext cx="5659908" cy="3851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0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Користувачам інтернету може загрожувати: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0761301-6948-AB4B-233A-7EEACD7D5E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8044844"/>
              </p:ext>
            </p:extLst>
          </p:nvPr>
        </p:nvGraphicFramePr>
        <p:xfrm>
          <a:off x="3062794" y="1225691"/>
          <a:ext cx="8815966" cy="5468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316" name="Picture 4" descr="Кібербулінг – небезпеки, яка чатує в інтернеті - Дивись.info">
            <a:extLst>
              <a:ext uri="{FF2B5EF4-FFF2-40B4-BE49-F238E27FC236}">
                <a16:creationId xmlns:a16="http://schemas.microsoft.com/office/drawing/2014/main" id="{CADCFDD5-E6A3-1848-C297-032C9E0A3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99" y="2967932"/>
            <a:ext cx="2977759" cy="1983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26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538231-A0C9-4BC8-BD22-42CB7952A9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D6538231-A0C9-4BC8-BD22-42CB7952A9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13061D-0BC2-4DAA-A627-C2A81E49BF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graphicEl>
                                              <a:dgm id="{0313061D-0BC2-4DAA-A627-C2A81E49BF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CB97720-5965-422F-8340-037DAA1EE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graphicEl>
                                              <a:dgm id="{ECB97720-5965-422F-8340-037DAA1EE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958188-1397-4753-8A8D-4DAFD04E8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graphicEl>
                                              <a:dgm id="{56958188-1397-4753-8A8D-4DAFD04E8A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58538D-D2C7-4235-A649-B7E94D29DB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1B58538D-D2C7-4235-A649-B7E94D29DB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DC8B2B7-E4C6-4537-9967-7D5A57F467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graphicEl>
                                              <a:dgm id="{DDC8B2B7-E4C6-4537-9967-7D5A57F467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FD60C4-118E-4897-B799-DA275FD1D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graphicEl>
                                              <a:dgm id="{D9FD60C4-118E-4897-B799-DA275FD1DF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C182F3-1C4E-4406-9B8A-C51C22771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graphicEl>
                                              <a:dgm id="{1DC182F3-1C4E-4406-9B8A-C51C22771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10C59B-0784-4429-BDB2-E5CE02BA9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graphicEl>
                                              <a:dgm id="{D910C59B-0784-4429-BDB2-E5CE02BA9D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F948D3-2789-46A3-A8FB-70C22C840E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graphicEl>
                                              <a:dgm id="{1CF948D3-2789-46A3-A8FB-70C22C840E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9FFB0C0-8D84-48F6-ABE5-37EA108C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graphicEl>
                                              <a:dgm id="{29FFB0C0-8D84-48F6-ABE5-37EA108C3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5746C1-5D13-4F30-B80F-F311DE7C70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graphicEl>
                                              <a:dgm id="{B65746C1-5D13-4F30-B80F-F311DE7C70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6BEF73-1A4F-4C6D-A648-C707F73B2E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graphicEl>
                                              <a:dgm id="{096BEF73-1A4F-4C6D-A648-C707F73B2E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48575" y="1335149"/>
            <a:ext cx="7590408" cy="5363743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rgbClr val="FF0000"/>
                </a:solidFill>
              </a:rPr>
              <a:t>Спам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— небажані для одержувачів повідомлення, що масово розсилаються через засоби спілкування в інтернеті, можуть бути рекламними, шахрайськими, містити шкідливі програми.</a:t>
            </a:r>
          </a:p>
          <a:p>
            <a:pPr algn="just"/>
            <a:endParaRPr lang="uk-UA" sz="2000" b="1" dirty="0">
              <a:solidFill>
                <a:srgbClr val="FF0000"/>
              </a:solidFill>
            </a:endParaRPr>
          </a:p>
          <a:p>
            <a:pPr algn="just"/>
            <a:r>
              <a:rPr lang="uk-UA" sz="2000" b="1" dirty="0" err="1">
                <a:solidFill>
                  <a:srgbClr val="FF0000"/>
                </a:solidFill>
              </a:rPr>
              <a:t>Фішинг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uk-UA" sz="2000" b="1" dirty="0" err="1">
                <a:solidFill>
                  <a:schemeClr val="accent6">
                    <a:lumMod val="50000"/>
                  </a:schemeClr>
                </a:solidFill>
              </a:rPr>
              <a:t>англ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fishing —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рибальство) — спосіб шахрайства, що полягає в намаганні отримати від вас («виудити» у вас) ваші особисті дані або дані ваших рідних і близьких, паролі до різних ресурсів інтернету та інше.</a:t>
            </a:r>
          </a:p>
          <a:p>
            <a:pPr algn="just"/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uk-UA" sz="2000" b="1" dirty="0" err="1">
                <a:solidFill>
                  <a:srgbClr val="FF0000"/>
                </a:solidFill>
              </a:rPr>
              <a:t>Кібербулінг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— свідоме цькування та приниження людей, у тому числі під час спілкування в мережі.</a:t>
            </a:r>
          </a:p>
          <a:p>
            <a:pPr algn="just"/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uk-UA" sz="2000" b="1" dirty="0" err="1">
                <a:solidFill>
                  <a:srgbClr val="FF0000"/>
                </a:solidFill>
              </a:rPr>
              <a:t>Тролінг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uk-UA" sz="2000" b="1" dirty="0" err="1">
                <a:solidFill>
                  <a:schemeClr val="accent6">
                    <a:lumMod val="50000"/>
                  </a:schemeClr>
                </a:solidFill>
              </a:rPr>
              <a:t>англ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troll—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потворна істота у фольклорі) — поведінка учасників онлайн-спілкування, націлена на виклик негативних емоцій, образу, нагнітання конфліктів. 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Словничок інтернет-загроз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1B04D6-D106-736D-59CD-960D2D9A3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2603" y="1652354"/>
            <a:ext cx="4038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6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безпечного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користування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інтернетом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варто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дотримуватися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правил: 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8FF66F33-A0A9-BD81-46BF-EC6DB128A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1553647"/>
              </p:ext>
            </p:extLst>
          </p:nvPr>
        </p:nvGraphicFramePr>
        <p:xfrm>
          <a:off x="2355944" y="1225118"/>
          <a:ext cx="9596761" cy="5551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40" name="Picture 4" descr="Правила поведінки здобувачів освіти в закладі освіти - Роменська СЗОШ І-ІІІ  ступенів №1 ім.П.І.Калнишевського Роменської міської ради Сумської області">
            <a:extLst>
              <a:ext uri="{FF2B5EF4-FFF2-40B4-BE49-F238E27FC236}">
                <a16:creationId xmlns:a16="http://schemas.microsoft.com/office/drawing/2014/main" id="{81AB8F27-DDCA-0E38-7E05-3F2640E79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05" y="2622407"/>
            <a:ext cx="2425990" cy="27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57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82FE14E-BEEE-4D30-AA20-AA10F8D3D0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182FE14E-BEEE-4D30-AA20-AA10F8D3D0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93C8C05-5EEA-4784-9D7B-0E351FC7ED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graphicEl>
                                              <a:dgm id="{893C8C05-5EEA-4784-9D7B-0E351FC7ED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6304DFE-D3A9-4516-82E3-69F6C29CC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graphicEl>
                                              <a:dgm id="{B6304DFE-D3A9-4516-82E3-69F6C29CCD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056C9A5-3FE3-44AC-BE61-127E0C63D6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graphicEl>
                                              <a:dgm id="{4056C9A5-3FE3-44AC-BE61-127E0C63D6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AA5352A-01CA-4103-BC3D-5A80390FC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graphicEl>
                                              <a:dgm id="{AAA5352A-01CA-4103-BC3D-5A80390FC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73464E5-4797-4683-A384-AB25EFB8C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graphicEl>
                                              <a:dgm id="{773464E5-4797-4683-A384-AB25EFB8C8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7BE0624-DF73-49FB-8223-75A315EE3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graphicEl>
                                              <a:dgm id="{07BE0624-DF73-49FB-8223-75A315EE33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A5A0DDD-5AC8-4C77-BE38-33122B5BFA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graphicEl>
                                              <a:dgm id="{CA5A0DDD-5AC8-4C77-BE38-33122B5BFA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A17DEAC-69BF-4D86-A757-A59454CD7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graphicEl>
                                              <a:dgm id="{2A17DEAC-69BF-4D86-A757-A59454CD7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3F072E7-5EA8-4597-84A3-8B8E30A07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graphicEl>
                                              <a:dgm id="{93F072E7-5EA8-4597-84A3-8B8E30A078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38A7EA4-0F84-4517-BE0E-F9283241A6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graphicEl>
                                              <a:dgm id="{638A7EA4-0F84-4517-BE0E-F9283241A6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C87E91-C08B-42C2-A84F-3B1536254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graphicEl>
                                              <a:dgm id="{26C87E91-C08B-42C2-A84F-3B15362543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E3B4568-8A46-4BB4-BB44-96D34BF923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graphicEl>
                                              <a:dgm id="{4E3B4568-8A46-4BB4-BB44-96D34BF923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9B9169-E8A8-4C99-A3C5-93DDD0557C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graphicEl>
                                              <a:dgm id="{8B9B9169-E8A8-4C99-A3C5-93DDD0557C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EC7035A-688A-410E-9841-A7B8B84F4E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graphicEl>
                                              <a:dgm id="{7EC7035A-688A-410E-9841-A7B8B84F4E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Повідомлення теми і мети уроку</a:t>
            </a: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E2A5ED55-1A96-482C-8018-A77A944EB088}"/>
              </a:ext>
            </a:extLst>
          </p:cNvPr>
          <p:cNvSpPr/>
          <p:nvPr/>
        </p:nvSpPr>
        <p:spPr>
          <a:xfrm>
            <a:off x="2495068" y="1435251"/>
            <a:ext cx="7906543" cy="991903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Сьогодні на уроці ми з вами: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CC0243BA-5DAF-44BA-A5D5-620F7E542E64}"/>
              </a:ext>
            </a:extLst>
          </p:cNvPr>
          <p:cNvSpPr/>
          <p:nvPr/>
        </p:nvSpPr>
        <p:spPr>
          <a:xfrm>
            <a:off x="2240006" y="2867668"/>
            <a:ext cx="8458474" cy="823353"/>
          </a:xfrm>
          <a:prstGeom prst="roundRect">
            <a:avLst/>
          </a:prstGeom>
          <a:solidFill>
            <a:srgbClr val="F9F95D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з’ясуємо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які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існують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засоби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спілкування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в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інтернеті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uk-UA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09A58919-A84F-414C-A39A-D00D8FF88AB1}"/>
              </a:ext>
            </a:extLst>
          </p:cNvPr>
          <p:cNvSpPr/>
          <p:nvPr/>
        </p:nvSpPr>
        <p:spPr>
          <a:xfrm>
            <a:off x="2240006" y="4156273"/>
            <a:ext cx="8458474" cy="823352"/>
          </a:xfrm>
          <a:prstGeom prst="roundRect">
            <a:avLst/>
          </a:prstGeom>
          <a:solidFill>
            <a:srgbClr val="F9F95D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пригадаємо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правила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спілкування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в мережах; </a:t>
            </a:r>
            <a:endParaRPr lang="uk-UA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Прямокутник: округлені кути 17">
            <a:extLst>
              <a:ext uri="{FF2B5EF4-FFF2-40B4-BE49-F238E27FC236}">
                <a16:creationId xmlns:a16="http://schemas.microsoft.com/office/drawing/2014/main" id="{B673915F-E74F-5E7E-EF47-6BE74D9F969A}"/>
              </a:ext>
            </a:extLst>
          </p:cNvPr>
          <p:cNvSpPr/>
          <p:nvPr/>
        </p:nvSpPr>
        <p:spPr>
          <a:xfrm>
            <a:off x="2240006" y="5444874"/>
            <a:ext cx="8458474" cy="823353"/>
          </a:xfrm>
          <a:prstGeom prst="roundRect">
            <a:avLst/>
          </a:prstGeom>
          <a:solidFill>
            <a:srgbClr val="F9F95D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поговоримо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про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безпечне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використання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інтернету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uk-UA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8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66331" y="1335150"/>
            <a:ext cx="11684493" cy="902023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Пам’ятайте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що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всі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повідомлення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які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публікуєте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мережі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утворюють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ваш «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цифровий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слід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». За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цим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слідом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у людей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складається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враження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про вас. Тому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варто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піклуватися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про свою </a:t>
            </a:r>
            <a:r>
              <a:rPr lang="ru-RU" sz="2000" b="1" dirty="0" err="1">
                <a:solidFill>
                  <a:srgbClr val="FF0000"/>
                </a:solidFill>
              </a:rPr>
              <a:t>репутацію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етикету електронного спілкування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32E942-FE0F-ECB6-D124-6EF117673F1C}"/>
              </a:ext>
            </a:extLst>
          </p:cNvPr>
          <p:cNvSpPr txBox="1"/>
          <p:nvPr/>
        </p:nvSpPr>
        <p:spPr>
          <a:xfrm>
            <a:off x="5747935" y="5377617"/>
            <a:ext cx="6094520" cy="923330"/>
          </a:xfrm>
          <a:prstGeom prst="rect">
            <a:avLst/>
          </a:prstGeom>
          <a:noFill/>
          <a:ln w="38100">
            <a:solidFill>
              <a:srgbClr val="79BA1A"/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Репутація</a:t>
            </a:r>
            <a:r>
              <a:rPr lang="ru-RU" dirty="0"/>
              <a:t> (лат. </a:t>
            </a:r>
            <a:r>
              <a:rPr lang="ru-RU" dirty="0" err="1"/>
              <a:t>reputatio</a:t>
            </a:r>
            <a:r>
              <a:rPr lang="ru-RU" dirty="0"/>
              <a:t>— </a:t>
            </a:r>
            <a:r>
              <a:rPr lang="ru-RU" dirty="0" err="1"/>
              <a:t>обдумую</a:t>
            </a:r>
            <a:r>
              <a:rPr lang="ru-RU" dirty="0"/>
              <a:t>, </a:t>
            </a:r>
            <a:r>
              <a:rPr lang="ru-RU" dirty="0" err="1"/>
              <a:t>споглядаю</a:t>
            </a:r>
            <a:r>
              <a:rPr lang="ru-RU" dirty="0"/>
              <a:t>) — </a:t>
            </a:r>
            <a:r>
              <a:rPr lang="ru-RU" dirty="0" err="1"/>
              <a:t>громадська</a:t>
            </a:r>
            <a:r>
              <a:rPr lang="ru-RU" dirty="0"/>
              <a:t> думка про </a:t>
            </a:r>
            <a:r>
              <a:rPr lang="ru-RU" dirty="0" err="1"/>
              <a:t>когось</a:t>
            </a:r>
            <a:r>
              <a:rPr lang="ru-RU" dirty="0"/>
              <a:t>, </a:t>
            </a:r>
            <a:r>
              <a:rPr lang="ru-RU" dirty="0" err="1"/>
              <a:t>усталене</a:t>
            </a:r>
            <a:r>
              <a:rPr lang="ru-RU" dirty="0"/>
              <a:t> </a:t>
            </a:r>
            <a:r>
              <a:rPr lang="ru-RU" dirty="0" err="1"/>
              <a:t>уявлення</a:t>
            </a:r>
            <a:r>
              <a:rPr lang="ru-RU" dirty="0"/>
              <a:t> про особу,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ставлення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до </a:t>
            </a:r>
            <a:r>
              <a:rPr lang="ru-RU" dirty="0" err="1"/>
              <a:t>цієї</a:t>
            </a:r>
            <a:r>
              <a:rPr lang="ru-RU" dirty="0"/>
              <a:t> особи.</a:t>
            </a:r>
            <a:endParaRPr lang="uk-UA" dirty="0"/>
          </a:p>
        </p:txBody>
      </p:sp>
      <p:pic>
        <p:nvPicPr>
          <p:cNvPr id="15362" name="Picture 2" descr="Репутация бренда абстрактная концепция векторные иллюстрации. рейтинг, стратегия стимулирования продаж, реклама и связи с общественностью, управление репутацией бренда в интернете, минимизация ущерба абстрактная метафора.">
            <a:extLst>
              <a:ext uri="{FF2B5EF4-FFF2-40B4-BE49-F238E27FC236}">
                <a16:creationId xmlns:a16="http://schemas.microsoft.com/office/drawing/2014/main" id="{7450146C-266F-E3FC-672F-93067CF501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5" b="8871"/>
          <a:stretch/>
        </p:blipFill>
        <p:spPr bwMode="auto">
          <a:xfrm>
            <a:off x="349545" y="2348628"/>
            <a:ext cx="5198998" cy="435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7ED494-44EB-8DC1-CB30-A6410CB1A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429" y="2768754"/>
            <a:ext cx="3136130" cy="207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7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66331" y="1335150"/>
            <a:ext cx="11684493" cy="1159475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Спілкуючись з незнайомцями в мережі, будьте уважними й обережними, щоб розпізнати, якщо ваш співрозмовник намагається «втертися» в довіру, видає себе не за того, ким він є насправді. Якщо ви відчуєте небезпеку, відразу повідомляйте про це своїх близьких дорослих або вчителів.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етикету електронного спілкування</a:t>
            </a:r>
          </a:p>
        </p:txBody>
      </p:sp>
      <p:pic>
        <p:nvPicPr>
          <p:cNvPr id="16386" name="Picture 2" descr="Сетевые атаки и методы их предотвращения">
            <a:extLst>
              <a:ext uri="{FF2B5EF4-FFF2-40B4-BE49-F238E27FC236}">
                <a16:creationId xmlns:a16="http://schemas.microsoft.com/office/drawing/2014/main" id="{2DCDDA31-55EA-6D2D-2DD3-94A3689E9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96" y="2641456"/>
            <a:ext cx="7168761" cy="4030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66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5495278" y="1787911"/>
            <a:ext cx="6295748" cy="4204516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Чому існують обмеження на вік користувачів сервісів спілкування в Інтернеті? </a:t>
            </a:r>
          </a:p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Для чого потрібно дотримуватись етикету спілкування в мережі? </a:t>
            </a:r>
          </a:p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Чому не можна під час спілкування в мережі наводити приватні дані про себе та свою родину, якщо особисто не знайомі з вашим співрозмовником? Чим це може загрожувати вам і вашій родині? </a:t>
            </a:r>
          </a:p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Як ви розумієте поняття «цифровий слід»? Чому важливо дбати про свій «цифровий слід»?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Обговоріть і зробіть висновки</a:t>
            </a:r>
          </a:p>
        </p:txBody>
      </p:sp>
      <p:pic>
        <p:nvPicPr>
          <p:cNvPr id="17410" name="Picture 2" descr="Иллюстрация групповой терапии">
            <a:extLst>
              <a:ext uri="{FF2B5EF4-FFF2-40B4-BE49-F238E27FC236}">
                <a16:creationId xmlns:a16="http://schemas.microsoft.com/office/drawing/2014/main" id="{D512CBD4-B3D0-1127-4033-EA6287938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5" y="2302808"/>
            <a:ext cx="4863484" cy="318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79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6236470" y="1548212"/>
            <a:ext cx="5501290" cy="4978449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а) привітати друга/подругу з днем народження та надіслати власний малюнок; </a:t>
            </a:r>
          </a:p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б) зробити оголошення учасникам та учасницям гуртка про зміну часу початку занять; </a:t>
            </a:r>
          </a:p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в) розповісти другу/подрузі про відпочинок у літньому оздоровчому таборі; </a:t>
            </a:r>
          </a:p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г) організувати </a:t>
            </a:r>
            <a:r>
              <a:rPr lang="uk-UA" sz="2000" b="1" dirty="0" err="1">
                <a:solidFill>
                  <a:schemeClr val="accent6">
                    <a:lumMod val="50000"/>
                  </a:schemeClr>
                </a:solidFill>
              </a:rPr>
              <a:t>відеозустріч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з групою однокласників та однокласниць для узгодження плану роботи над </a:t>
            </a:r>
            <a:r>
              <a:rPr lang="uk-UA" sz="2000" b="1" dirty="0" err="1">
                <a:solidFill>
                  <a:schemeClr val="accent6">
                    <a:lumMod val="50000"/>
                  </a:schemeClr>
                </a:solidFill>
              </a:rPr>
              <a:t>проєктом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; </a:t>
            </a:r>
          </a:p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д) передати матеріали, знайдені в процесі дослідження, учаснику/учасниці групи, що відповідає за розробку презентації.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Поясніть, які засоби спілкування в мережі можна використати, якщо потрібно: </a:t>
            </a:r>
          </a:p>
        </p:txBody>
      </p:sp>
      <p:pic>
        <p:nvPicPr>
          <p:cNvPr id="1026" name="Picture 2" descr="Онлайн-видеозвонок или иллюстрация чата видеоконференция, работающая на дому, социальное дистанцирование, деловое обсуждение">
            <a:extLst>
              <a:ext uri="{FF2B5EF4-FFF2-40B4-BE49-F238E27FC236}">
                <a16:creationId xmlns:a16="http://schemas.microsoft.com/office/drawing/2014/main" id="{E39A1A9E-CCAC-E685-E3A7-85E72A42CC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3" t="11450" r="7737" b="10474"/>
          <a:stretch/>
        </p:blipFill>
        <p:spPr bwMode="auto">
          <a:xfrm>
            <a:off x="303106" y="2308195"/>
            <a:ext cx="5734326" cy="368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1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6325247" y="2098628"/>
            <a:ext cx="5501290" cy="3591959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 err="1">
                <a:solidFill>
                  <a:schemeClr val="accent6">
                    <a:lumMod val="50000"/>
                  </a:schemeClr>
                </a:solidFill>
              </a:rPr>
              <a:t>Надішліть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у системі керування навчанням, яку використовує ваш заклад освіти, коментар учителю/учительці. У коментарі привітайтеся та опишіть засоби спілкування в мережі, якими ви найчастіше користуєтеся. Поясніть, чому вам зручно їх використовувати. Підпишіть коментар вашим прізвищем.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Поясніть, які засоби спілкування в мережі можна використати, якщо потрібно: </a:t>
            </a:r>
          </a:p>
        </p:txBody>
      </p:sp>
      <p:pic>
        <p:nvPicPr>
          <p:cNvPr id="3" name="Picture 4" descr="Нові знання - Home | Facebook">
            <a:extLst>
              <a:ext uri="{FF2B5EF4-FFF2-40B4-BE49-F238E27FC236}">
                <a16:creationId xmlns:a16="http://schemas.microsoft.com/office/drawing/2014/main" id="{508D6642-F1FF-784B-1B8B-BD5D410D9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165" y="4846784"/>
            <a:ext cx="1746695" cy="174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560DA4-653F-B5C0-C920-E95883673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01" y="3997622"/>
            <a:ext cx="1746695" cy="169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8" descr="Google Classroom — Вікіпедія">
            <a:extLst>
              <a:ext uri="{FF2B5EF4-FFF2-40B4-BE49-F238E27FC236}">
                <a16:creationId xmlns:a16="http://schemas.microsoft.com/office/drawing/2014/main" id="{7971EB88-6F95-867E-C3ED-EF80AEAB1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17" y="1583056"/>
            <a:ext cx="2070959" cy="1784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Приложения в Google Play – Edmodo">
            <a:extLst>
              <a:ext uri="{FF2B5EF4-FFF2-40B4-BE49-F238E27FC236}">
                <a16:creationId xmlns:a16="http://schemas.microsoft.com/office/drawing/2014/main" id="{3E4DFD81-C6E7-39EA-59AA-9AA175D08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680" y="2229356"/>
            <a:ext cx="1640359" cy="1640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57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6B42F7FC-1FA8-49F4-9582-016898379D1C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i="1" dirty="0">
                <a:solidFill>
                  <a:schemeClr val="bg1"/>
                </a:solidFill>
              </a:rPr>
              <a:t>Щоби відкрити інтерактивне завдання, натисніть на помаранчевий прямокутник або наведіть камеру смартфона на </a:t>
            </a:r>
            <a:r>
              <a:rPr lang="en-US" sz="2000" i="1" dirty="0">
                <a:solidFill>
                  <a:schemeClr val="bg1"/>
                </a:solidFill>
              </a:rPr>
              <a:t>QR-</a:t>
            </a:r>
            <a:r>
              <a:rPr lang="uk-UA" sz="2000" i="1" dirty="0">
                <a:solidFill>
                  <a:schemeClr val="bg1"/>
                </a:solidFill>
              </a:rPr>
              <a:t>код.</a:t>
            </a: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F0DCC145-12A5-4979-8522-B84EB31D46A5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94A5F-568A-4FD3-B586-A1AFB725739B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кутник: округлені кути 8">
            <a:hlinkClick r:id="rId2"/>
            <a:extLst>
              <a:ext uri="{FF2B5EF4-FFF2-40B4-BE49-F238E27FC236}">
                <a16:creationId xmlns:a16="http://schemas.microsoft.com/office/drawing/2014/main" id="{62726E1D-CEC8-4ABE-9E77-3722FB95CDEA}"/>
              </a:ext>
            </a:extLst>
          </p:cNvPr>
          <p:cNvSpPr/>
          <p:nvPr/>
        </p:nvSpPr>
        <p:spPr>
          <a:xfrm>
            <a:off x="1070033" y="1490200"/>
            <a:ext cx="10312070" cy="1524015"/>
          </a:xfrm>
          <a:prstGeom prst="roundRect">
            <a:avLst/>
          </a:prstGeom>
          <a:solidFill>
            <a:srgbClr val="F9A832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accent6">
                    <a:lumMod val="50000"/>
                  </a:schemeClr>
                </a:solidFill>
              </a:rPr>
              <a:t>Інтерактивне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dirty="0" err="1">
                <a:solidFill>
                  <a:schemeClr val="accent6">
                    <a:lumMod val="50000"/>
                  </a:schemeClr>
                </a:solidFill>
              </a:rPr>
              <a:t>завдання</a:t>
            </a:r>
            <a:endParaRPr lang="uk-UA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3642"/>
            <a:ext cx="2923413" cy="3143794"/>
          </a:xfrm>
          <a:prstGeom prst="rect">
            <a:avLst/>
          </a:prstGeom>
        </p:spPr>
      </p:pic>
      <p:pic>
        <p:nvPicPr>
          <p:cNvPr id="18434" name="Picture 2">
            <a:extLst>
              <a:ext uri="{FF2B5EF4-FFF2-40B4-BE49-F238E27FC236}">
                <a16:creationId xmlns:a16="http://schemas.microsoft.com/office/drawing/2014/main" id="{80A8BA87-890D-38D7-35EC-0BC81F485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587" y="3278762"/>
            <a:ext cx="3337264" cy="33372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97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Підсумок</a:t>
            </a: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28B7EC-B313-4213-869C-E67EE1183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400"/>
            <a:ext cx="4494250" cy="5689600"/>
          </a:xfrm>
          <a:prstGeom prst="rect">
            <a:avLst/>
          </a:prstGeom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5565AA03-0C59-4EF7-BDE7-D24120464ABD}"/>
              </a:ext>
            </a:extLst>
          </p:cNvPr>
          <p:cNvSpPr/>
          <p:nvPr/>
        </p:nvSpPr>
        <p:spPr>
          <a:xfrm>
            <a:off x="4583028" y="1168400"/>
            <a:ext cx="7405650" cy="918027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tx1"/>
                </a:solidFill>
              </a:rPr>
              <a:t>Які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служби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спілкування</a:t>
            </a:r>
            <a:r>
              <a:rPr lang="ru-RU" sz="2400" dirty="0">
                <a:solidFill>
                  <a:schemeClr val="tx1"/>
                </a:solidFill>
              </a:rPr>
              <a:t> в </a:t>
            </a:r>
            <a:r>
              <a:rPr lang="ru-RU" sz="2400" dirty="0" err="1">
                <a:solidFill>
                  <a:schemeClr val="tx1"/>
                </a:solidFill>
              </a:rPr>
              <a:t>мережі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знаєте</a:t>
            </a:r>
            <a:r>
              <a:rPr lang="ru-RU" sz="2400" dirty="0">
                <a:solidFill>
                  <a:schemeClr val="tx1"/>
                </a:solidFill>
              </a:rPr>
              <a:t>? Для </a:t>
            </a:r>
            <a:r>
              <a:rPr lang="ru-RU" sz="2400" dirty="0" err="1">
                <a:solidFill>
                  <a:schemeClr val="tx1"/>
                </a:solidFill>
              </a:rPr>
              <a:t>чого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призначена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кожна</a:t>
            </a:r>
            <a:r>
              <a:rPr lang="ru-RU" sz="2400" dirty="0">
                <a:solidFill>
                  <a:schemeClr val="tx1"/>
                </a:solidFill>
              </a:rPr>
              <a:t> з них? </a:t>
            </a: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62726E1D-CEC8-4ABE-9E77-3722FB95CDEA}"/>
              </a:ext>
            </a:extLst>
          </p:cNvPr>
          <p:cNvSpPr/>
          <p:nvPr/>
        </p:nvSpPr>
        <p:spPr>
          <a:xfrm>
            <a:off x="4583028" y="2577457"/>
            <a:ext cx="7405650" cy="918027"/>
          </a:xfrm>
          <a:prstGeom prst="roundRect">
            <a:avLst/>
          </a:prstGeom>
          <a:solidFill>
            <a:srgbClr val="F9A83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tx1"/>
                </a:solidFill>
              </a:rPr>
              <a:t>Які</a:t>
            </a:r>
            <a:r>
              <a:rPr lang="ru-RU" sz="2400" dirty="0">
                <a:solidFill>
                  <a:schemeClr val="tx1"/>
                </a:solidFill>
              </a:rPr>
              <a:t> вам </a:t>
            </a:r>
            <a:r>
              <a:rPr lang="ru-RU" sz="2400" dirty="0" err="1">
                <a:solidFill>
                  <a:schemeClr val="tx1"/>
                </a:solidFill>
              </a:rPr>
              <a:t>відомі</a:t>
            </a:r>
            <a:r>
              <a:rPr lang="ru-RU" sz="2400" dirty="0">
                <a:solidFill>
                  <a:schemeClr val="tx1"/>
                </a:solidFill>
              </a:rPr>
              <a:t> правила </a:t>
            </a:r>
            <a:r>
              <a:rPr lang="ru-RU" sz="2400" dirty="0" err="1">
                <a:solidFill>
                  <a:schemeClr val="tx1"/>
                </a:solidFill>
              </a:rPr>
              <a:t>етикету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спілкування</a:t>
            </a:r>
            <a:r>
              <a:rPr lang="ru-RU" sz="2400" dirty="0">
                <a:solidFill>
                  <a:schemeClr val="tx1"/>
                </a:solidFill>
              </a:rPr>
              <a:t> в </a:t>
            </a:r>
            <a:r>
              <a:rPr lang="ru-RU" sz="2400" dirty="0" err="1">
                <a:solidFill>
                  <a:schemeClr val="tx1"/>
                </a:solidFill>
              </a:rPr>
              <a:t>мережі</a:t>
            </a:r>
            <a:r>
              <a:rPr lang="ru-RU" sz="2400" dirty="0">
                <a:solidFill>
                  <a:schemeClr val="tx1"/>
                </a:solidFill>
              </a:rPr>
              <a:t>? </a:t>
            </a: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E77592A2-B63D-4A25-A462-8D82AA596819}"/>
              </a:ext>
            </a:extLst>
          </p:cNvPr>
          <p:cNvSpPr/>
          <p:nvPr/>
        </p:nvSpPr>
        <p:spPr>
          <a:xfrm>
            <a:off x="4583028" y="5395572"/>
            <a:ext cx="7405650" cy="918027"/>
          </a:xfrm>
          <a:prstGeom prst="roundRect">
            <a:avLst/>
          </a:prstGeom>
          <a:solidFill>
            <a:srgbClr val="7DE0F4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tx1"/>
                </a:solidFill>
              </a:rPr>
              <a:t>Які</a:t>
            </a:r>
            <a:r>
              <a:rPr lang="ru-RU" sz="2400" dirty="0">
                <a:solidFill>
                  <a:schemeClr val="tx1"/>
                </a:solidFill>
              </a:rPr>
              <a:t> правила </a:t>
            </a:r>
            <a:r>
              <a:rPr lang="ru-RU" sz="2400" dirty="0" err="1">
                <a:solidFill>
                  <a:schemeClr val="tx1"/>
                </a:solidFill>
              </a:rPr>
              <a:t>безпечного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користування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інтернетом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знаєте</a:t>
            </a:r>
            <a:r>
              <a:rPr lang="ru-RU" sz="2400" dirty="0">
                <a:solidFill>
                  <a:schemeClr val="tx1"/>
                </a:solidFill>
              </a:rPr>
              <a:t>?</a:t>
            </a: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8F67E4E-0ABB-BD4D-073B-6CD55B2D8C2C}"/>
              </a:ext>
            </a:extLst>
          </p:cNvPr>
          <p:cNvSpPr/>
          <p:nvPr/>
        </p:nvSpPr>
        <p:spPr>
          <a:xfrm>
            <a:off x="4583028" y="3986514"/>
            <a:ext cx="7405650" cy="918027"/>
          </a:xfrm>
          <a:prstGeom prst="roundRect">
            <a:avLst/>
          </a:prstGeom>
          <a:solidFill>
            <a:srgbClr val="B262E9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tx1"/>
                </a:solidFill>
              </a:rPr>
              <a:t>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може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загрожувати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користувачам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інтернету</a:t>
            </a:r>
            <a:r>
              <a:rPr lang="ru-RU" sz="2400" dirty="0">
                <a:solidFill>
                  <a:schemeClr val="tx1"/>
                </a:solidFill>
              </a:rPr>
              <a:t>? 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28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Домашнє завдання</a:t>
            </a: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5965794" y="2254928"/>
            <a:ext cx="5425736" cy="3293615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Опрацювати с. 77-83 у підручнику.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Виконати в зошиті завдання 1, с. 82 з підручника.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029451-32D1-1607-A4C3-B62897AB6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7" y="1430700"/>
            <a:ext cx="5547149" cy="554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1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75886F-6A3F-5BFD-DF7E-C6C93D9036EF}"/>
              </a:ext>
            </a:extLst>
          </p:cNvPr>
          <p:cNvSpPr txBox="1"/>
          <p:nvPr/>
        </p:nvSpPr>
        <p:spPr>
          <a:xfrm>
            <a:off x="7113328" y="1886993"/>
            <a:ext cx="4473529" cy="255454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/>
              <a:t>Розклади</a:t>
            </a:r>
            <a:r>
              <a:rPr lang="ru-RU" sz="3200" b="1" dirty="0"/>
              <a:t> </a:t>
            </a:r>
            <a:r>
              <a:rPr lang="ru-RU" sz="3200" b="1" dirty="0" err="1"/>
              <a:t>олівці</a:t>
            </a:r>
            <a:r>
              <a:rPr lang="ru-RU" sz="3200" b="1" dirty="0"/>
              <a:t>.</a:t>
            </a:r>
          </a:p>
          <a:p>
            <a:pPr algn="ctr"/>
            <a:r>
              <a:rPr lang="ru-RU" sz="3200" b="1" dirty="0" err="1"/>
              <a:t>Зелений</a:t>
            </a:r>
            <a:r>
              <a:rPr lang="ru-RU" sz="3200" b="1" dirty="0"/>
              <a:t> </a:t>
            </a:r>
            <a:r>
              <a:rPr lang="ru-RU" sz="3200" b="1" dirty="0" err="1"/>
              <a:t>між</a:t>
            </a:r>
            <a:r>
              <a:rPr lang="ru-RU" sz="3200" b="1" dirty="0"/>
              <a:t> короткими, </a:t>
            </a:r>
            <a:r>
              <a:rPr lang="ru-RU" sz="3200" b="1" dirty="0" err="1"/>
              <a:t>червоний</a:t>
            </a:r>
            <a:r>
              <a:rPr lang="ru-RU" sz="3200" b="1" dirty="0"/>
              <a:t> перший, </a:t>
            </a:r>
            <a:r>
              <a:rPr lang="ru-RU" sz="3200" b="1" dirty="0" err="1"/>
              <a:t>останній</a:t>
            </a:r>
            <a:r>
              <a:rPr lang="ru-RU" sz="3200" b="1" dirty="0"/>
              <a:t> не </a:t>
            </a:r>
            <a:r>
              <a:rPr lang="ru-RU" sz="3200" b="1" dirty="0" err="1"/>
              <a:t>жовтий</a:t>
            </a:r>
            <a:r>
              <a:rPr lang="ru-RU" sz="3200" b="1" dirty="0"/>
              <a:t>.</a:t>
            </a:r>
          </a:p>
        </p:txBody>
      </p:sp>
      <p:sp>
        <p:nvSpPr>
          <p:cNvPr id="5" name="Прямоугольник 12">
            <a:extLst>
              <a:ext uri="{FF2B5EF4-FFF2-40B4-BE49-F238E27FC236}">
                <a16:creationId xmlns:a16="http://schemas.microsoft.com/office/drawing/2014/main" id="{3DED6AC2-EF47-B905-BD83-A7BC02FBDD2F}"/>
              </a:ext>
            </a:extLst>
          </p:cNvPr>
          <p:cNvSpPr/>
          <p:nvPr/>
        </p:nvSpPr>
        <p:spPr>
          <a:xfrm>
            <a:off x="7407110" y="4468172"/>
            <a:ext cx="3726165" cy="1281638"/>
          </a:xfrm>
          <a:prstGeom prst="rect">
            <a:avLst/>
          </a:prstGeom>
          <a:solidFill>
            <a:srgbClr val="00B050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Червоний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жовтий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зелений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синій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CEECBD90-F75D-E57C-859F-9F083D5923C9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Інтелектуальна розминка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FA1482-84A0-6F0C-93A1-DDA93F7BBD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192"/>
          <a:stretch/>
        </p:blipFill>
        <p:spPr>
          <a:xfrm>
            <a:off x="882870" y="1983840"/>
            <a:ext cx="4933456" cy="370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5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спілкування в інтернеті</a:t>
            </a:r>
          </a:p>
        </p:txBody>
      </p:sp>
      <p:pic>
        <p:nvPicPr>
          <p:cNvPr id="2050" name="Picture 2" descr="Концепция проблем с пространством амнезии памяти для текста">
            <a:extLst>
              <a:ext uri="{FF2B5EF4-FFF2-40B4-BE49-F238E27FC236}">
                <a16:creationId xmlns:a16="http://schemas.microsoft.com/office/drawing/2014/main" id="{F4FA8FE7-87A4-79DE-87F2-38B774B87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381" y="1326361"/>
            <a:ext cx="7929238" cy="5281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Бульбашка прямої мови: прямокутна з округленими кутам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286786" y="1850054"/>
            <a:ext cx="3909042" cy="3254605"/>
          </a:xfrm>
          <a:prstGeom prst="wedgeRoundRectCallout">
            <a:avLst>
              <a:gd name="adj1" fmla="val 72962"/>
              <a:gd name="adj2" fmla="val 25338"/>
              <a:gd name="adj3" fmla="val 16667"/>
            </a:avLst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Пригадайте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Які засоби спілкування з Інтернеті використовуєте ви та ваші близькі?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Від чого залежить вибір засобу спілкування?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Які засоби використовуються для організації дистанційного навчання у вашій школі?</a:t>
            </a:r>
          </a:p>
        </p:txBody>
      </p:sp>
    </p:spTree>
    <p:extLst>
      <p:ext uri="{BB962C8B-B14F-4D97-AF65-F5344CB8AC3E}">
        <p14:creationId xmlns:p14="http://schemas.microsoft.com/office/powerpoint/2010/main" val="17050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1550093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В інтернеті існують різні служби, призначені для організації спілкування людей. </a:t>
            </a:r>
          </a:p>
          <a:p>
            <a:pPr algn="just"/>
            <a:r>
              <a:rPr lang="uk-UA" sz="2000" b="1" dirty="0">
                <a:solidFill>
                  <a:srgbClr val="FF0000"/>
                </a:solidFill>
              </a:rPr>
              <a:t>Електронна пошта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e-mail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) — це служба інтернету, призначена для пересилання комп’ютерними мережами повідомлень (електронних листів) від деякого користувача одному чи групі адресатів. Наприклад,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Gmail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(google.com), </a:t>
            </a:r>
            <a:r>
              <a:rPr lang="en-US" sz="2000" b="1" i="1" dirty="0" err="1">
                <a:solidFill>
                  <a:schemeClr val="accent6">
                    <a:lumMod val="50000"/>
                  </a:schemeClr>
                </a:solidFill>
              </a:rPr>
              <a:t>Freemail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(ukr.net),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Meta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&lt;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МЕТА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&gt;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meta.ua)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та інші. 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спілкування в інтернеті</a:t>
            </a:r>
          </a:p>
        </p:txBody>
      </p:sp>
      <p:pic>
        <p:nvPicPr>
          <p:cNvPr id="3074" name="Picture 2" descr="У роботі Gmail стався глобальний збій">
            <a:extLst>
              <a:ext uri="{FF2B5EF4-FFF2-40B4-BE49-F238E27FC236}">
                <a16:creationId xmlns:a16="http://schemas.microsoft.com/office/drawing/2014/main" id="{B902AB8E-E155-8CCC-70F8-B014702A2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06" y="3429000"/>
            <a:ext cx="4672614" cy="262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чта фримейл укрнет">
            <a:extLst>
              <a:ext uri="{FF2B5EF4-FFF2-40B4-BE49-F238E27FC236}">
                <a16:creationId xmlns:a16="http://schemas.microsoft.com/office/drawing/2014/main" id="{A480A8F5-2D5B-A097-6C50-578EEA3E2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321" y="3600172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Акции Meta рухнули на 20 % после отчёта о слабой прибыли в IV квартале и  неутешительного прогноза на будущее">
            <a:extLst>
              <a:ext uri="{FF2B5EF4-FFF2-40B4-BE49-F238E27FC236}">
                <a16:creationId xmlns:a16="http://schemas.microsoft.com/office/drawing/2014/main" id="{FBED169F-F65F-BC96-EFB5-A8AEF0125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312" y="3775940"/>
            <a:ext cx="3048000" cy="193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92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2224796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Служби інтерактивного спілкування призначені для обміну текстовими, звуковими, відео та іншими повідомленнями в інтернеті, у тому числі в реальному часі. Програми для користування службами інтерактивного спілкування називають </a:t>
            </a:r>
            <a:r>
              <a:rPr lang="uk-UA" sz="2000" b="1" dirty="0">
                <a:solidFill>
                  <a:srgbClr val="FF0000"/>
                </a:solidFill>
              </a:rPr>
              <a:t>месенджерами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. Приклади месенджерів: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Skype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Viber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WhatsApp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Telegram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та інші. Месенджери можна встановлювати на смартфони або користуватися ними на комп’ютері. 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спілкування в інтернеті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E0A388-38C6-726A-0742-2EA2ACFAD45B}"/>
              </a:ext>
            </a:extLst>
          </p:cNvPr>
          <p:cNvSpPr txBox="1"/>
          <p:nvPr/>
        </p:nvSpPr>
        <p:spPr>
          <a:xfrm>
            <a:off x="5946683" y="5718089"/>
            <a:ext cx="6094520" cy="707886"/>
          </a:xfrm>
          <a:prstGeom prst="rect">
            <a:avLst/>
          </a:prstGeom>
          <a:noFill/>
          <a:ln w="38100">
            <a:solidFill>
              <a:srgbClr val="79BA1A"/>
            </a:solidFill>
          </a:ln>
        </p:spPr>
        <p:txBody>
          <a:bodyPr wrap="square">
            <a:spAutoFit/>
          </a:bodyPr>
          <a:lstStyle/>
          <a:p>
            <a:r>
              <a:rPr lang="uk-UA" sz="2000" dirty="0"/>
              <a:t>Обмін текстовими повідомленнями, що відбувається в реальному часі, називають </a:t>
            </a:r>
            <a:r>
              <a:rPr lang="uk-UA" sz="2000" b="1" dirty="0">
                <a:solidFill>
                  <a:srgbClr val="FF0000"/>
                </a:solidFill>
              </a:rPr>
              <a:t>чат</a:t>
            </a:r>
            <a:r>
              <a:rPr lang="uk-UA" sz="2000" dirty="0"/>
              <a:t> (</a:t>
            </a:r>
            <a:r>
              <a:rPr lang="uk-UA" sz="2000" dirty="0" err="1"/>
              <a:t>англ</a:t>
            </a:r>
            <a:r>
              <a:rPr lang="uk-UA" sz="2000" dirty="0"/>
              <a:t>, </a:t>
            </a:r>
            <a:r>
              <a:rPr lang="en-US" sz="2000" dirty="0"/>
              <a:t>chat — </a:t>
            </a:r>
            <a:r>
              <a:rPr lang="uk-UA" sz="2000" dirty="0"/>
              <a:t>бесіда). </a:t>
            </a:r>
          </a:p>
        </p:txBody>
      </p:sp>
      <p:pic>
        <p:nvPicPr>
          <p:cNvPr id="4098" name="Picture 2" descr="Иконка логотип skype - Png картинки и иконки без фона">
            <a:extLst>
              <a:ext uri="{FF2B5EF4-FFF2-40B4-BE49-F238E27FC236}">
                <a16:creationId xmlns:a16="http://schemas.microsoft.com/office/drawing/2014/main" id="{F50E4208-8D09-D466-BBB0-5F99C4080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6" b="23635"/>
          <a:stretch/>
        </p:blipFill>
        <p:spPr bwMode="auto">
          <a:xfrm>
            <a:off x="390299" y="5049352"/>
            <a:ext cx="3166179" cy="164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iber (Киев)">
            <a:extLst>
              <a:ext uri="{FF2B5EF4-FFF2-40B4-BE49-F238E27FC236}">
                <a16:creationId xmlns:a16="http://schemas.microsoft.com/office/drawing/2014/main" id="{829E51E7-826E-85AC-6F4D-B63FFAF56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068" y="3779408"/>
            <a:ext cx="3541153" cy="164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Добавить в группу в воцап купить, отзывы, фото, доставка - ЭКО-СП">
            <a:extLst>
              <a:ext uri="{FF2B5EF4-FFF2-40B4-BE49-F238E27FC236}">
                <a16:creationId xmlns:a16="http://schemas.microsoft.com/office/drawing/2014/main" id="{4FAC1B8F-A110-F8B8-3DBE-65B8CCE51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892" y="3779408"/>
            <a:ext cx="1659384" cy="165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elegram Group - CNews">
            <a:extLst>
              <a:ext uri="{FF2B5EF4-FFF2-40B4-BE49-F238E27FC236}">
                <a16:creationId xmlns:a16="http://schemas.microsoft.com/office/drawing/2014/main" id="{1B39D9FD-C14E-85D1-0716-7B52533B0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948" y="3981891"/>
            <a:ext cx="1659384" cy="154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46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1408050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rgbClr val="FF0000"/>
                </a:solidFill>
              </a:rPr>
              <a:t>Відеоконференція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— це сеанс спілкування в мережі, організований з використанням систем, що можуть передавати відео. Відеоконференція може бути організована з використанням месенджерів, а також сервісів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Zoom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(zoom.us),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Meet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(meet.google.com),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Microsoft Teams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teams.microsoft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. com)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та інших.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спілкування в інтернеті</a:t>
            </a:r>
          </a:p>
        </p:txBody>
      </p:sp>
      <p:pic>
        <p:nvPicPr>
          <p:cNvPr id="5122" name="Picture 2" descr="Можливості ZOOM для ДонНАБА">
            <a:extLst>
              <a:ext uri="{FF2B5EF4-FFF2-40B4-BE49-F238E27FC236}">
                <a16:creationId xmlns:a16="http://schemas.microsoft.com/office/drawing/2014/main" id="{7199A59E-F0C7-A4C1-7E24-CDDEC5EEE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55" y="2980602"/>
            <a:ext cx="2626310" cy="262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oogle представляет новые функции для Meet">
            <a:extLst>
              <a:ext uri="{FF2B5EF4-FFF2-40B4-BE49-F238E27FC236}">
                <a16:creationId xmlns:a16="http://schemas.microsoft.com/office/drawing/2014/main" id="{A02085D6-3F17-70B9-ACB0-92CC99322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061" y="4425794"/>
            <a:ext cx="4457878" cy="219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Microsoft Teams - Video Conferencing - DEKOM">
            <a:extLst>
              <a:ext uri="{FF2B5EF4-FFF2-40B4-BE49-F238E27FC236}">
                <a16:creationId xmlns:a16="http://schemas.microsoft.com/office/drawing/2014/main" id="{78D44588-BC99-D984-CE67-A71D27B83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569" y="2876773"/>
            <a:ext cx="5028006" cy="283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49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1780912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rgbClr val="FF0000"/>
                </a:solidFill>
              </a:rPr>
              <a:t>Соціальні мережі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в інтернеті — це служби, які забезпечують спілкування людей, представлення власної творчості та досягнень, пошук друзів і знайомих, поширення ідей,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поглядів, розміщення цікавих матеріалів тощо. Наприклад,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Facebook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facebook.com), </a:t>
            </a:r>
            <a:r>
              <a:rPr lang="uk-UA" sz="2000" b="1" i="1" dirty="0" err="1">
                <a:solidFill>
                  <a:schemeClr val="accent6">
                    <a:lumMod val="50000"/>
                  </a:schemeClr>
                </a:solidFill>
              </a:rPr>
              <a:t>Інстаграм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instagram.com)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та інші. Користувач може розміщувати власні повідомлення, а також переглядати, коментувати та оцінювати повідомлення.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спілкування в інтернеті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5549F97E-05A0-8CEE-5E45-6908A1189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470" y="3254405"/>
            <a:ext cx="3283998" cy="328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Відгуки та коментарі в Instagram купити. Замовити відгук для інстаграм.">
            <a:extLst>
              <a:ext uri="{FF2B5EF4-FFF2-40B4-BE49-F238E27FC236}">
                <a16:creationId xmlns:a16="http://schemas.microsoft.com/office/drawing/2014/main" id="{48B24627-25A1-B553-1889-F39C18241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533" y="3456475"/>
            <a:ext cx="3150833" cy="31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97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1408050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rgbClr val="FF0000"/>
                </a:solidFill>
              </a:rPr>
              <a:t>Інтерактивні онлайн-дошки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— це сервіси інтернету, які надають спільний простір користувачам для розміщення в режимі реального часу текстових нотаток (наліпок), зображень, відео, аудіо й інструменти для коментарів та оцінювання публікацій. Приклади сервісів для створення інтерактивних дошок: </a:t>
            </a:r>
            <a:r>
              <a:rPr lang="en-US" sz="2000" b="1" i="1" dirty="0" err="1">
                <a:solidFill>
                  <a:schemeClr val="accent6">
                    <a:lumMod val="50000"/>
                  </a:schemeClr>
                </a:solidFill>
              </a:rPr>
              <a:t>Jamboard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jamboard.google.com),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Padlet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padlet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. com)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та інші.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спілкування в інтернеті</a:t>
            </a:r>
          </a:p>
        </p:txBody>
      </p:sp>
      <p:pic>
        <p:nvPicPr>
          <p:cNvPr id="7170" name="Picture 2" descr="Приложения в Google Play – Jamboard">
            <a:extLst>
              <a:ext uri="{FF2B5EF4-FFF2-40B4-BE49-F238E27FC236}">
                <a16:creationId xmlns:a16="http://schemas.microsoft.com/office/drawing/2014/main" id="{9CFB1498-6E84-AF27-0E7A-2F65F2BB7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413" y="2651270"/>
            <a:ext cx="3447689" cy="344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D8132A-62FA-93DC-B899-8C4FA111F29D}"/>
              </a:ext>
            </a:extLst>
          </p:cNvPr>
          <p:cNvSpPr txBox="1"/>
          <p:nvPr/>
        </p:nvSpPr>
        <p:spPr>
          <a:xfrm>
            <a:off x="2662562" y="5992417"/>
            <a:ext cx="1452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/>
              <a:t>Jamboard</a:t>
            </a:r>
            <a:endParaRPr lang="uk-UA" sz="2400" b="1" i="1" dirty="0"/>
          </a:p>
        </p:txBody>
      </p:sp>
      <p:pic>
        <p:nvPicPr>
          <p:cNvPr id="7172" name="Picture 4" descr="Онлайн-доска Padlet для учителя: что и как? — Взгляд по ту сторону парты">
            <a:extLst>
              <a:ext uri="{FF2B5EF4-FFF2-40B4-BE49-F238E27FC236}">
                <a16:creationId xmlns:a16="http://schemas.microsoft.com/office/drawing/2014/main" id="{518A78A0-528A-3063-A121-A9FD7FD27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648" y="1950559"/>
            <a:ext cx="6941984" cy="4907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35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4799</TotalTime>
  <Words>1561</Words>
  <Application>Microsoft Office PowerPoint</Application>
  <PresentationFormat>Широкоэкранный</PresentationFormat>
  <Paragraphs>165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https://vsimpptx.com</dc:title>
  <dc:creator>Василь Цупа</dc:creator>
  <cp:lastModifiedBy>Valeria</cp:lastModifiedBy>
  <cp:revision>339</cp:revision>
  <dcterms:created xsi:type="dcterms:W3CDTF">2015-10-20T21:14:13Z</dcterms:created>
  <dcterms:modified xsi:type="dcterms:W3CDTF">2022-10-30T16:16:43Z</dcterms:modified>
</cp:coreProperties>
</file>