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CE6E0-3705-4143-BA12-7487FD0AF667}" v="1486" dt="2020-07-23T12:36:22.027"/>
    <p1510:client id="{948FEFF3-7B60-48C0-B2CB-881F82D47F7B}" v="68" dt="2020-07-24T07:00:03.235"/>
    <p1510:client id="{AC76170B-4FE2-4B7F-B03B-42E808AC95ED}" v="112" dt="2020-07-24T08:06:48.173"/>
    <p1510:client id="{B2AA4172-6EDB-4DD2-8795-532FFEE513C7}" v="138" dt="2020-07-23T19:53:36.9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52FE96-2101-44A5-A2A7-3D477A2AF98D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A92EC19-EFB8-47B8-A39F-03531DDD8A75}">
      <dgm:prSet phldrT="[Текст]" phldr="0"/>
      <dgm:spPr/>
      <dgm:t>
        <a:bodyPr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</a:rPr>
            <a:t> в </a:t>
          </a:r>
          <a:r>
            <a:rPr lang="ru-RU" b="0" i="0" u="none" strike="noStrike" cap="none" baseline="0" noProof="0" dirty="0" err="1">
              <a:solidFill>
                <a:schemeClr val="tx1"/>
              </a:solidFill>
            </a:rPr>
            <a:t>підвішеному</a:t>
          </a:r>
          <a:r>
            <a:rPr lang="ru-RU" b="0" i="0" u="none" strike="noStrike" cap="none" baseline="0" noProof="0" dirty="0">
              <a:solidFill>
                <a:schemeClr val="tx1"/>
              </a:solidFill>
            </a:rPr>
            <a:t> </a:t>
          </a:r>
          <a:r>
            <a:rPr lang="ru-RU" b="0" i="0" u="none" strike="noStrike" cap="none" baseline="0" noProof="0" dirty="0" err="1">
              <a:solidFill>
                <a:schemeClr val="tx1"/>
              </a:solidFill>
            </a:rPr>
            <a:t>положенні</a:t>
          </a:r>
          <a:endParaRPr lang="ru-RU" b="0" i="0" u="none" strike="noStrike" cap="none" baseline="0" noProof="0" dirty="0" err="1">
            <a:solidFill>
              <a:srgbClr val="010000"/>
            </a:solidFill>
          </a:endParaRPr>
        </a:p>
      </dgm:t>
    </dgm:pt>
    <dgm:pt modelId="{7FA9A728-3EDC-4F7B-B504-6486F4D70B42}" type="parTrans" cxnId="{FD87B269-72C5-49A5-AC62-C0517B003D2E}">
      <dgm:prSet/>
      <dgm:spPr/>
    </dgm:pt>
    <dgm:pt modelId="{3B037AD5-D4B8-4D7F-B223-16E7F1BCC0A9}" type="sibTrans" cxnId="{FD87B269-72C5-49A5-AC62-C0517B003D2E}">
      <dgm:prSet/>
      <dgm:spPr/>
      <dgm:t>
        <a:bodyPr/>
        <a:lstStyle/>
        <a:p>
          <a:endParaRPr lang="en-US"/>
        </a:p>
        <a:p>
          <a:endParaRPr lang="ru-RU"/>
        </a:p>
      </dgm:t>
    </dgm:pt>
    <dgm:pt modelId="{5E3AF1E7-9B76-4CD0-AE51-32DC832778FE}">
      <dgm:prSet phldrT="[Текст]" phldr="0"/>
      <dgm:spPr/>
      <dgm:t>
        <a:bodyPr/>
        <a:lstStyle/>
        <a:p>
          <a:pPr rtl="0"/>
          <a:r>
            <a:rPr lang="ru-RU" dirty="0">
              <a:solidFill>
                <a:schemeClr val="tx1"/>
              </a:solidFill>
            </a:rPr>
            <a:t> в </a:t>
          </a:r>
          <a:r>
            <a:rPr lang="ru-RU" dirty="0" err="1">
              <a:solidFill>
                <a:schemeClr val="tx1"/>
              </a:solidFill>
            </a:rPr>
            <a:t>стоячому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положенні</a:t>
          </a:r>
          <a:r>
            <a:rPr lang="ru-RU" dirty="0">
              <a:solidFill>
                <a:schemeClr val="tx1"/>
              </a:solidFill>
            </a:rPr>
            <a:t> </a:t>
          </a:r>
        </a:p>
      </dgm:t>
    </dgm:pt>
    <dgm:pt modelId="{C59E0071-BCA9-4365-89FA-DA086BE35C1A}" type="parTrans" cxnId="{1916BFE8-2C99-4A11-B7FA-0B2727B1882F}">
      <dgm:prSet/>
      <dgm:spPr/>
    </dgm:pt>
    <dgm:pt modelId="{3DE10AF5-496D-43A3-B2BA-680C4FA4430D}" type="sibTrans" cxnId="{1916BFE8-2C99-4A11-B7FA-0B2727B1882F}">
      <dgm:prSet/>
      <dgm:spPr/>
      <dgm:t>
        <a:bodyPr/>
        <a:lstStyle/>
        <a:p>
          <a:endParaRPr lang="en-US"/>
        </a:p>
        <a:p>
          <a:endParaRPr lang="ru-RU"/>
        </a:p>
      </dgm:t>
    </dgm:pt>
    <dgm:pt modelId="{577CFC21-79AA-4780-8B0C-5CCBD18CF95C}">
      <dgm:prSet phldrT="[Текст]" phldr="0"/>
      <dgm:spPr/>
      <dgm:t>
        <a:bodyPr/>
        <a:lstStyle/>
        <a:p>
          <a:pPr rtl="0"/>
          <a:r>
            <a:rPr lang="ru-RU" dirty="0">
              <a:solidFill>
                <a:schemeClr val="tx1"/>
              </a:solidFill>
            </a:rPr>
            <a:t>в горизонтальному положенні</a:t>
          </a:r>
        </a:p>
      </dgm:t>
    </dgm:pt>
    <dgm:pt modelId="{67D538B9-A906-4694-BD7A-FDC5E8732019}" type="parTrans" cxnId="{3FE2B8FB-783B-4788-8F5B-6EC5B0CACEFD}">
      <dgm:prSet/>
      <dgm:spPr/>
    </dgm:pt>
    <dgm:pt modelId="{E8532A7F-D882-44E7-96C7-7E4E6F1C12D2}" type="sibTrans" cxnId="{3FE2B8FB-783B-4788-8F5B-6EC5B0CACEFD}">
      <dgm:prSet/>
      <dgm:spPr/>
      <dgm:t>
        <a:bodyPr/>
        <a:lstStyle/>
        <a:p>
          <a:endParaRPr lang="en-US"/>
        </a:p>
      </dgm:t>
    </dgm:pt>
    <dgm:pt modelId="{613A9C6D-80D1-4DF8-9631-00F1B9A244B5}" type="pres">
      <dgm:prSet presAssocID="{7952FE96-2101-44A5-A2A7-3D477A2AF98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9297544-FD3B-4F10-B595-F9A063A96F91}" type="pres">
      <dgm:prSet presAssocID="{7952FE96-2101-44A5-A2A7-3D477A2AF98D}" presName="dummyMaxCanvas" presStyleCnt="0">
        <dgm:presLayoutVars/>
      </dgm:prSet>
      <dgm:spPr/>
    </dgm:pt>
    <dgm:pt modelId="{0E79AD23-1A0F-4B41-84B6-6FF6F3BD7217}" type="pres">
      <dgm:prSet presAssocID="{7952FE96-2101-44A5-A2A7-3D477A2AF98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CF902-D6DE-4FF4-BAE0-7F23941105F5}" type="pres">
      <dgm:prSet presAssocID="{7952FE96-2101-44A5-A2A7-3D477A2AF98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E09FC-F7FB-4D90-A87E-5EF742E62E74}" type="pres">
      <dgm:prSet presAssocID="{7952FE96-2101-44A5-A2A7-3D477A2AF98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04649-E612-4A9B-90A9-823C78D49D91}" type="pres">
      <dgm:prSet presAssocID="{7952FE96-2101-44A5-A2A7-3D477A2AF98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58F7C5-13D1-4E4A-833B-E3466AF83DA5}" type="pres">
      <dgm:prSet presAssocID="{7952FE96-2101-44A5-A2A7-3D477A2AF98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9550F-5393-4986-A56C-F67906B52061}" type="pres">
      <dgm:prSet presAssocID="{7952FE96-2101-44A5-A2A7-3D477A2AF98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FD9D8-B66F-434A-86B6-648CF1AB51D4}" type="pres">
      <dgm:prSet presAssocID="{7952FE96-2101-44A5-A2A7-3D477A2AF98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394A54-390B-412D-8B68-315B3EBE04D9}" type="pres">
      <dgm:prSet presAssocID="{7952FE96-2101-44A5-A2A7-3D477A2AF98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7A98D4-3898-4314-85A7-6EF2730098CB}" type="presOf" srcId="{5E3AF1E7-9B76-4CD0-AE51-32DC832778FE}" destId="{CB4CF902-D6DE-4FF4-BAE0-7F23941105F5}" srcOrd="0" destOrd="0" presId="urn:microsoft.com/office/officeart/2005/8/layout/vProcess5"/>
    <dgm:cxn modelId="{72CCDDED-1179-48CC-AA1C-0068CC37B8E7}" type="presOf" srcId="{7952FE96-2101-44A5-A2A7-3D477A2AF98D}" destId="{613A9C6D-80D1-4DF8-9631-00F1B9A244B5}" srcOrd="0" destOrd="0" presId="urn:microsoft.com/office/officeart/2005/8/layout/vProcess5"/>
    <dgm:cxn modelId="{821723CE-4EC0-49DD-84E6-076604DCD430}" type="presOf" srcId="{577CFC21-79AA-4780-8B0C-5CCBD18CF95C}" destId="{78394A54-390B-412D-8B68-315B3EBE04D9}" srcOrd="1" destOrd="0" presId="urn:microsoft.com/office/officeart/2005/8/layout/vProcess5"/>
    <dgm:cxn modelId="{A1E8D6C8-3F82-4071-BA20-AA0B6D238CE5}" type="presOf" srcId="{FA92EC19-EFB8-47B8-A39F-03531DDD8A75}" destId="{0E79AD23-1A0F-4B41-84B6-6FF6F3BD7217}" srcOrd="0" destOrd="0" presId="urn:microsoft.com/office/officeart/2005/8/layout/vProcess5"/>
    <dgm:cxn modelId="{E0476B6B-B721-4765-A0BE-59F45EB7F7A0}" type="presOf" srcId="{FA92EC19-EFB8-47B8-A39F-03531DDD8A75}" destId="{8C69550F-5393-4986-A56C-F67906B52061}" srcOrd="1" destOrd="0" presId="urn:microsoft.com/office/officeart/2005/8/layout/vProcess5"/>
    <dgm:cxn modelId="{3FE2B8FB-783B-4788-8F5B-6EC5B0CACEFD}" srcId="{7952FE96-2101-44A5-A2A7-3D477A2AF98D}" destId="{577CFC21-79AA-4780-8B0C-5CCBD18CF95C}" srcOrd="2" destOrd="0" parTransId="{67D538B9-A906-4694-BD7A-FDC5E8732019}" sibTransId="{E8532A7F-D882-44E7-96C7-7E4E6F1C12D2}"/>
    <dgm:cxn modelId="{D6AAD719-B667-4239-9E8E-55BBB9C04A52}" type="presOf" srcId="{577CFC21-79AA-4780-8B0C-5CCBD18CF95C}" destId="{7F2E09FC-F7FB-4D90-A87E-5EF742E62E74}" srcOrd="0" destOrd="0" presId="urn:microsoft.com/office/officeart/2005/8/layout/vProcess5"/>
    <dgm:cxn modelId="{FD87B269-72C5-49A5-AC62-C0517B003D2E}" srcId="{7952FE96-2101-44A5-A2A7-3D477A2AF98D}" destId="{FA92EC19-EFB8-47B8-A39F-03531DDD8A75}" srcOrd="0" destOrd="0" parTransId="{7FA9A728-3EDC-4F7B-B504-6486F4D70B42}" sibTransId="{3B037AD5-D4B8-4D7F-B223-16E7F1BCC0A9}"/>
    <dgm:cxn modelId="{6CB3C943-E2C2-4C08-BDC4-24145015CE81}" type="presOf" srcId="{3DE10AF5-496D-43A3-B2BA-680C4FA4430D}" destId="{E758F7C5-13D1-4E4A-833B-E3466AF83DA5}" srcOrd="0" destOrd="0" presId="urn:microsoft.com/office/officeart/2005/8/layout/vProcess5"/>
    <dgm:cxn modelId="{DFB9CE1B-CAC7-46CA-A32A-4EF425EB1C5B}" type="presOf" srcId="{3B037AD5-D4B8-4D7F-B223-16E7F1BCC0A9}" destId="{1B104649-E612-4A9B-90A9-823C78D49D91}" srcOrd="0" destOrd="0" presId="urn:microsoft.com/office/officeart/2005/8/layout/vProcess5"/>
    <dgm:cxn modelId="{41A821D2-AAF0-4874-85E6-2C9AD2730418}" type="presOf" srcId="{5E3AF1E7-9B76-4CD0-AE51-32DC832778FE}" destId="{E45FD9D8-B66F-434A-86B6-648CF1AB51D4}" srcOrd="1" destOrd="0" presId="urn:microsoft.com/office/officeart/2005/8/layout/vProcess5"/>
    <dgm:cxn modelId="{1916BFE8-2C99-4A11-B7FA-0B2727B1882F}" srcId="{7952FE96-2101-44A5-A2A7-3D477A2AF98D}" destId="{5E3AF1E7-9B76-4CD0-AE51-32DC832778FE}" srcOrd="1" destOrd="0" parTransId="{C59E0071-BCA9-4365-89FA-DA086BE35C1A}" sibTransId="{3DE10AF5-496D-43A3-B2BA-680C4FA4430D}"/>
    <dgm:cxn modelId="{F52E6578-287C-43F8-873E-048C6DF324D3}" type="presParOf" srcId="{613A9C6D-80D1-4DF8-9631-00F1B9A244B5}" destId="{A9297544-FD3B-4F10-B595-F9A063A96F91}" srcOrd="0" destOrd="0" presId="urn:microsoft.com/office/officeart/2005/8/layout/vProcess5"/>
    <dgm:cxn modelId="{EC5E82E7-D727-4658-AC6F-B8CF6F0F1662}" type="presParOf" srcId="{613A9C6D-80D1-4DF8-9631-00F1B9A244B5}" destId="{0E79AD23-1A0F-4B41-84B6-6FF6F3BD7217}" srcOrd="1" destOrd="0" presId="urn:microsoft.com/office/officeart/2005/8/layout/vProcess5"/>
    <dgm:cxn modelId="{6F2FC400-62C6-4AFA-86FD-8C7426FA1143}" type="presParOf" srcId="{613A9C6D-80D1-4DF8-9631-00F1B9A244B5}" destId="{CB4CF902-D6DE-4FF4-BAE0-7F23941105F5}" srcOrd="2" destOrd="0" presId="urn:microsoft.com/office/officeart/2005/8/layout/vProcess5"/>
    <dgm:cxn modelId="{EF51058E-CA22-46F7-B629-ADCE8622BE24}" type="presParOf" srcId="{613A9C6D-80D1-4DF8-9631-00F1B9A244B5}" destId="{7F2E09FC-F7FB-4D90-A87E-5EF742E62E74}" srcOrd="3" destOrd="0" presId="urn:microsoft.com/office/officeart/2005/8/layout/vProcess5"/>
    <dgm:cxn modelId="{112FF4C5-6C25-41A5-A448-F841E05B9584}" type="presParOf" srcId="{613A9C6D-80D1-4DF8-9631-00F1B9A244B5}" destId="{1B104649-E612-4A9B-90A9-823C78D49D91}" srcOrd="4" destOrd="0" presId="urn:microsoft.com/office/officeart/2005/8/layout/vProcess5"/>
    <dgm:cxn modelId="{A753336D-CD32-48A0-B2C6-07A8EF922D93}" type="presParOf" srcId="{613A9C6D-80D1-4DF8-9631-00F1B9A244B5}" destId="{E758F7C5-13D1-4E4A-833B-E3466AF83DA5}" srcOrd="5" destOrd="0" presId="urn:microsoft.com/office/officeart/2005/8/layout/vProcess5"/>
    <dgm:cxn modelId="{964AD3B4-9EFB-4AB1-8C21-1F83E5492FAC}" type="presParOf" srcId="{613A9C6D-80D1-4DF8-9631-00F1B9A244B5}" destId="{8C69550F-5393-4986-A56C-F67906B52061}" srcOrd="6" destOrd="0" presId="urn:microsoft.com/office/officeart/2005/8/layout/vProcess5"/>
    <dgm:cxn modelId="{96B653BD-084B-4CDD-B2B4-51C962BF521D}" type="presParOf" srcId="{613A9C6D-80D1-4DF8-9631-00F1B9A244B5}" destId="{E45FD9D8-B66F-434A-86B6-648CF1AB51D4}" srcOrd="7" destOrd="0" presId="urn:microsoft.com/office/officeart/2005/8/layout/vProcess5"/>
    <dgm:cxn modelId="{F838047E-097F-4253-83A6-3967DF2FFAB2}" type="presParOf" srcId="{613A9C6D-80D1-4DF8-9631-00F1B9A244B5}" destId="{78394A54-390B-412D-8B68-315B3EBE04D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DFA117-D6CD-4581-9948-C8CBEE754905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0EA14DD4-5095-449F-B1A6-36A30091D377}">
      <dgm:prSet phldrT="[Текст]" phldr="0"/>
      <dgm:spPr/>
      <dgm:t>
        <a:bodyPr/>
        <a:lstStyle/>
        <a:p>
          <a:pPr rtl="0"/>
          <a:r>
            <a:rPr lang="ru-RU" dirty="0"/>
            <a:t> </a:t>
          </a:r>
          <a:r>
            <a:rPr lang="ru-RU" dirty="0" err="1">
              <a:solidFill>
                <a:schemeClr val="tx1"/>
              </a:solidFill>
            </a:rPr>
            <a:t>Прибрати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нижнє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листя</a:t>
          </a:r>
          <a:r>
            <a:rPr lang="ru-RU" dirty="0">
              <a:solidFill>
                <a:schemeClr val="tx1"/>
              </a:solidFill>
            </a:rPr>
            <a:t> і </a:t>
          </a:r>
          <a:r>
            <a:rPr lang="ru-RU" dirty="0" err="1">
              <a:solidFill>
                <a:schemeClr val="tx1"/>
              </a:solidFill>
            </a:rPr>
            <a:t>промокнути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гігроскопічним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папером</a:t>
          </a:r>
          <a:endParaRPr lang="ru-RU" b="0" i="0" u="none" strike="noStrike" cap="none" baseline="0" noProof="0" dirty="0" err="1">
            <a:solidFill>
              <a:srgbClr val="010000"/>
            </a:solidFill>
          </a:endParaRPr>
        </a:p>
      </dgm:t>
    </dgm:pt>
    <dgm:pt modelId="{113F4A06-FABE-48AF-9FAE-FC5BCD9A2534}" type="parTrans" cxnId="{AD37ACA9-7E3B-4485-88C5-6E91108A5D24}">
      <dgm:prSet/>
      <dgm:spPr/>
    </dgm:pt>
    <dgm:pt modelId="{D1C557A4-0C8B-4490-8995-31D7E66CD71D}" type="sibTrans" cxnId="{AD37ACA9-7E3B-4485-88C5-6E91108A5D24}">
      <dgm:prSet/>
      <dgm:spPr/>
      <dgm:t>
        <a:bodyPr/>
        <a:lstStyle/>
        <a:p>
          <a:endParaRPr lang="ru-RU"/>
        </a:p>
      </dgm:t>
    </dgm:pt>
    <dgm:pt modelId="{DE266C7C-BA5E-431E-BC4D-0F7AE20B02A3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Зв’язати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рослини</a:t>
          </a:r>
          <a:r>
            <a:rPr lang="ru-RU" dirty="0">
              <a:solidFill>
                <a:schemeClr val="tx1"/>
              </a:solidFill>
            </a:rPr>
            <a:t> в пучок по 5-10 штук</a:t>
          </a:r>
        </a:p>
      </dgm:t>
    </dgm:pt>
    <dgm:pt modelId="{8673280E-37DB-4E19-8892-BC942E3138F8}" type="parTrans" cxnId="{AFD39821-5BB0-4066-A429-CBAEBAB53FFB}">
      <dgm:prSet/>
      <dgm:spPr/>
    </dgm:pt>
    <dgm:pt modelId="{3AC9CD3E-2F09-4565-BCC4-2DC43F837E9A}" type="sibTrans" cxnId="{AFD39821-5BB0-4066-A429-CBAEBAB53FFB}">
      <dgm:prSet/>
      <dgm:spPr/>
      <dgm:t>
        <a:bodyPr/>
        <a:lstStyle/>
        <a:p>
          <a:endParaRPr lang="ru-RU"/>
        </a:p>
      </dgm:t>
    </dgm:pt>
    <dgm:pt modelId="{74307225-6BC2-4416-AC91-EC17C664921D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Прив’язати</a:t>
          </a:r>
          <a:r>
            <a:rPr lang="ru-RU" dirty="0">
              <a:solidFill>
                <a:schemeClr val="tx1"/>
              </a:solidFill>
            </a:rPr>
            <a:t> пучки </a:t>
          </a:r>
          <a:r>
            <a:rPr lang="ru-RU" dirty="0" err="1">
              <a:solidFill>
                <a:schemeClr val="tx1"/>
              </a:solidFill>
            </a:rPr>
            <a:t>рослин</a:t>
          </a:r>
          <a:r>
            <a:rPr lang="ru-RU" dirty="0">
              <a:solidFill>
                <a:schemeClr val="tx1"/>
              </a:solidFill>
            </a:rPr>
            <a:t> до </a:t>
          </a:r>
          <a:r>
            <a:rPr lang="ru-RU" dirty="0" err="1">
              <a:solidFill>
                <a:schemeClr val="tx1"/>
              </a:solidFill>
            </a:rPr>
            <a:t>горизонтальної</a:t>
          </a:r>
          <a:r>
            <a:rPr lang="ru-RU" dirty="0">
              <a:solidFill>
                <a:schemeClr val="tx1"/>
              </a:solidFill>
            </a:rPr>
            <a:t> палки. </a:t>
          </a:r>
          <a:r>
            <a:rPr lang="ru-RU" dirty="0" err="1">
              <a:solidFill>
                <a:schemeClr val="tx1"/>
              </a:solidFill>
            </a:rPr>
            <a:t>Сушити</a:t>
          </a:r>
          <a:r>
            <a:rPr lang="ru-RU" dirty="0">
              <a:solidFill>
                <a:schemeClr val="tx1"/>
              </a:solidFill>
            </a:rPr>
            <a:t>  </a:t>
          </a:r>
          <a:r>
            <a:rPr lang="ru-RU" dirty="0" err="1">
              <a:solidFill>
                <a:schemeClr val="tx1"/>
              </a:solidFill>
            </a:rPr>
            <a:t>від</a:t>
          </a:r>
          <a:r>
            <a:rPr lang="ru-RU" dirty="0">
              <a:solidFill>
                <a:schemeClr val="tx1"/>
              </a:solidFill>
            </a:rPr>
            <a:t> 1 до 8 </a:t>
          </a:r>
          <a:r>
            <a:rPr lang="ru-RU" dirty="0" err="1">
              <a:solidFill>
                <a:schemeClr val="tx1"/>
              </a:solidFill>
            </a:rPr>
            <a:t>тижнів</a:t>
          </a:r>
          <a:r>
            <a:rPr lang="ru-RU" dirty="0">
              <a:solidFill>
                <a:schemeClr val="tx1"/>
              </a:solidFill>
            </a:rPr>
            <a:t> до </a:t>
          </a:r>
          <a:r>
            <a:rPr lang="ru-RU" dirty="0" err="1">
              <a:solidFill>
                <a:schemeClr val="tx1"/>
              </a:solidFill>
            </a:rPr>
            <a:t>повного</a:t>
          </a:r>
          <a:r>
            <a:rPr lang="ru-RU" dirty="0">
              <a:solidFill>
                <a:schemeClr val="tx1"/>
              </a:solidFill>
            </a:rPr>
            <a:t> </a:t>
          </a:r>
          <a:r>
            <a:rPr lang="ru-RU" dirty="0" err="1">
              <a:solidFill>
                <a:schemeClr val="tx1"/>
              </a:solidFill>
            </a:rPr>
            <a:t>засушення</a:t>
          </a:r>
        </a:p>
      </dgm:t>
    </dgm:pt>
    <dgm:pt modelId="{154758EA-83F0-4F51-9272-C76237C76160}" type="parTrans" cxnId="{4FC3AE68-C41E-453D-A1A1-A34176C47AD6}">
      <dgm:prSet/>
      <dgm:spPr/>
    </dgm:pt>
    <dgm:pt modelId="{5E055D07-6B9D-499A-9732-782C534C5710}" type="sibTrans" cxnId="{4FC3AE68-C41E-453D-A1A1-A34176C47AD6}">
      <dgm:prSet/>
      <dgm:spPr/>
    </dgm:pt>
    <dgm:pt modelId="{C37EF3CF-1E1A-4DFA-AD4C-9298C327A5EF}" type="pres">
      <dgm:prSet presAssocID="{2ADFA117-D6CD-4581-9948-C8CBEE754905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872F71-EFEE-49AA-A7BA-BB03A2DA3385}" type="pres">
      <dgm:prSet presAssocID="{0EA14DD4-5095-449F-B1A6-36A30091D37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4ED8E-FF61-4517-9DA2-7AA83D64868B}" type="pres">
      <dgm:prSet presAssocID="{D1C557A4-0C8B-4490-8995-31D7E66CD71D}" presName="sibTrans" presStyleLbl="sibTrans2D1" presStyleIdx="0" presStyleCnt="2"/>
      <dgm:spPr/>
      <dgm:t>
        <a:bodyPr/>
        <a:lstStyle/>
        <a:p>
          <a:endParaRPr lang="ru-RU"/>
        </a:p>
      </dgm:t>
    </dgm:pt>
    <dgm:pt modelId="{C8353EF3-4831-4C87-8270-F507A2742792}" type="pres">
      <dgm:prSet presAssocID="{D1C557A4-0C8B-4490-8995-31D7E66CD71D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2757C073-0E45-4B0B-8913-74342ECBBE65}" type="pres">
      <dgm:prSet presAssocID="{DE266C7C-BA5E-431E-BC4D-0F7AE20B02A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3F253-FBA4-4995-9273-B066CA325435}" type="pres">
      <dgm:prSet presAssocID="{3AC9CD3E-2F09-4565-BCC4-2DC43F837E9A}" presName="sibTrans" presStyleLbl="sibTrans2D1" presStyleIdx="1" presStyleCnt="2"/>
      <dgm:spPr/>
      <dgm:t>
        <a:bodyPr/>
        <a:lstStyle/>
        <a:p>
          <a:endParaRPr lang="ru-RU"/>
        </a:p>
      </dgm:t>
    </dgm:pt>
    <dgm:pt modelId="{43F33016-23AC-4D8A-B4F1-D0F794EFA3EF}" type="pres">
      <dgm:prSet presAssocID="{3AC9CD3E-2F09-4565-BCC4-2DC43F837E9A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4548B67-2C81-48B1-98E9-616AA6AF2CF6}" type="pres">
      <dgm:prSet presAssocID="{74307225-6BC2-4416-AC91-EC17C664921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890E0C-86C3-4557-809B-50480D06CB6C}" type="presOf" srcId="{74307225-6BC2-4416-AC91-EC17C664921D}" destId="{24548B67-2C81-48B1-98E9-616AA6AF2CF6}" srcOrd="0" destOrd="0" presId="urn:microsoft.com/office/officeart/2005/8/layout/process2"/>
    <dgm:cxn modelId="{7AA2CC65-C925-4D0E-AA44-43BF16A1E2E9}" type="presOf" srcId="{3AC9CD3E-2F09-4565-BCC4-2DC43F837E9A}" destId="{43F33016-23AC-4D8A-B4F1-D0F794EFA3EF}" srcOrd="1" destOrd="0" presId="urn:microsoft.com/office/officeart/2005/8/layout/process2"/>
    <dgm:cxn modelId="{4FC3AE68-C41E-453D-A1A1-A34176C47AD6}" srcId="{2ADFA117-D6CD-4581-9948-C8CBEE754905}" destId="{74307225-6BC2-4416-AC91-EC17C664921D}" srcOrd="2" destOrd="0" parTransId="{154758EA-83F0-4F51-9272-C76237C76160}" sibTransId="{5E055D07-6B9D-499A-9732-782C534C5710}"/>
    <dgm:cxn modelId="{7BE8227D-C259-4285-8790-5885926D9301}" type="presOf" srcId="{D1C557A4-0C8B-4490-8995-31D7E66CD71D}" destId="{55A4ED8E-FF61-4517-9DA2-7AA83D64868B}" srcOrd="0" destOrd="0" presId="urn:microsoft.com/office/officeart/2005/8/layout/process2"/>
    <dgm:cxn modelId="{F10BF3A0-703C-4B3C-9508-29317BAB85D3}" type="presOf" srcId="{2ADFA117-D6CD-4581-9948-C8CBEE754905}" destId="{C37EF3CF-1E1A-4DFA-AD4C-9298C327A5EF}" srcOrd="0" destOrd="0" presId="urn:microsoft.com/office/officeart/2005/8/layout/process2"/>
    <dgm:cxn modelId="{16F5DC74-778F-4205-803A-76B7292AB59C}" type="presOf" srcId="{0EA14DD4-5095-449F-B1A6-36A30091D377}" destId="{67872F71-EFEE-49AA-A7BA-BB03A2DA3385}" srcOrd="0" destOrd="0" presId="urn:microsoft.com/office/officeart/2005/8/layout/process2"/>
    <dgm:cxn modelId="{87FD7A7E-E582-4C13-9CB3-BE116EC6CF01}" type="presOf" srcId="{3AC9CD3E-2F09-4565-BCC4-2DC43F837E9A}" destId="{9263F253-FBA4-4995-9273-B066CA325435}" srcOrd="0" destOrd="0" presId="urn:microsoft.com/office/officeart/2005/8/layout/process2"/>
    <dgm:cxn modelId="{AFD39821-5BB0-4066-A429-CBAEBAB53FFB}" srcId="{2ADFA117-D6CD-4581-9948-C8CBEE754905}" destId="{DE266C7C-BA5E-431E-BC4D-0F7AE20B02A3}" srcOrd="1" destOrd="0" parTransId="{8673280E-37DB-4E19-8892-BC942E3138F8}" sibTransId="{3AC9CD3E-2F09-4565-BCC4-2DC43F837E9A}"/>
    <dgm:cxn modelId="{4DB9BC14-D73B-4C4B-BBE3-53DDF21F6576}" type="presOf" srcId="{DE266C7C-BA5E-431E-BC4D-0F7AE20B02A3}" destId="{2757C073-0E45-4B0B-8913-74342ECBBE65}" srcOrd="0" destOrd="0" presId="urn:microsoft.com/office/officeart/2005/8/layout/process2"/>
    <dgm:cxn modelId="{AD37ACA9-7E3B-4485-88C5-6E91108A5D24}" srcId="{2ADFA117-D6CD-4581-9948-C8CBEE754905}" destId="{0EA14DD4-5095-449F-B1A6-36A30091D377}" srcOrd="0" destOrd="0" parTransId="{113F4A06-FABE-48AF-9FAE-FC5BCD9A2534}" sibTransId="{D1C557A4-0C8B-4490-8995-31D7E66CD71D}"/>
    <dgm:cxn modelId="{1D80D0F5-581D-4591-A1DB-8FAAB2D95D42}" type="presOf" srcId="{D1C557A4-0C8B-4490-8995-31D7E66CD71D}" destId="{C8353EF3-4831-4C87-8270-F507A2742792}" srcOrd="1" destOrd="0" presId="urn:microsoft.com/office/officeart/2005/8/layout/process2"/>
    <dgm:cxn modelId="{CB340A26-E0EB-416B-9DF2-FF79A3947D05}" type="presParOf" srcId="{C37EF3CF-1E1A-4DFA-AD4C-9298C327A5EF}" destId="{67872F71-EFEE-49AA-A7BA-BB03A2DA3385}" srcOrd="0" destOrd="0" presId="urn:microsoft.com/office/officeart/2005/8/layout/process2"/>
    <dgm:cxn modelId="{366BC373-86AA-4654-8EC2-818C60477449}" type="presParOf" srcId="{C37EF3CF-1E1A-4DFA-AD4C-9298C327A5EF}" destId="{55A4ED8E-FF61-4517-9DA2-7AA83D64868B}" srcOrd="1" destOrd="0" presId="urn:microsoft.com/office/officeart/2005/8/layout/process2"/>
    <dgm:cxn modelId="{5A2839FB-D354-4CA4-8624-6F899D29A95A}" type="presParOf" srcId="{55A4ED8E-FF61-4517-9DA2-7AA83D64868B}" destId="{C8353EF3-4831-4C87-8270-F507A2742792}" srcOrd="0" destOrd="0" presId="urn:microsoft.com/office/officeart/2005/8/layout/process2"/>
    <dgm:cxn modelId="{B6016252-C8A1-446F-BC7C-2759336A21CF}" type="presParOf" srcId="{C37EF3CF-1E1A-4DFA-AD4C-9298C327A5EF}" destId="{2757C073-0E45-4B0B-8913-74342ECBBE65}" srcOrd="2" destOrd="0" presId="urn:microsoft.com/office/officeart/2005/8/layout/process2"/>
    <dgm:cxn modelId="{FAAF7F29-A1D3-4754-A178-B0AC45DDCE92}" type="presParOf" srcId="{C37EF3CF-1E1A-4DFA-AD4C-9298C327A5EF}" destId="{9263F253-FBA4-4995-9273-B066CA325435}" srcOrd="3" destOrd="0" presId="urn:microsoft.com/office/officeart/2005/8/layout/process2"/>
    <dgm:cxn modelId="{6DF75A8F-C837-4931-BE91-5276BDF9F339}" type="presParOf" srcId="{9263F253-FBA4-4995-9273-B066CA325435}" destId="{43F33016-23AC-4D8A-B4F1-D0F794EFA3EF}" srcOrd="0" destOrd="0" presId="urn:microsoft.com/office/officeart/2005/8/layout/process2"/>
    <dgm:cxn modelId="{81FBF427-AFF8-4571-8798-0E2EEC2A7CF9}" type="presParOf" srcId="{C37EF3CF-1E1A-4DFA-AD4C-9298C327A5EF}" destId="{24548B67-2C81-48B1-98E9-616AA6AF2CF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41F78C-9A91-4663-BA26-B9DBE15E95BE}" type="doc">
      <dgm:prSet loTypeId="urn:microsoft.com/office/officeart/2005/8/layout/process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2A0571A-0CA9-4288-890D-F0DDC1E3B8E9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Зрізати</a:t>
          </a:r>
          <a:r>
            <a:rPr lang="ru-RU" dirty="0">
              <a:solidFill>
                <a:schemeClr val="tx1"/>
              </a:solidFill>
            </a:rPr>
            <a:t> і </a:t>
          </a:r>
          <a:r>
            <a:rPr lang="ru-RU" dirty="0" err="1">
              <a:solidFill>
                <a:schemeClr val="tx1"/>
              </a:solidFill>
            </a:rPr>
            <a:t>підготувати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рослини</a:t>
          </a:r>
          <a:r>
            <a:rPr lang="ru-RU" dirty="0">
              <a:solidFill>
                <a:schemeClr val="tx1"/>
              </a:solidFill>
            </a:rPr>
            <a:t> (як і в </a:t>
          </a:r>
          <a:r>
            <a:rPr lang="ru-RU" dirty="0" err="1">
              <a:solidFill>
                <a:schemeClr val="tx1"/>
              </a:solidFill>
            </a:rPr>
            <a:t>попередньому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способі</a:t>
          </a:r>
          <a:r>
            <a:rPr lang="ru-RU" dirty="0">
              <a:solidFill>
                <a:schemeClr val="tx1"/>
              </a:solidFill>
            </a:rPr>
            <a:t>)</a:t>
          </a:r>
          <a:endParaRPr lang="ru-RU" b="0" i="0" u="none" strike="noStrike" cap="none" baseline="0" noProof="0" dirty="0">
            <a:solidFill>
              <a:schemeClr val="tx1"/>
            </a:solidFill>
          </a:endParaRPr>
        </a:p>
      </dgm:t>
    </dgm:pt>
    <dgm:pt modelId="{79DDC2AC-CDA1-4E5C-8861-DBBE09259AD5}" type="parTrans" cxnId="{5B2A0046-54B9-4FDE-9B11-1357ADB584BB}">
      <dgm:prSet/>
      <dgm:spPr/>
    </dgm:pt>
    <dgm:pt modelId="{BDDAE843-FB47-430A-BEE0-0BC7C2323C0D}" type="sibTrans" cxnId="{5B2A0046-54B9-4FDE-9B11-1357ADB584BB}">
      <dgm:prSet/>
      <dgm:spPr/>
      <dgm:t>
        <a:bodyPr/>
        <a:lstStyle/>
        <a:p>
          <a:endParaRPr lang="ru-RU"/>
        </a:p>
      </dgm:t>
    </dgm:pt>
    <dgm:pt modelId="{5D2F23BB-079D-40B4-9F9B-ECFD04089836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Вибрати</a:t>
          </a:r>
          <a:r>
            <a:rPr lang="ru-RU" dirty="0">
              <a:solidFill>
                <a:schemeClr val="tx1"/>
              </a:solidFill>
            </a:rPr>
            <a:t> посуд, </a:t>
          </a:r>
          <a:r>
            <a:rPr lang="ru-RU" dirty="0" err="1">
              <a:solidFill>
                <a:schemeClr val="tx1"/>
              </a:solidFill>
            </a:rPr>
            <a:t>налити</a:t>
          </a:r>
          <a:r>
            <a:rPr lang="ru-RU" dirty="0">
              <a:solidFill>
                <a:schemeClr val="tx1"/>
              </a:solidFill>
            </a:rPr>
            <a:t> води на 2,5 см і </a:t>
          </a:r>
          <a:r>
            <a:rPr lang="ru-RU" dirty="0" err="1">
              <a:solidFill>
                <a:schemeClr val="tx1"/>
              </a:solidFill>
            </a:rPr>
            <a:t>поставити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туди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рослини</a:t>
          </a:r>
          <a:endParaRPr lang="ru-RU" dirty="0">
            <a:solidFill>
              <a:schemeClr val="tx1"/>
            </a:solidFill>
          </a:endParaRPr>
        </a:p>
      </dgm:t>
    </dgm:pt>
    <dgm:pt modelId="{95C39340-3A9F-47E5-8D68-75B02CC4CCF0}" type="parTrans" cxnId="{646F5138-AB46-4D34-BDE0-8AF5D13DD108}">
      <dgm:prSet/>
      <dgm:spPr/>
    </dgm:pt>
    <dgm:pt modelId="{372C94B4-5075-406E-A77F-10C3FAC10821}" type="sibTrans" cxnId="{646F5138-AB46-4D34-BDE0-8AF5D13DD108}">
      <dgm:prSet/>
      <dgm:spPr/>
      <dgm:t>
        <a:bodyPr/>
        <a:lstStyle/>
        <a:p>
          <a:endParaRPr lang="ru-RU"/>
        </a:p>
      </dgm:t>
    </dgm:pt>
    <dgm:pt modelId="{5A8E7BE3-AB2C-4563-9456-03278644DA32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Якщо</a:t>
          </a:r>
          <a:r>
            <a:rPr lang="ru-RU" dirty="0">
              <a:solidFill>
                <a:schemeClr val="tx1"/>
              </a:solidFill>
            </a:rPr>
            <a:t> вода </a:t>
          </a:r>
          <a:r>
            <a:rPr lang="ru-RU" dirty="0" err="1">
              <a:solidFill>
                <a:schemeClr val="tx1"/>
              </a:solidFill>
            </a:rPr>
            <a:t>випарується</a:t>
          </a:r>
          <a:r>
            <a:rPr lang="ru-RU" dirty="0">
              <a:solidFill>
                <a:schemeClr val="tx1"/>
              </a:solidFill>
            </a:rPr>
            <a:t> і </a:t>
          </a:r>
          <a:r>
            <a:rPr lang="ru-RU" dirty="0" err="1">
              <a:solidFill>
                <a:schemeClr val="tx1"/>
              </a:solidFill>
            </a:rPr>
            <a:t>рослини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стануть</a:t>
          </a:r>
          <a:r>
            <a:rPr lang="ru-RU" dirty="0">
              <a:solidFill>
                <a:schemeClr val="tx1"/>
              </a:solidFill>
            </a:rPr>
            <a:t> сухими, то </a:t>
          </a:r>
          <a:r>
            <a:rPr lang="ru-RU" dirty="0" err="1">
              <a:solidFill>
                <a:schemeClr val="tx1"/>
              </a:solidFill>
            </a:rPr>
            <a:t>можна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прибирати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квіти</a:t>
          </a:r>
          <a:r>
            <a:rPr lang="ru-RU" dirty="0">
              <a:solidFill>
                <a:schemeClr val="tx1"/>
              </a:solidFill>
            </a:rPr>
            <a:t>. </a:t>
          </a:r>
          <a:r>
            <a:rPr lang="ru-RU" dirty="0" err="1">
              <a:solidFill>
                <a:schemeClr val="tx1"/>
              </a:solidFill>
            </a:rPr>
            <a:t>Якщо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рослини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сирі</a:t>
          </a:r>
          <a:r>
            <a:rPr lang="ru-RU" dirty="0">
              <a:solidFill>
                <a:schemeClr val="tx1"/>
              </a:solidFill>
            </a:rPr>
            <a:t>, то </a:t>
          </a:r>
          <a:r>
            <a:rPr lang="ru-RU" dirty="0" err="1">
              <a:solidFill>
                <a:schemeClr val="tx1"/>
              </a:solidFill>
            </a:rPr>
            <a:t>необхідно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додати</a:t>
          </a:r>
          <a:r>
            <a:rPr lang="ru-RU" dirty="0">
              <a:solidFill>
                <a:schemeClr val="tx1"/>
              </a:solidFill>
            </a:rPr>
            <a:t>  </a:t>
          </a:r>
          <a:r>
            <a:rPr lang="ru-RU" dirty="0" err="1">
              <a:solidFill>
                <a:schemeClr val="tx1"/>
              </a:solidFill>
            </a:rPr>
            <a:t>трохи</a:t>
          </a:r>
          <a:r>
            <a:rPr lang="ru-RU" dirty="0">
              <a:solidFill>
                <a:schemeClr val="tx1"/>
              </a:solidFill>
            </a:rPr>
            <a:t> води і </a:t>
          </a:r>
          <a:r>
            <a:rPr lang="ru-RU" dirty="0" err="1">
              <a:solidFill>
                <a:schemeClr val="tx1"/>
              </a:solidFill>
            </a:rPr>
            <a:t>дочекатись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повного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засушення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квітів</a:t>
          </a:r>
          <a:endParaRPr lang="ru-RU" dirty="0">
            <a:solidFill>
              <a:schemeClr val="tx1"/>
            </a:solidFill>
          </a:endParaRPr>
        </a:p>
      </dgm:t>
    </dgm:pt>
    <dgm:pt modelId="{332D338A-1779-4389-A50A-C7F21A1795A3}" type="parTrans" cxnId="{BA4B58C7-9E66-4C71-8C96-A21E3E0EE589}">
      <dgm:prSet/>
      <dgm:spPr/>
    </dgm:pt>
    <dgm:pt modelId="{1517F358-25AB-41CB-8057-B3EC3F604AA3}" type="sibTrans" cxnId="{BA4B58C7-9E66-4C71-8C96-A21E3E0EE589}">
      <dgm:prSet/>
      <dgm:spPr/>
    </dgm:pt>
    <dgm:pt modelId="{8D289A21-E43D-4430-9C49-4C8353AA333E}" type="pres">
      <dgm:prSet presAssocID="{3A41F78C-9A91-4663-BA26-B9DBE15E95B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E2E6F1-6F6F-41D2-8C11-C21A69DC9040}" type="pres">
      <dgm:prSet presAssocID="{B2A0571A-0CA9-4288-890D-F0DDC1E3B8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9D8D9F-9D5D-464D-9639-695080690042}" type="pres">
      <dgm:prSet presAssocID="{BDDAE843-FB47-430A-BEE0-0BC7C2323C0D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7F23CFB-77F5-475E-8463-8B40946B3DF5}" type="pres">
      <dgm:prSet presAssocID="{BDDAE843-FB47-430A-BEE0-0BC7C2323C0D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710A3CD-EAD9-48B6-A309-4C492184D46E}" type="pres">
      <dgm:prSet presAssocID="{5D2F23BB-079D-40B4-9F9B-ECFD04089836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0D361-99A0-4A2B-B0A2-E9B0B0324E76}" type="pres">
      <dgm:prSet presAssocID="{372C94B4-5075-406E-A77F-10C3FAC10821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F8FAA72-5E3B-4ABB-88AC-3A4FBF86DEB3}" type="pres">
      <dgm:prSet presAssocID="{372C94B4-5075-406E-A77F-10C3FAC10821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2396BAA0-011B-4AB9-A0BE-A2124B461DA6}" type="pres">
      <dgm:prSet presAssocID="{5A8E7BE3-AB2C-4563-9456-03278644DA3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7552D7-6743-493D-967A-F327194C0532}" type="presOf" srcId="{372C94B4-5075-406E-A77F-10C3FAC10821}" destId="{9FE0D361-99A0-4A2B-B0A2-E9B0B0324E76}" srcOrd="0" destOrd="0" presId="urn:microsoft.com/office/officeart/2005/8/layout/process2"/>
    <dgm:cxn modelId="{7E943928-1847-4FF2-8845-5B946EB186C9}" type="presOf" srcId="{5A8E7BE3-AB2C-4563-9456-03278644DA32}" destId="{2396BAA0-011B-4AB9-A0BE-A2124B461DA6}" srcOrd="0" destOrd="0" presId="urn:microsoft.com/office/officeart/2005/8/layout/process2"/>
    <dgm:cxn modelId="{0D96CD25-096B-4522-B172-C707E4C8D843}" type="presOf" srcId="{372C94B4-5075-406E-A77F-10C3FAC10821}" destId="{6F8FAA72-5E3B-4ABB-88AC-3A4FBF86DEB3}" srcOrd="1" destOrd="0" presId="urn:microsoft.com/office/officeart/2005/8/layout/process2"/>
    <dgm:cxn modelId="{84B62C71-90EA-42C6-96E8-A6898ACD029E}" type="presOf" srcId="{B2A0571A-0CA9-4288-890D-F0DDC1E3B8E9}" destId="{96E2E6F1-6F6F-41D2-8C11-C21A69DC9040}" srcOrd="0" destOrd="0" presId="urn:microsoft.com/office/officeart/2005/8/layout/process2"/>
    <dgm:cxn modelId="{5B2A0046-54B9-4FDE-9B11-1357ADB584BB}" srcId="{3A41F78C-9A91-4663-BA26-B9DBE15E95BE}" destId="{B2A0571A-0CA9-4288-890D-F0DDC1E3B8E9}" srcOrd="0" destOrd="0" parTransId="{79DDC2AC-CDA1-4E5C-8861-DBBE09259AD5}" sibTransId="{BDDAE843-FB47-430A-BEE0-0BC7C2323C0D}"/>
    <dgm:cxn modelId="{D44535AA-129A-4448-B5C4-FAC9035FAC9E}" type="presOf" srcId="{3A41F78C-9A91-4663-BA26-B9DBE15E95BE}" destId="{8D289A21-E43D-4430-9C49-4C8353AA333E}" srcOrd="0" destOrd="0" presId="urn:microsoft.com/office/officeart/2005/8/layout/process2"/>
    <dgm:cxn modelId="{69FBF5C8-1B8D-4A60-8CDC-2438007E4824}" type="presOf" srcId="{BDDAE843-FB47-430A-BEE0-0BC7C2323C0D}" destId="{97F23CFB-77F5-475E-8463-8B40946B3DF5}" srcOrd="1" destOrd="0" presId="urn:microsoft.com/office/officeart/2005/8/layout/process2"/>
    <dgm:cxn modelId="{646F5138-AB46-4D34-BDE0-8AF5D13DD108}" srcId="{3A41F78C-9A91-4663-BA26-B9DBE15E95BE}" destId="{5D2F23BB-079D-40B4-9F9B-ECFD04089836}" srcOrd="1" destOrd="0" parTransId="{95C39340-3A9F-47E5-8D68-75B02CC4CCF0}" sibTransId="{372C94B4-5075-406E-A77F-10C3FAC10821}"/>
    <dgm:cxn modelId="{BA4B58C7-9E66-4C71-8C96-A21E3E0EE589}" srcId="{3A41F78C-9A91-4663-BA26-B9DBE15E95BE}" destId="{5A8E7BE3-AB2C-4563-9456-03278644DA32}" srcOrd="2" destOrd="0" parTransId="{332D338A-1779-4389-A50A-C7F21A1795A3}" sibTransId="{1517F358-25AB-41CB-8057-B3EC3F604AA3}"/>
    <dgm:cxn modelId="{EB679AD4-95D5-40BB-8E9E-F45E92FC8DE3}" type="presOf" srcId="{BDDAE843-FB47-430A-BEE0-0BC7C2323C0D}" destId="{0A9D8D9F-9D5D-464D-9639-695080690042}" srcOrd="0" destOrd="0" presId="urn:microsoft.com/office/officeart/2005/8/layout/process2"/>
    <dgm:cxn modelId="{2610DDE6-F8B0-49F8-B4DA-507EF3035336}" type="presOf" srcId="{5D2F23BB-079D-40B4-9F9B-ECFD04089836}" destId="{D710A3CD-EAD9-48B6-A309-4C492184D46E}" srcOrd="0" destOrd="0" presId="urn:microsoft.com/office/officeart/2005/8/layout/process2"/>
    <dgm:cxn modelId="{D5654D4C-AF2D-41A5-8FC4-F44B99D4F211}" type="presParOf" srcId="{8D289A21-E43D-4430-9C49-4C8353AA333E}" destId="{96E2E6F1-6F6F-41D2-8C11-C21A69DC9040}" srcOrd="0" destOrd="0" presId="urn:microsoft.com/office/officeart/2005/8/layout/process2"/>
    <dgm:cxn modelId="{CB60EB7C-9242-4E1D-B796-DD1C9CC438EA}" type="presParOf" srcId="{8D289A21-E43D-4430-9C49-4C8353AA333E}" destId="{0A9D8D9F-9D5D-464D-9639-695080690042}" srcOrd="1" destOrd="0" presId="urn:microsoft.com/office/officeart/2005/8/layout/process2"/>
    <dgm:cxn modelId="{DE0B39E3-E06D-45B8-BE97-7D45FF04D9DE}" type="presParOf" srcId="{0A9D8D9F-9D5D-464D-9639-695080690042}" destId="{97F23CFB-77F5-475E-8463-8B40946B3DF5}" srcOrd="0" destOrd="0" presId="urn:microsoft.com/office/officeart/2005/8/layout/process2"/>
    <dgm:cxn modelId="{64ECE67D-C4B6-45A5-A380-5D340040299F}" type="presParOf" srcId="{8D289A21-E43D-4430-9C49-4C8353AA333E}" destId="{D710A3CD-EAD9-48B6-A309-4C492184D46E}" srcOrd="2" destOrd="0" presId="urn:microsoft.com/office/officeart/2005/8/layout/process2"/>
    <dgm:cxn modelId="{C96EEF1A-E429-47E7-A404-9B7CF2E220F3}" type="presParOf" srcId="{8D289A21-E43D-4430-9C49-4C8353AA333E}" destId="{9FE0D361-99A0-4A2B-B0A2-E9B0B0324E76}" srcOrd="3" destOrd="0" presId="urn:microsoft.com/office/officeart/2005/8/layout/process2"/>
    <dgm:cxn modelId="{8645202F-0029-4B76-84E8-99E96F85E310}" type="presParOf" srcId="{9FE0D361-99A0-4A2B-B0A2-E9B0B0324E76}" destId="{6F8FAA72-5E3B-4ABB-88AC-3A4FBF86DEB3}" srcOrd="0" destOrd="0" presId="urn:microsoft.com/office/officeart/2005/8/layout/process2"/>
    <dgm:cxn modelId="{95130A0A-64E7-470D-AB20-351B6C33C1EE}" type="presParOf" srcId="{8D289A21-E43D-4430-9C49-4C8353AA333E}" destId="{2396BAA0-011B-4AB9-A0BE-A2124B461DA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F432CD-C9FA-4192-A5FE-4881999BE411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5AA53A-7198-4A05-998D-ECA6C90A9ABF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Покласти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рослинний</a:t>
          </a:r>
          <a:r>
            <a:rPr lang="ru-RU" dirty="0">
              <a:solidFill>
                <a:schemeClr val="tx1"/>
              </a:solidFill>
            </a:rPr>
            <a:t> </a:t>
          </a:r>
          <a:r>
            <a:rPr lang="ru-RU" dirty="0" err="1">
              <a:solidFill>
                <a:schemeClr val="tx1"/>
              </a:solidFill>
            </a:rPr>
            <a:t>матеріал</a:t>
          </a:r>
          <a:r>
            <a:rPr lang="ru-RU" dirty="0">
              <a:solidFill>
                <a:schemeClr val="tx1"/>
              </a:solidFill>
            </a:rPr>
            <a:t> на </a:t>
          </a:r>
          <a:r>
            <a:rPr lang="ru-RU" dirty="0" err="1">
              <a:solidFill>
                <a:schemeClr val="tx1"/>
              </a:solidFill>
            </a:rPr>
            <a:t>папір</a:t>
          </a:r>
          <a:r>
            <a:rPr lang="ru-RU" dirty="0">
              <a:solidFill>
                <a:schemeClr val="tx1"/>
              </a:solidFill>
            </a:rPr>
            <a:t> </a:t>
          </a:r>
          <a:endParaRPr lang="ru-RU" b="0" i="0" u="none" strike="noStrike" cap="none" baseline="0" noProof="0" dirty="0">
            <a:solidFill>
              <a:schemeClr val="tx1"/>
            </a:solidFill>
          </a:endParaRPr>
        </a:p>
      </dgm:t>
    </dgm:pt>
    <dgm:pt modelId="{EC597C54-F6CF-47CC-8EC4-B04DCE39F66F}" type="parTrans" cxnId="{5B03ED20-E1BD-48AC-8D3E-BCA77516D17B}">
      <dgm:prSet/>
      <dgm:spPr/>
    </dgm:pt>
    <dgm:pt modelId="{51CBEBC2-AFF1-44A9-8F4A-DB740980607C}" type="sibTrans" cxnId="{5B03ED20-E1BD-48AC-8D3E-BCA77516D17B}">
      <dgm:prSet/>
      <dgm:spPr/>
      <dgm:t>
        <a:bodyPr/>
        <a:lstStyle/>
        <a:p>
          <a:endParaRPr lang="ru-RU"/>
        </a:p>
      </dgm:t>
    </dgm:pt>
    <dgm:pt modelId="{71AF9933-C71F-493D-86C2-BDA46A86A828}">
      <dgm:prSet phldrT="[Текст]" phldr="0"/>
      <dgm:spPr/>
      <dgm:t>
        <a:bodyPr/>
        <a:lstStyle/>
        <a:p>
          <a:pPr rtl="0"/>
          <a:r>
            <a:rPr lang="ru-RU" dirty="0" err="1">
              <a:solidFill>
                <a:schemeClr val="tx1"/>
              </a:solidFill>
            </a:rPr>
            <a:t>Слідкувати</a:t>
          </a:r>
          <a:r>
            <a:rPr lang="ru-RU" dirty="0">
              <a:solidFill>
                <a:schemeClr val="tx1"/>
              </a:solidFill>
            </a:rPr>
            <a:t> за </a:t>
          </a:r>
          <a:r>
            <a:rPr lang="ru-RU" dirty="0" err="1">
              <a:solidFill>
                <a:schemeClr val="tx1"/>
              </a:solidFill>
            </a:rPr>
            <a:t>рослинами</a:t>
          </a:r>
          <a:r>
            <a:rPr lang="ru-RU" dirty="0">
              <a:solidFill>
                <a:schemeClr val="tx1"/>
              </a:solidFill>
            </a:rPr>
            <a:t> кожного </a:t>
          </a:r>
          <a:r>
            <a:rPr lang="ru-RU" dirty="0" err="1">
              <a:solidFill>
                <a:schemeClr val="tx1"/>
              </a:solidFill>
            </a:rPr>
            <a:t>тижня</a:t>
          </a:r>
          <a:r>
            <a:rPr lang="ru-RU" dirty="0">
              <a:solidFill>
                <a:schemeClr val="tx1"/>
              </a:solidFill>
            </a:rPr>
            <a:t>, доки вони не </a:t>
          </a:r>
          <a:r>
            <a:rPr lang="ru-RU" dirty="0" err="1">
              <a:solidFill>
                <a:schemeClr val="tx1"/>
              </a:solidFill>
            </a:rPr>
            <a:t>будуть</a:t>
          </a:r>
          <a:r>
            <a:rPr lang="ru-RU" dirty="0">
              <a:solidFill>
                <a:schemeClr val="tx1"/>
              </a:solidFill>
            </a:rPr>
            <a:t> сухими</a:t>
          </a:r>
        </a:p>
      </dgm:t>
    </dgm:pt>
    <dgm:pt modelId="{5478A73D-AA29-4F12-ACEE-91DB2C8D098B}" type="parTrans" cxnId="{22478A7D-8F6B-4180-9F51-4D587EAF7662}">
      <dgm:prSet/>
      <dgm:spPr/>
    </dgm:pt>
    <dgm:pt modelId="{0B4595A4-3341-40E0-9548-8E7221AC7352}" type="sibTrans" cxnId="{22478A7D-8F6B-4180-9F51-4D587EAF7662}">
      <dgm:prSet/>
      <dgm:spPr/>
      <dgm:t>
        <a:bodyPr/>
        <a:lstStyle/>
        <a:p>
          <a:endParaRPr lang="ru-RU"/>
        </a:p>
      </dgm:t>
    </dgm:pt>
    <dgm:pt modelId="{76EFCE03-0D48-46AD-BB2B-5757B1E92449}">
      <dgm:prSet phldr="0"/>
      <dgm:spPr/>
      <dgm:t>
        <a:bodyPr/>
        <a:lstStyle/>
        <a:p>
          <a:pPr rtl="0"/>
          <a:r>
            <a:rPr lang="ru-RU" b="0" i="0" u="none" strike="noStrike" cap="none" baseline="0" noProof="0" dirty="0">
              <a:solidFill>
                <a:schemeClr val="tx1"/>
              </a:solidFill>
            </a:rPr>
            <a:t>Покласти підготовлений матеріал в сухе, темне, тепле місце</a:t>
          </a:r>
        </a:p>
      </dgm:t>
    </dgm:pt>
    <dgm:pt modelId="{22CB1AEC-270C-4C5A-98B2-1DB785DC3601}" type="parTrans" cxnId="{F788DFF7-DA78-4BE6-B3B1-5E4EEE141BE5}">
      <dgm:prSet/>
      <dgm:spPr/>
    </dgm:pt>
    <dgm:pt modelId="{9E22A585-F9D7-4A28-8933-06868AC1B3CB}" type="sibTrans" cxnId="{F788DFF7-DA78-4BE6-B3B1-5E4EEE141BE5}">
      <dgm:prSet/>
      <dgm:spPr/>
      <dgm:t>
        <a:bodyPr/>
        <a:lstStyle/>
        <a:p>
          <a:endParaRPr lang="ru-RU"/>
        </a:p>
      </dgm:t>
    </dgm:pt>
    <dgm:pt modelId="{7AD43E4F-81F0-48BE-AA46-B45508EAE846}" type="pres">
      <dgm:prSet presAssocID="{2BF432CD-C9FA-4192-A5FE-4881999BE411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387F6E-1621-43F8-B089-63762D8A48A2}" type="pres">
      <dgm:prSet presAssocID="{3D5AA53A-7198-4A05-998D-ECA6C90A9AB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1911BB-71D0-48DF-B3D9-51319FF55ECE}" type="pres">
      <dgm:prSet presAssocID="{51CBEBC2-AFF1-44A9-8F4A-DB740980607C}" presName="sibTrans" presStyleLbl="sibTrans2D1" presStyleIdx="0" presStyleCnt="2"/>
      <dgm:spPr/>
      <dgm:t>
        <a:bodyPr/>
        <a:lstStyle/>
        <a:p>
          <a:endParaRPr lang="ru-RU"/>
        </a:p>
      </dgm:t>
    </dgm:pt>
    <dgm:pt modelId="{99DF5291-6A39-4694-905E-0928506CF44D}" type="pres">
      <dgm:prSet presAssocID="{51CBEBC2-AFF1-44A9-8F4A-DB740980607C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07B30970-38D4-4564-BB80-E23F2E5BB09C}" type="pres">
      <dgm:prSet presAssocID="{76EFCE03-0D48-46AD-BB2B-5757B1E9244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EDFD6-7078-4565-92EB-2F63BEC3823B}" type="pres">
      <dgm:prSet presAssocID="{9E22A585-F9D7-4A28-8933-06868AC1B3CB}" presName="sibTrans" presStyleLbl="sibTrans2D1" presStyleIdx="1" presStyleCnt="2"/>
      <dgm:spPr/>
      <dgm:t>
        <a:bodyPr/>
        <a:lstStyle/>
        <a:p>
          <a:endParaRPr lang="ru-RU"/>
        </a:p>
      </dgm:t>
    </dgm:pt>
    <dgm:pt modelId="{0CDEC081-8071-4E32-96F5-33BCEABBB8D5}" type="pres">
      <dgm:prSet presAssocID="{9E22A585-F9D7-4A28-8933-06868AC1B3CB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6F8C0D40-9C91-4EC5-BBC2-0A5B43294D6E}" type="pres">
      <dgm:prSet presAssocID="{71AF9933-C71F-493D-86C2-BDA46A86A82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08BAB9-6CFE-43EB-AEAB-6D692CB8FB2C}" type="presOf" srcId="{76EFCE03-0D48-46AD-BB2B-5757B1E92449}" destId="{07B30970-38D4-4564-BB80-E23F2E5BB09C}" srcOrd="0" destOrd="0" presId="urn:microsoft.com/office/officeart/2005/8/layout/process2"/>
    <dgm:cxn modelId="{22478A7D-8F6B-4180-9F51-4D587EAF7662}" srcId="{2BF432CD-C9FA-4192-A5FE-4881999BE411}" destId="{71AF9933-C71F-493D-86C2-BDA46A86A828}" srcOrd="2" destOrd="0" parTransId="{5478A73D-AA29-4F12-ACEE-91DB2C8D098B}" sibTransId="{0B4595A4-3341-40E0-9548-8E7221AC7352}"/>
    <dgm:cxn modelId="{3C233CB1-E3E9-4D6E-9F39-58CDD9D3C2D4}" type="presOf" srcId="{2BF432CD-C9FA-4192-A5FE-4881999BE411}" destId="{7AD43E4F-81F0-48BE-AA46-B45508EAE846}" srcOrd="0" destOrd="0" presId="urn:microsoft.com/office/officeart/2005/8/layout/process2"/>
    <dgm:cxn modelId="{C469EDFC-183C-4A9A-B3EC-52537AA2EE1C}" type="presOf" srcId="{71AF9933-C71F-493D-86C2-BDA46A86A828}" destId="{6F8C0D40-9C91-4EC5-BBC2-0A5B43294D6E}" srcOrd="0" destOrd="0" presId="urn:microsoft.com/office/officeart/2005/8/layout/process2"/>
    <dgm:cxn modelId="{E7BC32C6-74FA-4CBF-86BD-D1FF434EA50A}" type="presOf" srcId="{9E22A585-F9D7-4A28-8933-06868AC1B3CB}" destId="{085EDFD6-7078-4565-92EB-2F63BEC3823B}" srcOrd="0" destOrd="0" presId="urn:microsoft.com/office/officeart/2005/8/layout/process2"/>
    <dgm:cxn modelId="{5B03ED20-E1BD-48AC-8D3E-BCA77516D17B}" srcId="{2BF432CD-C9FA-4192-A5FE-4881999BE411}" destId="{3D5AA53A-7198-4A05-998D-ECA6C90A9ABF}" srcOrd="0" destOrd="0" parTransId="{EC597C54-F6CF-47CC-8EC4-B04DCE39F66F}" sibTransId="{51CBEBC2-AFF1-44A9-8F4A-DB740980607C}"/>
    <dgm:cxn modelId="{4B9A0C7A-CFBA-4B82-9A64-048F093121EB}" type="presOf" srcId="{9E22A585-F9D7-4A28-8933-06868AC1B3CB}" destId="{0CDEC081-8071-4E32-96F5-33BCEABBB8D5}" srcOrd="1" destOrd="0" presId="urn:microsoft.com/office/officeart/2005/8/layout/process2"/>
    <dgm:cxn modelId="{F788DFF7-DA78-4BE6-B3B1-5E4EEE141BE5}" srcId="{2BF432CD-C9FA-4192-A5FE-4881999BE411}" destId="{76EFCE03-0D48-46AD-BB2B-5757B1E92449}" srcOrd="1" destOrd="0" parTransId="{22CB1AEC-270C-4C5A-98B2-1DB785DC3601}" sibTransId="{9E22A585-F9D7-4A28-8933-06868AC1B3CB}"/>
    <dgm:cxn modelId="{908C22A0-716D-41CB-AE98-859314BAB0D9}" type="presOf" srcId="{51CBEBC2-AFF1-44A9-8F4A-DB740980607C}" destId="{99DF5291-6A39-4694-905E-0928506CF44D}" srcOrd="1" destOrd="0" presId="urn:microsoft.com/office/officeart/2005/8/layout/process2"/>
    <dgm:cxn modelId="{44BA3803-5EC8-4900-B0A7-6AE00F388DDA}" type="presOf" srcId="{51CBEBC2-AFF1-44A9-8F4A-DB740980607C}" destId="{301911BB-71D0-48DF-B3D9-51319FF55ECE}" srcOrd="0" destOrd="0" presId="urn:microsoft.com/office/officeart/2005/8/layout/process2"/>
    <dgm:cxn modelId="{90F62E44-4292-4E07-A21C-F21DD3524D17}" type="presOf" srcId="{3D5AA53A-7198-4A05-998D-ECA6C90A9ABF}" destId="{76387F6E-1621-43F8-B089-63762D8A48A2}" srcOrd="0" destOrd="0" presId="urn:microsoft.com/office/officeart/2005/8/layout/process2"/>
    <dgm:cxn modelId="{3D54581D-D89B-461B-A730-AEFDA9759873}" type="presParOf" srcId="{7AD43E4F-81F0-48BE-AA46-B45508EAE846}" destId="{76387F6E-1621-43F8-B089-63762D8A48A2}" srcOrd="0" destOrd="0" presId="urn:microsoft.com/office/officeart/2005/8/layout/process2"/>
    <dgm:cxn modelId="{71CD50E4-8321-4350-98C0-2D23E1847367}" type="presParOf" srcId="{7AD43E4F-81F0-48BE-AA46-B45508EAE846}" destId="{301911BB-71D0-48DF-B3D9-51319FF55ECE}" srcOrd="1" destOrd="0" presId="urn:microsoft.com/office/officeart/2005/8/layout/process2"/>
    <dgm:cxn modelId="{62480B51-BF9E-462D-B3CB-13D161913790}" type="presParOf" srcId="{301911BB-71D0-48DF-B3D9-51319FF55ECE}" destId="{99DF5291-6A39-4694-905E-0928506CF44D}" srcOrd="0" destOrd="0" presId="urn:microsoft.com/office/officeart/2005/8/layout/process2"/>
    <dgm:cxn modelId="{FF64D1A9-E2A1-4804-9271-87AB806746E6}" type="presParOf" srcId="{7AD43E4F-81F0-48BE-AA46-B45508EAE846}" destId="{07B30970-38D4-4564-BB80-E23F2E5BB09C}" srcOrd="2" destOrd="0" presId="urn:microsoft.com/office/officeart/2005/8/layout/process2"/>
    <dgm:cxn modelId="{E8BD7B03-B444-4F9D-8094-D163DE4D404F}" type="presParOf" srcId="{7AD43E4F-81F0-48BE-AA46-B45508EAE846}" destId="{085EDFD6-7078-4565-92EB-2F63BEC3823B}" srcOrd="3" destOrd="0" presId="urn:microsoft.com/office/officeart/2005/8/layout/process2"/>
    <dgm:cxn modelId="{BA46EE80-7028-4B56-841C-2389C1B6054B}" type="presParOf" srcId="{085EDFD6-7078-4565-92EB-2F63BEC3823B}" destId="{0CDEC081-8071-4E32-96F5-33BCEABBB8D5}" srcOrd="0" destOrd="0" presId="urn:microsoft.com/office/officeart/2005/8/layout/process2"/>
    <dgm:cxn modelId="{324801D6-AD18-45F2-8733-17D2B76BB8C5}" type="presParOf" srcId="{7AD43E4F-81F0-48BE-AA46-B45508EAE846}" destId="{6F8C0D40-9C91-4EC5-BBC2-0A5B43294D6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C1BB51-9053-46C4-A789-0B97F016D80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F8B5EB-E559-4975-8771-4B12D95108BF}">
      <dgm:prSet phldrT="[Текст]" phldr="0"/>
      <dgm:spPr/>
      <dgm:t>
        <a:bodyPr/>
        <a:lstStyle/>
        <a:p>
          <a:pPr rtl="0"/>
          <a:r>
            <a:rPr lang="ru-RU" b="0" i="0" u="none" strike="noStrike" cap="none" baseline="0" noProof="0"/>
            <a:t>в стоячому </a:t>
          </a:r>
          <a:r>
            <a:rPr lang="ru-RU" b="0" i="0" u="none" strike="noStrike" cap="none" baseline="0" noProof="0" err="1"/>
            <a:t>положенні</a:t>
          </a:r>
        </a:p>
      </dgm:t>
    </dgm:pt>
    <dgm:pt modelId="{FB2DA5B1-E62C-44DB-B673-FD7155811D45}" type="parTrans" cxnId="{54BCA45F-8E25-47F4-8DCA-7282B7CF80ED}">
      <dgm:prSet/>
      <dgm:spPr/>
    </dgm:pt>
    <dgm:pt modelId="{BF0D7574-3A75-4726-BAB2-385530A0226B}" type="sibTrans" cxnId="{54BCA45F-8E25-47F4-8DCA-7282B7CF80ED}">
      <dgm:prSet/>
      <dgm:spPr/>
    </dgm:pt>
    <dgm:pt modelId="{0374D790-3A0F-48E7-852E-687E954FCD11}">
      <dgm:prSet phldrT="[Текст]" phldr="0"/>
      <dgm:spPr/>
      <dgm:t>
        <a:bodyPr/>
        <a:lstStyle/>
        <a:p>
          <a:pPr rtl="0"/>
          <a:r>
            <a:rPr lang="ru-RU" dirty="0"/>
            <a:t>в горизонтальному положенні</a:t>
          </a:r>
        </a:p>
      </dgm:t>
    </dgm:pt>
    <dgm:pt modelId="{052A53D9-9CDC-4AC5-A61A-F94A9C85413A}" type="parTrans" cxnId="{B932FF42-FADE-4EFB-B599-A7389D3445DB}">
      <dgm:prSet/>
      <dgm:spPr/>
    </dgm:pt>
    <dgm:pt modelId="{38957A81-4708-4CFC-AB98-F00B4E88AB5A}" type="sibTrans" cxnId="{B932FF42-FADE-4EFB-B599-A7389D3445DB}">
      <dgm:prSet/>
      <dgm:spPr/>
    </dgm:pt>
    <dgm:pt modelId="{7667A918-2EDB-4AE2-8292-33217EF66186}" type="pres">
      <dgm:prSet presAssocID="{BEC1BB51-9053-46C4-A789-0B97F016D80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9D38F98-2906-4234-9B6B-79E48B8D1100}" type="pres">
      <dgm:prSet presAssocID="{85F8B5EB-E559-4975-8771-4B12D95108BF}" presName="hierRoot1" presStyleCnt="0"/>
      <dgm:spPr/>
    </dgm:pt>
    <dgm:pt modelId="{15FBFAF7-DF3E-4BEC-9705-DC9D91917EA6}" type="pres">
      <dgm:prSet presAssocID="{85F8B5EB-E559-4975-8771-4B12D95108BF}" presName="composite" presStyleCnt="0"/>
      <dgm:spPr/>
    </dgm:pt>
    <dgm:pt modelId="{D505ABBD-E798-4DBE-8F84-5D5DF401D21F}" type="pres">
      <dgm:prSet presAssocID="{85F8B5EB-E559-4975-8771-4B12D95108BF}" presName="background" presStyleLbl="node0" presStyleIdx="0" presStyleCnt="2"/>
      <dgm:spPr/>
    </dgm:pt>
    <dgm:pt modelId="{1A16662E-A7C3-4A04-9A36-11ACC2FB6B5C}" type="pres">
      <dgm:prSet presAssocID="{85F8B5EB-E559-4975-8771-4B12D95108BF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A5A55C-23DB-4008-AC7C-D25290E15035}" type="pres">
      <dgm:prSet presAssocID="{85F8B5EB-E559-4975-8771-4B12D95108BF}" presName="hierChild2" presStyleCnt="0"/>
      <dgm:spPr/>
    </dgm:pt>
    <dgm:pt modelId="{E4E432CB-A5EC-44AA-AA5F-F6F46B053A5E}" type="pres">
      <dgm:prSet presAssocID="{0374D790-3A0F-48E7-852E-687E954FCD11}" presName="hierRoot1" presStyleCnt="0"/>
      <dgm:spPr/>
    </dgm:pt>
    <dgm:pt modelId="{153DDCDD-EB61-4C30-AD05-37AE4C5130F7}" type="pres">
      <dgm:prSet presAssocID="{0374D790-3A0F-48E7-852E-687E954FCD11}" presName="composite" presStyleCnt="0"/>
      <dgm:spPr/>
    </dgm:pt>
    <dgm:pt modelId="{74A6F755-8E16-437F-8203-72FAA58CC00D}" type="pres">
      <dgm:prSet presAssocID="{0374D790-3A0F-48E7-852E-687E954FCD11}" presName="background" presStyleLbl="node0" presStyleIdx="1" presStyleCnt="2"/>
      <dgm:spPr/>
    </dgm:pt>
    <dgm:pt modelId="{DEBDB449-BBC1-4824-992B-41A138F521A9}" type="pres">
      <dgm:prSet presAssocID="{0374D790-3A0F-48E7-852E-687E954FCD11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08A093-05B0-40A5-B3B8-0AF9EB5B0BCC}" type="pres">
      <dgm:prSet presAssocID="{0374D790-3A0F-48E7-852E-687E954FCD11}" presName="hierChild2" presStyleCnt="0"/>
      <dgm:spPr/>
    </dgm:pt>
  </dgm:ptLst>
  <dgm:cxnLst>
    <dgm:cxn modelId="{54BCA45F-8E25-47F4-8DCA-7282B7CF80ED}" srcId="{BEC1BB51-9053-46C4-A789-0B97F016D800}" destId="{85F8B5EB-E559-4975-8771-4B12D95108BF}" srcOrd="0" destOrd="0" parTransId="{FB2DA5B1-E62C-44DB-B673-FD7155811D45}" sibTransId="{BF0D7574-3A75-4726-BAB2-385530A0226B}"/>
    <dgm:cxn modelId="{B932FF42-FADE-4EFB-B599-A7389D3445DB}" srcId="{BEC1BB51-9053-46C4-A789-0B97F016D800}" destId="{0374D790-3A0F-48E7-852E-687E954FCD11}" srcOrd="1" destOrd="0" parTransId="{052A53D9-9CDC-4AC5-A61A-F94A9C85413A}" sibTransId="{38957A81-4708-4CFC-AB98-F00B4E88AB5A}"/>
    <dgm:cxn modelId="{7CB73710-DB97-404B-BD3F-5ED8F157B6F4}" type="presOf" srcId="{BEC1BB51-9053-46C4-A789-0B97F016D800}" destId="{7667A918-2EDB-4AE2-8292-33217EF66186}" srcOrd="0" destOrd="0" presId="urn:microsoft.com/office/officeart/2005/8/layout/hierarchy1"/>
    <dgm:cxn modelId="{284D0AB7-5047-4039-B18E-5BD2FB44FCCC}" type="presOf" srcId="{0374D790-3A0F-48E7-852E-687E954FCD11}" destId="{DEBDB449-BBC1-4824-992B-41A138F521A9}" srcOrd="0" destOrd="0" presId="urn:microsoft.com/office/officeart/2005/8/layout/hierarchy1"/>
    <dgm:cxn modelId="{4EAF7FD1-CE6A-4850-8C78-29C84DA2163C}" type="presOf" srcId="{85F8B5EB-E559-4975-8771-4B12D95108BF}" destId="{1A16662E-A7C3-4A04-9A36-11ACC2FB6B5C}" srcOrd="0" destOrd="0" presId="urn:microsoft.com/office/officeart/2005/8/layout/hierarchy1"/>
    <dgm:cxn modelId="{6C74DB4D-7654-4186-9399-08F706C58714}" type="presParOf" srcId="{7667A918-2EDB-4AE2-8292-33217EF66186}" destId="{A9D38F98-2906-4234-9B6B-79E48B8D1100}" srcOrd="0" destOrd="0" presId="urn:microsoft.com/office/officeart/2005/8/layout/hierarchy1"/>
    <dgm:cxn modelId="{BBC352FC-F2BE-48B1-B4BB-179EA50A9A69}" type="presParOf" srcId="{A9D38F98-2906-4234-9B6B-79E48B8D1100}" destId="{15FBFAF7-DF3E-4BEC-9705-DC9D91917EA6}" srcOrd="0" destOrd="0" presId="urn:microsoft.com/office/officeart/2005/8/layout/hierarchy1"/>
    <dgm:cxn modelId="{3E0496E2-A5CF-4BE0-AED6-D30335C4F31F}" type="presParOf" srcId="{15FBFAF7-DF3E-4BEC-9705-DC9D91917EA6}" destId="{D505ABBD-E798-4DBE-8F84-5D5DF401D21F}" srcOrd="0" destOrd="0" presId="urn:microsoft.com/office/officeart/2005/8/layout/hierarchy1"/>
    <dgm:cxn modelId="{D5C96569-F95B-48AE-B73D-B9E6865429E6}" type="presParOf" srcId="{15FBFAF7-DF3E-4BEC-9705-DC9D91917EA6}" destId="{1A16662E-A7C3-4A04-9A36-11ACC2FB6B5C}" srcOrd="1" destOrd="0" presId="urn:microsoft.com/office/officeart/2005/8/layout/hierarchy1"/>
    <dgm:cxn modelId="{8CC8733B-F73B-4F04-B768-CA7AA4901EBC}" type="presParOf" srcId="{A9D38F98-2906-4234-9B6B-79E48B8D1100}" destId="{4DA5A55C-23DB-4008-AC7C-D25290E15035}" srcOrd="1" destOrd="0" presId="urn:microsoft.com/office/officeart/2005/8/layout/hierarchy1"/>
    <dgm:cxn modelId="{E70827AD-FC61-477E-A6D5-80447B585786}" type="presParOf" srcId="{7667A918-2EDB-4AE2-8292-33217EF66186}" destId="{E4E432CB-A5EC-44AA-AA5F-F6F46B053A5E}" srcOrd="1" destOrd="0" presId="urn:microsoft.com/office/officeart/2005/8/layout/hierarchy1"/>
    <dgm:cxn modelId="{0044F1B8-44B7-4FE1-A745-49196C4C2259}" type="presParOf" srcId="{E4E432CB-A5EC-44AA-AA5F-F6F46B053A5E}" destId="{153DDCDD-EB61-4C30-AD05-37AE4C5130F7}" srcOrd="0" destOrd="0" presId="urn:microsoft.com/office/officeart/2005/8/layout/hierarchy1"/>
    <dgm:cxn modelId="{46AFFF4C-4CB0-4F4C-84D7-3876E102C995}" type="presParOf" srcId="{153DDCDD-EB61-4C30-AD05-37AE4C5130F7}" destId="{74A6F755-8E16-437F-8203-72FAA58CC00D}" srcOrd="0" destOrd="0" presId="urn:microsoft.com/office/officeart/2005/8/layout/hierarchy1"/>
    <dgm:cxn modelId="{7AF09A62-871B-4D70-B7DD-A00DD6EBCAC7}" type="presParOf" srcId="{153DDCDD-EB61-4C30-AD05-37AE4C5130F7}" destId="{DEBDB449-BBC1-4824-992B-41A138F521A9}" srcOrd="1" destOrd="0" presId="urn:microsoft.com/office/officeart/2005/8/layout/hierarchy1"/>
    <dgm:cxn modelId="{6789C32A-2AC7-4980-B0C5-E25E5B219698}" type="presParOf" srcId="{E4E432CB-A5EC-44AA-AA5F-F6F46B053A5E}" destId="{ED08A093-05B0-40A5-B3B8-0AF9EB5B0B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31252C-1C96-482F-958C-8F5A2D952F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9AE74F2-446B-4090-A1DB-0D77C5B87897}">
      <dgm:prSet phldrT="[Текст]" phldr="0"/>
      <dgm:spPr/>
      <dgm:t>
        <a:bodyPr/>
        <a:lstStyle/>
        <a:p>
          <a:pPr rtl="0"/>
          <a:r>
            <a:rPr lang="ru-RU" dirty="0"/>
            <a:t>Метод </a:t>
          </a:r>
          <a:r>
            <a:rPr lang="ru-RU" dirty="0" err="1"/>
            <a:t>відкритого</a:t>
          </a:r>
          <a:r>
            <a:rPr lang="ru-RU" dirty="0"/>
            <a:t> </a:t>
          </a:r>
          <a:r>
            <a:rPr lang="ru-RU" dirty="0" err="1"/>
            <a:t>сушіння</a:t>
          </a:r>
          <a:endParaRPr lang="ru-RU" b="0" i="0" u="none" strike="noStrike" cap="none" baseline="0" noProof="0" dirty="0" err="1">
            <a:solidFill>
              <a:srgbClr val="010000"/>
            </a:solidFill>
          </a:endParaRPr>
        </a:p>
      </dgm:t>
    </dgm:pt>
    <dgm:pt modelId="{C57C4ADD-1DAD-48E8-9117-96A4CF33F268}" type="parTrans" cxnId="{819D48F4-82CE-4604-8E64-3F83D492FF58}">
      <dgm:prSet/>
      <dgm:spPr/>
      <dgm:t>
        <a:bodyPr/>
        <a:lstStyle/>
        <a:p>
          <a:endParaRPr lang="ru-RU"/>
        </a:p>
      </dgm:t>
    </dgm:pt>
    <dgm:pt modelId="{E133B209-E167-4D7F-A5D2-2112A16F2754}" type="sibTrans" cxnId="{819D48F4-82CE-4604-8E64-3F83D492FF58}">
      <dgm:prSet/>
      <dgm:spPr/>
      <dgm:t>
        <a:bodyPr/>
        <a:lstStyle/>
        <a:p>
          <a:endParaRPr lang="ru-RU"/>
        </a:p>
      </dgm:t>
    </dgm:pt>
    <dgm:pt modelId="{7FFCCA20-8767-425B-8A54-0D01836D7C4C}">
      <dgm:prSet phldrT="[Текст]" phldr="0"/>
      <dgm:spPr/>
      <dgm:t>
        <a:bodyPr/>
        <a:lstStyle/>
        <a:p>
          <a:pPr rtl="0"/>
          <a:r>
            <a:rPr lang="ru-RU" dirty="0" err="1"/>
            <a:t>розкласти</a:t>
          </a:r>
          <a:r>
            <a:rPr lang="ru-RU" dirty="0"/>
            <a:t> </a:t>
          </a:r>
          <a:r>
            <a:rPr lang="ru-RU" dirty="0" err="1"/>
            <a:t>квіти</a:t>
          </a:r>
          <a:r>
            <a:rPr lang="ru-RU" dirty="0"/>
            <a:t> рядами на </a:t>
          </a:r>
          <a:r>
            <a:rPr lang="ru-RU" dirty="0" err="1"/>
            <a:t>декількох</a:t>
          </a:r>
          <a:r>
            <a:rPr lang="ru-RU" dirty="0"/>
            <a:t> шарах </a:t>
          </a:r>
          <a:r>
            <a:rPr lang="ru-RU" dirty="0" err="1"/>
            <a:t>фільтрованого</a:t>
          </a:r>
          <a:r>
            <a:rPr lang="ru-RU" dirty="0"/>
            <a:t> </a:t>
          </a:r>
          <a:r>
            <a:rPr lang="ru-RU" dirty="0" err="1"/>
            <a:t>паперу</a:t>
          </a:r>
          <a:r>
            <a:rPr lang="ru-RU" dirty="0"/>
            <a:t> в </a:t>
          </a:r>
          <a:r>
            <a:rPr lang="ru-RU" dirty="0" err="1"/>
            <a:t>печі</a:t>
          </a:r>
          <a:r>
            <a:rPr lang="ru-RU" dirty="0"/>
            <a:t>. </a:t>
          </a:r>
          <a:r>
            <a:rPr lang="ru-RU" dirty="0" err="1"/>
            <a:t>Ввімкнути</a:t>
          </a:r>
          <a:r>
            <a:rPr lang="ru-RU" dirty="0"/>
            <a:t> </a:t>
          </a:r>
          <a:r>
            <a:rPr lang="ru-RU" dirty="0" err="1"/>
            <a:t>мікрохвильову</a:t>
          </a:r>
          <a:r>
            <a:rPr lang="ru-RU" dirty="0"/>
            <a:t> </a:t>
          </a:r>
          <a:r>
            <a:rPr lang="ru-RU" dirty="0" err="1"/>
            <a:t>піч</a:t>
          </a:r>
          <a:r>
            <a:rPr lang="ru-RU" dirty="0"/>
            <a:t> на </a:t>
          </a:r>
          <a:r>
            <a:rPr lang="ru-RU" dirty="0" err="1"/>
            <a:t>середній</a:t>
          </a:r>
          <a:r>
            <a:rPr lang="ru-RU" dirty="0"/>
            <a:t> </a:t>
          </a:r>
          <a:r>
            <a:rPr lang="ru-RU" dirty="0" err="1"/>
            <a:t>рівень</a:t>
          </a:r>
          <a:r>
            <a:rPr lang="ru-RU" dirty="0"/>
            <a:t> на 2-3 </a:t>
          </a:r>
          <a:r>
            <a:rPr lang="ru-RU" dirty="0" err="1"/>
            <a:t>хвилини</a:t>
          </a:r>
          <a:r>
            <a:rPr lang="ru-RU" dirty="0"/>
            <a:t>, </a:t>
          </a:r>
          <a:r>
            <a:rPr lang="ru-RU" dirty="0" err="1"/>
            <a:t>потім</a:t>
          </a:r>
          <a:r>
            <a:rPr lang="ru-RU" dirty="0"/>
            <a:t> </a:t>
          </a:r>
          <a:r>
            <a:rPr lang="ru-RU" dirty="0" err="1"/>
            <a:t>вийняти</a:t>
          </a:r>
          <a:r>
            <a:rPr lang="ru-RU" dirty="0"/>
            <a:t> </a:t>
          </a:r>
          <a:r>
            <a:rPr lang="ru-RU" dirty="0" err="1"/>
            <a:t>квіти</a:t>
          </a:r>
          <a:r>
            <a:rPr lang="ru-RU" dirty="0"/>
            <a:t> і </a:t>
          </a:r>
          <a:r>
            <a:rPr lang="ru-RU" dirty="0" err="1"/>
            <a:t>підвісити</a:t>
          </a:r>
          <a:r>
            <a:rPr lang="ru-RU" dirty="0"/>
            <a:t> </a:t>
          </a:r>
          <a:r>
            <a:rPr lang="ru-RU" dirty="0" err="1"/>
            <a:t>їх</a:t>
          </a:r>
          <a:r>
            <a:rPr lang="ru-RU" dirty="0"/>
            <a:t> за </a:t>
          </a:r>
          <a:r>
            <a:rPr lang="ru-RU" dirty="0" err="1"/>
            <a:t>стебло</a:t>
          </a:r>
          <a:r>
            <a:rPr lang="ru-RU" dirty="0"/>
            <a:t> на </a:t>
          </a:r>
          <a:r>
            <a:rPr lang="ru-RU" dirty="0" err="1"/>
            <a:t>декілька</a:t>
          </a:r>
          <a:r>
            <a:rPr lang="ru-RU" dirty="0"/>
            <a:t> </a:t>
          </a:r>
          <a:r>
            <a:rPr lang="ru-RU" dirty="0" err="1"/>
            <a:t>днів</a:t>
          </a:r>
          <a:r>
            <a:rPr lang="ru-RU" dirty="0"/>
            <a:t>. </a:t>
          </a:r>
          <a:r>
            <a:rPr lang="ru-RU" dirty="0" err="1"/>
            <a:t>такий</a:t>
          </a:r>
          <a:r>
            <a:rPr lang="ru-RU" dirty="0"/>
            <a:t> метод </a:t>
          </a:r>
          <a:r>
            <a:rPr lang="ru-RU" dirty="0" err="1"/>
            <a:t>підходить</a:t>
          </a:r>
          <a:r>
            <a:rPr lang="ru-RU" dirty="0"/>
            <a:t> для </a:t>
          </a:r>
          <a:r>
            <a:rPr lang="ru-RU" dirty="0" err="1"/>
            <a:t>рослин</a:t>
          </a:r>
          <a:r>
            <a:rPr lang="ru-RU" dirty="0"/>
            <a:t> з великою </a:t>
          </a:r>
          <a:r>
            <a:rPr lang="ru-RU" dirty="0" err="1"/>
            <a:t>кількістю</a:t>
          </a:r>
          <a:r>
            <a:rPr lang="ru-RU" dirty="0"/>
            <a:t> </a:t>
          </a:r>
          <a:r>
            <a:rPr lang="ru-RU" dirty="0" err="1"/>
            <a:t>дрібних</a:t>
          </a:r>
          <a:r>
            <a:rPr lang="ru-RU" dirty="0"/>
            <a:t> </a:t>
          </a:r>
          <a:r>
            <a:rPr lang="ru-RU" dirty="0" err="1"/>
            <a:t>квітів</a:t>
          </a:r>
          <a:r>
            <a:rPr lang="ru-RU" dirty="0"/>
            <a:t>.</a:t>
          </a:r>
        </a:p>
      </dgm:t>
    </dgm:pt>
    <dgm:pt modelId="{3699FFA4-8C2E-4674-81BD-5BF5CA7B3E25}" type="parTrans" cxnId="{3EE186A7-A534-442D-99A8-9CC0E4F612EE}">
      <dgm:prSet/>
      <dgm:spPr/>
      <dgm:t>
        <a:bodyPr/>
        <a:lstStyle/>
        <a:p>
          <a:endParaRPr lang="ru-RU"/>
        </a:p>
      </dgm:t>
    </dgm:pt>
    <dgm:pt modelId="{AB1EED2E-26FF-4846-96BA-32DFFC2BCDB0}" type="sibTrans" cxnId="{3EE186A7-A534-442D-99A8-9CC0E4F612EE}">
      <dgm:prSet/>
      <dgm:spPr/>
      <dgm:t>
        <a:bodyPr/>
        <a:lstStyle/>
        <a:p>
          <a:endParaRPr lang="ru-RU"/>
        </a:p>
      </dgm:t>
    </dgm:pt>
    <dgm:pt modelId="{CA410B46-5AB0-4A25-B0F5-7433159ED6EB}">
      <dgm:prSet phldrT="[Текст]" phldr="0"/>
      <dgm:spPr/>
      <dgm:t>
        <a:bodyPr/>
        <a:lstStyle/>
        <a:p>
          <a:pPr rtl="0"/>
          <a:r>
            <a:rPr lang="ru-RU" dirty="0" err="1"/>
            <a:t>Висушування</a:t>
          </a:r>
          <a:r>
            <a:rPr lang="ru-RU" dirty="0"/>
            <a:t> в </a:t>
          </a:r>
          <a:r>
            <a:rPr lang="ru-RU" dirty="0" err="1"/>
            <a:t>силікагелі</a:t>
          </a:r>
          <a:endParaRPr lang="ru-RU" dirty="0"/>
        </a:p>
      </dgm:t>
    </dgm:pt>
    <dgm:pt modelId="{6863E91B-2715-4767-A7E2-025C12E71C5E}" type="parTrans" cxnId="{24D838A4-FAF8-4F96-BA50-CE39F75C239F}">
      <dgm:prSet/>
      <dgm:spPr/>
      <dgm:t>
        <a:bodyPr/>
        <a:lstStyle/>
        <a:p>
          <a:endParaRPr lang="ru-RU"/>
        </a:p>
      </dgm:t>
    </dgm:pt>
    <dgm:pt modelId="{D76EC014-E92E-4F02-A5EF-456537EDF2C1}" type="sibTrans" cxnId="{24D838A4-FAF8-4F96-BA50-CE39F75C239F}">
      <dgm:prSet/>
      <dgm:spPr/>
      <dgm:t>
        <a:bodyPr/>
        <a:lstStyle/>
        <a:p>
          <a:endParaRPr lang="ru-RU"/>
        </a:p>
      </dgm:t>
    </dgm:pt>
    <dgm:pt modelId="{53C7D695-8316-4A59-8779-E40E9775329D}">
      <dgm:prSet phldrT="[Текст]" phldr="0"/>
      <dgm:spPr/>
      <dgm:t>
        <a:bodyPr/>
        <a:lstStyle/>
        <a:p>
          <a:pPr rtl="0"/>
          <a:r>
            <a:rPr lang="ru-RU" dirty="0"/>
            <a:t>Перш </a:t>
          </a:r>
          <a:r>
            <a:rPr lang="ru-RU" dirty="0" err="1"/>
            <a:t>ніж</a:t>
          </a:r>
          <a:r>
            <a:rPr lang="ru-RU" dirty="0"/>
            <a:t> </a:t>
          </a:r>
          <a:r>
            <a:rPr lang="ru-RU" dirty="0" err="1"/>
            <a:t>рослини</a:t>
          </a:r>
          <a:r>
            <a:rPr lang="ru-RU" dirty="0"/>
            <a:t> </a:t>
          </a:r>
          <a:r>
            <a:rPr lang="ru-RU" dirty="0" err="1"/>
            <a:t>розмістити</a:t>
          </a:r>
          <a:r>
            <a:rPr lang="ru-RU" dirty="0"/>
            <a:t> в </a:t>
          </a:r>
          <a:r>
            <a:rPr lang="ru-RU" dirty="0" err="1"/>
            <a:t>осушувач</a:t>
          </a:r>
          <a:r>
            <a:rPr lang="ru-RU" dirty="0"/>
            <a:t>, </a:t>
          </a:r>
          <a:r>
            <a:rPr lang="ru-RU" dirty="0" err="1"/>
            <a:t>необхідно</a:t>
          </a:r>
          <a:r>
            <a:rPr lang="ru-RU" dirty="0"/>
            <a:t> </a:t>
          </a:r>
          <a:r>
            <a:rPr lang="ru-RU" dirty="0" err="1"/>
            <a:t>їх</a:t>
          </a:r>
          <a:r>
            <a:rPr lang="ru-RU" dirty="0"/>
            <a:t> </a:t>
          </a:r>
          <a:r>
            <a:rPr lang="ru-RU" dirty="0" err="1"/>
            <a:t>зволожити</a:t>
          </a:r>
          <a:r>
            <a:rPr lang="ru-RU" dirty="0"/>
            <a:t>, а </a:t>
          </a:r>
          <a:r>
            <a:rPr lang="ru-RU" dirty="0" err="1"/>
            <a:t>після</a:t>
          </a:r>
          <a:r>
            <a:rPr lang="ru-RU" dirty="0"/>
            <a:t> </a:t>
          </a:r>
          <a:r>
            <a:rPr lang="ru-RU" dirty="0" err="1"/>
            <a:t>сушіння</a:t>
          </a:r>
          <a:r>
            <a:rPr lang="ru-RU" dirty="0"/>
            <a:t> </a:t>
          </a:r>
          <a:r>
            <a:rPr lang="ru-RU" dirty="0" err="1"/>
            <a:t>укріпити</a:t>
          </a:r>
          <a:r>
            <a:rPr lang="ru-RU" dirty="0"/>
            <a:t> </a:t>
          </a:r>
          <a:r>
            <a:rPr lang="ru-RU" dirty="0" err="1"/>
            <a:t>квіти</a:t>
          </a:r>
          <a:r>
            <a:rPr lang="ru-RU" dirty="0"/>
            <a:t> дротом до </a:t>
          </a:r>
          <a:r>
            <a:rPr lang="ru-RU" dirty="0" err="1"/>
            <a:t>стебла</a:t>
          </a:r>
          <a:r>
            <a:rPr lang="ru-RU" dirty="0"/>
            <a:t>. Контейнер для </a:t>
          </a:r>
          <a:r>
            <a:rPr lang="ru-RU" dirty="0" err="1"/>
            <a:t>сушіння</a:t>
          </a:r>
          <a:r>
            <a:rPr lang="ru-RU" dirty="0"/>
            <a:t> повинен </a:t>
          </a:r>
          <a:r>
            <a:rPr lang="ru-RU" dirty="0" err="1"/>
            <a:t>вміщуватися</a:t>
          </a:r>
          <a:r>
            <a:rPr lang="ru-RU" dirty="0"/>
            <a:t> в </a:t>
          </a:r>
          <a:r>
            <a:rPr lang="ru-RU" dirty="0" err="1"/>
            <a:t>піч</a:t>
          </a:r>
          <a:r>
            <a:rPr lang="ru-RU" dirty="0"/>
            <a:t>. Разом з контейнером </a:t>
          </a:r>
          <a:r>
            <a:rPr lang="ru-RU" dirty="0" err="1"/>
            <a:t>потрібно</a:t>
          </a:r>
          <a:r>
            <a:rPr lang="ru-RU" dirty="0"/>
            <a:t> </a:t>
          </a:r>
          <a:r>
            <a:rPr lang="ru-RU" dirty="0" err="1"/>
            <a:t>поставити</a:t>
          </a:r>
          <a:r>
            <a:rPr lang="ru-RU" dirty="0"/>
            <a:t> склянку, наполовину </a:t>
          </a:r>
          <a:r>
            <a:rPr lang="ru-RU" dirty="0" err="1"/>
            <a:t>заповнену</a:t>
          </a:r>
          <a:r>
            <a:rPr lang="ru-RU" dirty="0"/>
            <a:t> водою. </a:t>
          </a:r>
          <a:r>
            <a:rPr lang="ru-RU" dirty="0" err="1"/>
            <a:t>Піч</a:t>
          </a:r>
          <a:r>
            <a:rPr lang="ru-RU" dirty="0"/>
            <a:t> </a:t>
          </a:r>
          <a:r>
            <a:rPr lang="ru-RU" dirty="0" err="1"/>
            <a:t>включити</a:t>
          </a:r>
          <a:r>
            <a:rPr lang="ru-RU" dirty="0"/>
            <a:t> на 1-2 </a:t>
          </a:r>
          <a:r>
            <a:rPr lang="ru-RU" dirty="0" err="1"/>
            <a:t>хвилини</a:t>
          </a:r>
          <a:r>
            <a:rPr lang="ru-RU" dirty="0"/>
            <a:t> на </a:t>
          </a:r>
          <a:r>
            <a:rPr lang="ru-RU" dirty="0" err="1"/>
            <a:t>повну</a:t>
          </a:r>
          <a:r>
            <a:rPr lang="ru-RU" dirty="0"/>
            <a:t> </a:t>
          </a:r>
          <a:r>
            <a:rPr lang="ru-RU" dirty="0" err="1"/>
            <a:t>потужність</a:t>
          </a:r>
          <a:r>
            <a:rPr lang="ru-RU" dirty="0"/>
            <a:t>, </a:t>
          </a:r>
          <a:r>
            <a:rPr lang="ru-RU" dirty="0" err="1"/>
            <a:t>потім</a:t>
          </a:r>
          <a:r>
            <a:rPr lang="ru-RU" dirty="0"/>
            <a:t> </a:t>
          </a:r>
          <a:r>
            <a:rPr lang="ru-RU" dirty="0" err="1"/>
            <a:t>виключити</a:t>
          </a:r>
          <a:r>
            <a:rPr lang="ru-RU" dirty="0"/>
            <a:t>, не </a:t>
          </a:r>
          <a:r>
            <a:rPr lang="ru-RU" dirty="0" err="1"/>
            <a:t>відкриваючи</a:t>
          </a:r>
          <a:r>
            <a:rPr lang="ru-RU" dirty="0"/>
            <a:t> – через 30 </a:t>
          </a:r>
          <a:r>
            <a:rPr lang="ru-RU" dirty="0" err="1"/>
            <a:t>хвилин</a:t>
          </a:r>
          <a:r>
            <a:rPr lang="ru-RU" dirty="0"/>
            <a:t> </a:t>
          </a:r>
          <a:r>
            <a:rPr lang="ru-RU" dirty="0" err="1"/>
            <a:t>витягнути</a:t>
          </a:r>
          <a:r>
            <a:rPr lang="ru-RU" dirty="0"/>
            <a:t> </a:t>
          </a:r>
          <a:r>
            <a:rPr lang="ru-RU" dirty="0" err="1"/>
            <a:t>квіти</a:t>
          </a:r>
          <a:r>
            <a:rPr lang="ru-RU" dirty="0"/>
            <a:t> з </a:t>
          </a:r>
          <a:r>
            <a:rPr lang="ru-RU" dirty="0" err="1"/>
            <a:t>печі</a:t>
          </a:r>
        </a:p>
      </dgm:t>
    </dgm:pt>
    <dgm:pt modelId="{F422A1CF-DBD8-4FD4-BA12-31F6908C1A67}" type="parTrans" cxnId="{82491415-51E5-41DB-9A62-3E0EE01AE1F1}">
      <dgm:prSet/>
      <dgm:spPr/>
      <dgm:t>
        <a:bodyPr/>
        <a:lstStyle/>
        <a:p>
          <a:endParaRPr lang="ru-RU"/>
        </a:p>
      </dgm:t>
    </dgm:pt>
    <dgm:pt modelId="{409ACC1A-FC7F-4589-A24F-C72E577C3A38}" type="sibTrans" cxnId="{82491415-51E5-41DB-9A62-3E0EE01AE1F1}">
      <dgm:prSet/>
      <dgm:spPr/>
      <dgm:t>
        <a:bodyPr/>
        <a:lstStyle/>
        <a:p>
          <a:endParaRPr lang="ru-RU"/>
        </a:p>
      </dgm:t>
    </dgm:pt>
    <dgm:pt modelId="{FED524B1-D02A-4F87-A419-AF9C1BE475CA}" type="pres">
      <dgm:prSet presAssocID="{1D31252C-1C96-482F-958C-8F5A2D952F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0784BD-4F3E-48E7-B0AA-5E768C3286BA}" type="pres">
      <dgm:prSet presAssocID="{09AE74F2-446B-4090-A1DB-0D77C5B8789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22D234-C14D-45E4-A9D3-80C892E9E019}" type="pres">
      <dgm:prSet presAssocID="{09AE74F2-446B-4090-A1DB-0D77C5B8789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8314A-ED3D-4CCE-A3C2-1EDC816FE994}" type="pres">
      <dgm:prSet presAssocID="{CA410B46-5AB0-4A25-B0F5-7433159ED6E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1E67B-774B-4C0E-998E-48E91217BA1A}" type="pres">
      <dgm:prSet presAssocID="{CA410B46-5AB0-4A25-B0F5-7433159ED6EB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D838A4-FAF8-4F96-BA50-CE39F75C239F}" srcId="{1D31252C-1C96-482F-958C-8F5A2D952F55}" destId="{CA410B46-5AB0-4A25-B0F5-7433159ED6EB}" srcOrd="1" destOrd="0" parTransId="{6863E91B-2715-4767-A7E2-025C12E71C5E}" sibTransId="{D76EC014-E92E-4F02-A5EF-456537EDF2C1}"/>
    <dgm:cxn modelId="{EAC64986-A90D-4810-9A1B-9F46E25D88A6}" type="presOf" srcId="{7FFCCA20-8767-425B-8A54-0D01836D7C4C}" destId="{2422D234-C14D-45E4-A9D3-80C892E9E019}" srcOrd="0" destOrd="0" presId="urn:microsoft.com/office/officeart/2005/8/layout/vList2"/>
    <dgm:cxn modelId="{54BCFDE1-9A7A-4F16-AB9E-0477CBE76D39}" type="presOf" srcId="{1D31252C-1C96-482F-958C-8F5A2D952F55}" destId="{FED524B1-D02A-4F87-A419-AF9C1BE475CA}" srcOrd="0" destOrd="0" presId="urn:microsoft.com/office/officeart/2005/8/layout/vList2"/>
    <dgm:cxn modelId="{819D48F4-82CE-4604-8E64-3F83D492FF58}" srcId="{1D31252C-1C96-482F-958C-8F5A2D952F55}" destId="{09AE74F2-446B-4090-A1DB-0D77C5B87897}" srcOrd="0" destOrd="0" parTransId="{C57C4ADD-1DAD-48E8-9117-96A4CF33F268}" sibTransId="{E133B209-E167-4D7F-A5D2-2112A16F2754}"/>
    <dgm:cxn modelId="{66FA3CA9-11C4-4DE8-91D3-C2CA3AC1E6A3}" type="presOf" srcId="{53C7D695-8316-4A59-8779-E40E9775329D}" destId="{E931E67B-774B-4C0E-998E-48E91217BA1A}" srcOrd="0" destOrd="0" presId="urn:microsoft.com/office/officeart/2005/8/layout/vList2"/>
    <dgm:cxn modelId="{3EE186A7-A534-442D-99A8-9CC0E4F612EE}" srcId="{09AE74F2-446B-4090-A1DB-0D77C5B87897}" destId="{7FFCCA20-8767-425B-8A54-0D01836D7C4C}" srcOrd="0" destOrd="0" parTransId="{3699FFA4-8C2E-4674-81BD-5BF5CA7B3E25}" sibTransId="{AB1EED2E-26FF-4846-96BA-32DFFC2BCDB0}"/>
    <dgm:cxn modelId="{801C5002-497E-4DA8-ADD3-09846B215463}" type="presOf" srcId="{09AE74F2-446B-4090-A1DB-0D77C5B87897}" destId="{6D0784BD-4F3E-48E7-B0AA-5E768C3286BA}" srcOrd="0" destOrd="0" presId="urn:microsoft.com/office/officeart/2005/8/layout/vList2"/>
    <dgm:cxn modelId="{66E9DFE8-3AAC-4492-B1AD-41DC74B6C5AA}" type="presOf" srcId="{CA410B46-5AB0-4A25-B0F5-7433159ED6EB}" destId="{27A8314A-ED3D-4CCE-A3C2-1EDC816FE994}" srcOrd="0" destOrd="0" presId="urn:microsoft.com/office/officeart/2005/8/layout/vList2"/>
    <dgm:cxn modelId="{82491415-51E5-41DB-9A62-3E0EE01AE1F1}" srcId="{CA410B46-5AB0-4A25-B0F5-7433159ED6EB}" destId="{53C7D695-8316-4A59-8779-E40E9775329D}" srcOrd="0" destOrd="0" parTransId="{F422A1CF-DBD8-4FD4-BA12-31F6908C1A67}" sibTransId="{409ACC1A-FC7F-4589-A24F-C72E577C3A38}"/>
    <dgm:cxn modelId="{704368E5-4BFC-42CE-BBEE-822B76F29091}" type="presParOf" srcId="{FED524B1-D02A-4F87-A419-AF9C1BE475CA}" destId="{6D0784BD-4F3E-48E7-B0AA-5E768C3286BA}" srcOrd="0" destOrd="0" presId="urn:microsoft.com/office/officeart/2005/8/layout/vList2"/>
    <dgm:cxn modelId="{418CB57E-3BC3-4B3B-91C8-C0C008F8224F}" type="presParOf" srcId="{FED524B1-D02A-4F87-A419-AF9C1BE475CA}" destId="{2422D234-C14D-45E4-A9D3-80C892E9E019}" srcOrd="1" destOrd="0" presId="urn:microsoft.com/office/officeart/2005/8/layout/vList2"/>
    <dgm:cxn modelId="{F717A9E2-D40E-4F42-9226-223FE0323941}" type="presParOf" srcId="{FED524B1-D02A-4F87-A419-AF9C1BE475CA}" destId="{27A8314A-ED3D-4CCE-A3C2-1EDC816FE994}" srcOrd="2" destOrd="0" presId="urn:microsoft.com/office/officeart/2005/8/layout/vList2"/>
    <dgm:cxn modelId="{067EAF3A-621C-406D-8AFE-C0F8FD2F6D9D}" type="presParOf" srcId="{FED524B1-D02A-4F87-A419-AF9C1BE475CA}" destId="{E931E67B-774B-4C0E-998E-48E91217BA1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E2E6F1-6F6F-41D2-8C11-C21A69DC9040}">
      <dsp:nvSpPr>
        <dsp:cNvPr id="0" name=""/>
        <dsp:cNvSpPr/>
      </dsp:nvSpPr>
      <dsp:spPr>
        <a:xfrm>
          <a:off x="562170" y="0"/>
          <a:ext cx="3715668" cy="960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tx1"/>
              </a:solidFill>
            </a:rPr>
            <a:t>Зрізати</a:t>
          </a:r>
          <a:r>
            <a:rPr lang="ru-RU" sz="1300" kern="1200" dirty="0">
              <a:solidFill>
                <a:schemeClr val="tx1"/>
              </a:solidFill>
            </a:rPr>
            <a:t> і </a:t>
          </a:r>
          <a:r>
            <a:rPr lang="ru-RU" sz="1300" kern="1200" dirty="0" err="1">
              <a:solidFill>
                <a:schemeClr val="tx1"/>
              </a:solidFill>
            </a:rPr>
            <a:t>підготувати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рослини</a:t>
          </a:r>
          <a:r>
            <a:rPr lang="ru-RU" sz="1300" kern="1200" dirty="0">
              <a:solidFill>
                <a:schemeClr val="tx1"/>
              </a:solidFill>
            </a:rPr>
            <a:t> (як і в </a:t>
          </a:r>
          <a:r>
            <a:rPr lang="ru-RU" sz="1300" kern="1200" dirty="0" err="1">
              <a:solidFill>
                <a:schemeClr val="tx1"/>
              </a:solidFill>
            </a:rPr>
            <a:t>попередньому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способі</a:t>
          </a:r>
          <a:r>
            <a:rPr lang="ru-RU" sz="1300" kern="1200" dirty="0">
              <a:solidFill>
                <a:schemeClr val="tx1"/>
              </a:solidFill>
            </a:rPr>
            <a:t>)</a:t>
          </a:r>
          <a:endParaRPr lang="ru-RU" sz="1300" b="0" i="0" u="none" strike="noStrike" kern="1200" cap="none" baseline="0" noProof="0" dirty="0">
            <a:solidFill>
              <a:schemeClr val="tx1"/>
            </a:solidFill>
          </a:endParaRPr>
        </a:p>
      </dsp:txBody>
      <dsp:txXfrm>
        <a:off x="590314" y="28144"/>
        <a:ext cx="3659380" cy="904628"/>
      </dsp:txXfrm>
    </dsp:sp>
    <dsp:sp modelId="{0A9D8D9F-9D5D-464D-9639-695080690042}">
      <dsp:nvSpPr>
        <dsp:cNvPr id="0" name=""/>
        <dsp:cNvSpPr/>
      </dsp:nvSpPr>
      <dsp:spPr>
        <a:xfrm rot="5400000">
          <a:off x="2239833" y="984939"/>
          <a:ext cx="360343" cy="43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2290281" y="1020974"/>
        <a:ext cx="259448" cy="252240"/>
      </dsp:txXfrm>
    </dsp:sp>
    <dsp:sp modelId="{D710A3CD-EAD9-48B6-A309-4C492184D46E}">
      <dsp:nvSpPr>
        <dsp:cNvPr id="0" name=""/>
        <dsp:cNvSpPr/>
      </dsp:nvSpPr>
      <dsp:spPr>
        <a:xfrm>
          <a:off x="562170" y="1441374"/>
          <a:ext cx="3715668" cy="960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tx1"/>
              </a:solidFill>
            </a:rPr>
            <a:t>Вибрати</a:t>
          </a:r>
          <a:r>
            <a:rPr lang="ru-RU" sz="1300" kern="1200" dirty="0">
              <a:solidFill>
                <a:schemeClr val="tx1"/>
              </a:solidFill>
            </a:rPr>
            <a:t> посуд, </a:t>
          </a:r>
          <a:r>
            <a:rPr lang="ru-RU" sz="1300" kern="1200" dirty="0" err="1">
              <a:solidFill>
                <a:schemeClr val="tx1"/>
              </a:solidFill>
            </a:rPr>
            <a:t>налити</a:t>
          </a:r>
          <a:r>
            <a:rPr lang="ru-RU" sz="1300" kern="1200" dirty="0">
              <a:solidFill>
                <a:schemeClr val="tx1"/>
              </a:solidFill>
            </a:rPr>
            <a:t> води на 2,5 см і </a:t>
          </a:r>
          <a:r>
            <a:rPr lang="ru-RU" sz="1300" kern="1200" dirty="0" err="1">
              <a:solidFill>
                <a:schemeClr val="tx1"/>
              </a:solidFill>
            </a:rPr>
            <a:t>поставити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туди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рослини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90314" y="1469518"/>
        <a:ext cx="3659380" cy="904628"/>
      </dsp:txXfrm>
    </dsp:sp>
    <dsp:sp modelId="{9FE0D361-99A0-4A2B-B0A2-E9B0B0324E76}">
      <dsp:nvSpPr>
        <dsp:cNvPr id="0" name=""/>
        <dsp:cNvSpPr/>
      </dsp:nvSpPr>
      <dsp:spPr>
        <a:xfrm rot="5400000">
          <a:off x="2239833" y="2426314"/>
          <a:ext cx="360343" cy="43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2290281" y="2462349"/>
        <a:ext cx="259448" cy="252240"/>
      </dsp:txXfrm>
    </dsp:sp>
    <dsp:sp modelId="{2396BAA0-011B-4AB9-A0BE-A2124B461DA6}">
      <dsp:nvSpPr>
        <dsp:cNvPr id="0" name=""/>
        <dsp:cNvSpPr/>
      </dsp:nvSpPr>
      <dsp:spPr>
        <a:xfrm>
          <a:off x="562170" y="2882749"/>
          <a:ext cx="3715668" cy="9609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>
              <a:solidFill>
                <a:schemeClr val="tx1"/>
              </a:solidFill>
            </a:rPr>
            <a:t>Якщо</a:t>
          </a:r>
          <a:r>
            <a:rPr lang="ru-RU" sz="1300" kern="1200" dirty="0">
              <a:solidFill>
                <a:schemeClr val="tx1"/>
              </a:solidFill>
            </a:rPr>
            <a:t> вода </a:t>
          </a:r>
          <a:r>
            <a:rPr lang="ru-RU" sz="1300" kern="1200" dirty="0" err="1">
              <a:solidFill>
                <a:schemeClr val="tx1"/>
              </a:solidFill>
            </a:rPr>
            <a:t>випарується</a:t>
          </a:r>
          <a:r>
            <a:rPr lang="ru-RU" sz="1300" kern="1200" dirty="0">
              <a:solidFill>
                <a:schemeClr val="tx1"/>
              </a:solidFill>
            </a:rPr>
            <a:t> і </a:t>
          </a:r>
          <a:r>
            <a:rPr lang="ru-RU" sz="1300" kern="1200" dirty="0" err="1">
              <a:solidFill>
                <a:schemeClr val="tx1"/>
              </a:solidFill>
            </a:rPr>
            <a:t>рослини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стануть</a:t>
          </a:r>
          <a:r>
            <a:rPr lang="ru-RU" sz="1300" kern="1200" dirty="0">
              <a:solidFill>
                <a:schemeClr val="tx1"/>
              </a:solidFill>
            </a:rPr>
            <a:t> сухими, то </a:t>
          </a:r>
          <a:r>
            <a:rPr lang="ru-RU" sz="1300" kern="1200" dirty="0" err="1">
              <a:solidFill>
                <a:schemeClr val="tx1"/>
              </a:solidFill>
            </a:rPr>
            <a:t>можна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прибирати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квіти</a:t>
          </a:r>
          <a:r>
            <a:rPr lang="ru-RU" sz="1300" kern="1200" dirty="0">
              <a:solidFill>
                <a:schemeClr val="tx1"/>
              </a:solidFill>
            </a:rPr>
            <a:t>. </a:t>
          </a:r>
          <a:r>
            <a:rPr lang="ru-RU" sz="1300" kern="1200" dirty="0" err="1">
              <a:solidFill>
                <a:schemeClr val="tx1"/>
              </a:solidFill>
            </a:rPr>
            <a:t>Якщо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рослини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сирі</a:t>
          </a:r>
          <a:r>
            <a:rPr lang="ru-RU" sz="1300" kern="1200" dirty="0">
              <a:solidFill>
                <a:schemeClr val="tx1"/>
              </a:solidFill>
            </a:rPr>
            <a:t>, то </a:t>
          </a:r>
          <a:r>
            <a:rPr lang="ru-RU" sz="1300" kern="1200" dirty="0" err="1">
              <a:solidFill>
                <a:schemeClr val="tx1"/>
              </a:solidFill>
            </a:rPr>
            <a:t>необхідно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додати</a:t>
          </a:r>
          <a:r>
            <a:rPr lang="ru-RU" sz="1300" kern="1200" dirty="0">
              <a:solidFill>
                <a:schemeClr val="tx1"/>
              </a:solidFill>
            </a:rPr>
            <a:t>  </a:t>
          </a:r>
          <a:r>
            <a:rPr lang="ru-RU" sz="1300" kern="1200" dirty="0" err="1">
              <a:solidFill>
                <a:schemeClr val="tx1"/>
              </a:solidFill>
            </a:rPr>
            <a:t>трохи</a:t>
          </a:r>
          <a:r>
            <a:rPr lang="ru-RU" sz="1300" kern="1200" dirty="0">
              <a:solidFill>
                <a:schemeClr val="tx1"/>
              </a:solidFill>
            </a:rPr>
            <a:t> води і </a:t>
          </a:r>
          <a:r>
            <a:rPr lang="ru-RU" sz="1300" kern="1200" dirty="0" err="1">
              <a:solidFill>
                <a:schemeClr val="tx1"/>
              </a:solidFill>
            </a:rPr>
            <a:t>дочекатись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повного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засушення</a:t>
          </a:r>
          <a:r>
            <a:rPr lang="ru-RU" sz="1300" kern="1200" dirty="0">
              <a:solidFill>
                <a:schemeClr val="tx1"/>
              </a:solidFill>
            </a:rPr>
            <a:t> </a:t>
          </a:r>
          <a:r>
            <a:rPr lang="ru-RU" sz="1300" kern="1200" dirty="0" err="1">
              <a:solidFill>
                <a:schemeClr val="tx1"/>
              </a:solidFill>
            </a:rPr>
            <a:t>квітів</a:t>
          </a:r>
          <a:endParaRPr lang="ru-RU" sz="1300" kern="1200" dirty="0">
            <a:solidFill>
              <a:schemeClr val="tx1"/>
            </a:solidFill>
          </a:endParaRPr>
        </a:p>
      </dsp:txBody>
      <dsp:txXfrm>
        <a:off x="590314" y="2910893"/>
        <a:ext cx="3659380" cy="9046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87F6E-1621-43F8-B089-63762D8A48A2}">
      <dsp:nvSpPr>
        <dsp:cNvPr id="0" name=""/>
        <dsp:cNvSpPr/>
      </dsp:nvSpPr>
      <dsp:spPr>
        <a:xfrm>
          <a:off x="885951" y="0"/>
          <a:ext cx="3165222" cy="104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Покласти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рослинний</a:t>
          </a:r>
          <a:r>
            <a:rPr lang="ru-RU" sz="1800" kern="1200" dirty="0">
              <a:solidFill>
                <a:schemeClr val="tx1"/>
              </a:solidFill>
            </a:rPr>
            <a:t> </a:t>
          </a:r>
          <a:r>
            <a:rPr lang="ru-RU" sz="1800" kern="1200" dirty="0" err="1">
              <a:solidFill>
                <a:schemeClr val="tx1"/>
              </a:solidFill>
            </a:rPr>
            <a:t>матеріал</a:t>
          </a:r>
          <a:r>
            <a:rPr lang="ru-RU" sz="1800" kern="1200" dirty="0">
              <a:solidFill>
                <a:schemeClr val="tx1"/>
              </a:solidFill>
            </a:rPr>
            <a:t> на </a:t>
          </a:r>
          <a:r>
            <a:rPr lang="ru-RU" sz="1800" kern="1200" dirty="0" err="1">
              <a:solidFill>
                <a:schemeClr val="tx1"/>
              </a:solidFill>
            </a:rPr>
            <a:t>папір</a:t>
          </a:r>
          <a:r>
            <a:rPr lang="ru-RU" sz="1800" kern="1200" dirty="0">
              <a:solidFill>
                <a:schemeClr val="tx1"/>
              </a:solidFill>
            </a:rPr>
            <a:t> </a:t>
          </a:r>
          <a:endParaRPr lang="ru-RU" sz="1800" b="0" i="0" u="none" strike="noStrike" kern="1200" cap="none" baseline="0" noProof="0" dirty="0">
            <a:solidFill>
              <a:schemeClr val="tx1"/>
            </a:solidFill>
          </a:endParaRPr>
        </a:p>
      </dsp:txBody>
      <dsp:txXfrm>
        <a:off x="916418" y="30467"/>
        <a:ext cx="3104288" cy="979275"/>
      </dsp:txXfrm>
    </dsp:sp>
    <dsp:sp modelId="{301911BB-71D0-48DF-B3D9-51319FF55ECE}">
      <dsp:nvSpPr>
        <dsp:cNvPr id="0" name=""/>
        <dsp:cNvSpPr/>
      </dsp:nvSpPr>
      <dsp:spPr>
        <a:xfrm rot="5400000">
          <a:off x="2273523" y="1066214"/>
          <a:ext cx="390078" cy="468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2328135" y="1105222"/>
        <a:ext cx="280856" cy="273055"/>
      </dsp:txXfrm>
    </dsp:sp>
    <dsp:sp modelId="{07B30970-38D4-4564-BB80-E23F2E5BB09C}">
      <dsp:nvSpPr>
        <dsp:cNvPr id="0" name=""/>
        <dsp:cNvSpPr/>
      </dsp:nvSpPr>
      <dsp:spPr>
        <a:xfrm>
          <a:off x="885951" y="1560313"/>
          <a:ext cx="3165222" cy="104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i="0" u="none" strike="noStrike" kern="1200" cap="none" baseline="0" noProof="0" dirty="0">
              <a:solidFill>
                <a:schemeClr val="tx1"/>
              </a:solidFill>
            </a:rPr>
            <a:t>Покласти підготовлений матеріал в сухе, темне, тепле місце</a:t>
          </a:r>
        </a:p>
      </dsp:txBody>
      <dsp:txXfrm>
        <a:off x="916418" y="1590780"/>
        <a:ext cx="3104288" cy="979275"/>
      </dsp:txXfrm>
    </dsp:sp>
    <dsp:sp modelId="{085EDFD6-7078-4565-92EB-2F63BEC3823B}">
      <dsp:nvSpPr>
        <dsp:cNvPr id="0" name=""/>
        <dsp:cNvSpPr/>
      </dsp:nvSpPr>
      <dsp:spPr>
        <a:xfrm rot="5400000">
          <a:off x="2273523" y="2626528"/>
          <a:ext cx="390078" cy="468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2328135" y="2665536"/>
        <a:ext cx="280856" cy="273055"/>
      </dsp:txXfrm>
    </dsp:sp>
    <dsp:sp modelId="{6F8C0D40-9C91-4EC5-BBC2-0A5B43294D6E}">
      <dsp:nvSpPr>
        <dsp:cNvPr id="0" name=""/>
        <dsp:cNvSpPr/>
      </dsp:nvSpPr>
      <dsp:spPr>
        <a:xfrm>
          <a:off x="885951" y="3120627"/>
          <a:ext cx="3165222" cy="10402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>
              <a:solidFill>
                <a:schemeClr val="tx1"/>
              </a:solidFill>
            </a:rPr>
            <a:t>Слідкувати</a:t>
          </a:r>
          <a:r>
            <a:rPr lang="ru-RU" sz="1800" kern="1200" dirty="0">
              <a:solidFill>
                <a:schemeClr val="tx1"/>
              </a:solidFill>
            </a:rPr>
            <a:t> за </a:t>
          </a:r>
          <a:r>
            <a:rPr lang="ru-RU" sz="1800" kern="1200" dirty="0" err="1">
              <a:solidFill>
                <a:schemeClr val="tx1"/>
              </a:solidFill>
            </a:rPr>
            <a:t>рослинами</a:t>
          </a:r>
          <a:r>
            <a:rPr lang="ru-RU" sz="1800" kern="1200" dirty="0">
              <a:solidFill>
                <a:schemeClr val="tx1"/>
              </a:solidFill>
            </a:rPr>
            <a:t> кожного </a:t>
          </a:r>
          <a:r>
            <a:rPr lang="ru-RU" sz="1800" kern="1200" dirty="0" err="1">
              <a:solidFill>
                <a:schemeClr val="tx1"/>
              </a:solidFill>
            </a:rPr>
            <a:t>тижня</a:t>
          </a:r>
          <a:r>
            <a:rPr lang="ru-RU" sz="1800" kern="1200" dirty="0">
              <a:solidFill>
                <a:schemeClr val="tx1"/>
              </a:solidFill>
            </a:rPr>
            <a:t>, доки вони не </a:t>
          </a:r>
          <a:r>
            <a:rPr lang="ru-RU" sz="1800" kern="1200" dirty="0" err="1">
              <a:solidFill>
                <a:schemeClr val="tx1"/>
              </a:solidFill>
            </a:rPr>
            <a:t>будуть</a:t>
          </a:r>
          <a:r>
            <a:rPr lang="ru-RU" sz="1800" kern="1200" dirty="0">
              <a:solidFill>
                <a:schemeClr val="tx1"/>
              </a:solidFill>
            </a:rPr>
            <a:t> сухими</a:t>
          </a:r>
        </a:p>
      </dsp:txBody>
      <dsp:txXfrm>
        <a:off x="916418" y="3151094"/>
        <a:ext cx="3104288" cy="9792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5ABBD-E798-4DBE-8F84-5D5DF401D21F}">
      <dsp:nvSpPr>
        <dsp:cNvPr id="0" name=""/>
        <dsp:cNvSpPr/>
      </dsp:nvSpPr>
      <dsp:spPr>
        <a:xfrm>
          <a:off x="1283" y="4057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6662E-A7C3-4A04-9A36-11ACC2FB6B5C}">
      <dsp:nvSpPr>
        <dsp:cNvPr id="0" name=""/>
        <dsp:cNvSpPr/>
      </dsp:nvSpPr>
      <dsp:spPr>
        <a:xfrm>
          <a:off x="501904" y="8813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i="0" u="none" strike="noStrike" kern="1200" cap="none" baseline="0" noProof="0"/>
            <a:t>в стоячому </a:t>
          </a:r>
          <a:r>
            <a:rPr lang="ru-RU" sz="3600" b="0" i="0" u="none" strike="noStrike" kern="1200" cap="none" baseline="0" noProof="0" err="1"/>
            <a:t>положенні</a:t>
          </a:r>
        </a:p>
      </dsp:txBody>
      <dsp:txXfrm>
        <a:off x="585701" y="965137"/>
        <a:ext cx="4337991" cy="2693452"/>
      </dsp:txXfrm>
    </dsp:sp>
    <dsp:sp modelId="{74A6F755-8E16-437F-8203-72FAA58CC00D}">
      <dsp:nvSpPr>
        <dsp:cNvPr id="0" name=""/>
        <dsp:cNvSpPr/>
      </dsp:nvSpPr>
      <dsp:spPr>
        <a:xfrm>
          <a:off x="5508110" y="405750"/>
          <a:ext cx="4505585" cy="28610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BDB449-BBC1-4824-992B-41A138F521A9}">
      <dsp:nvSpPr>
        <dsp:cNvPr id="0" name=""/>
        <dsp:cNvSpPr/>
      </dsp:nvSpPr>
      <dsp:spPr>
        <a:xfrm>
          <a:off x="6008730" y="8813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в горизонтальному положенні</a:t>
          </a:r>
        </a:p>
      </dsp:txBody>
      <dsp:txXfrm>
        <a:off x="6092527" y="965137"/>
        <a:ext cx="4337991" cy="26934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784BD-4F3E-48E7-B0AA-5E768C3286BA}">
      <dsp:nvSpPr>
        <dsp:cNvPr id="0" name=""/>
        <dsp:cNvSpPr/>
      </dsp:nvSpPr>
      <dsp:spPr>
        <a:xfrm>
          <a:off x="0" y="15770"/>
          <a:ext cx="10515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Метод </a:t>
          </a:r>
          <a:r>
            <a:rPr lang="ru-RU" sz="2800" kern="1200" dirty="0" err="1"/>
            <a:t>відкритого</a:t>
          </a:r>
          <a:r>
            <a:rPr lang="ru-RU" sz="2800" kern="1200" dirty="0"/>
            <a:t> </a:t>
          </a:r>
          <a:r>
            <a:rPr lang="ru-RU" sz="2800" kern="1200" dirty="0" err="1"/>
            <a:t>сушіння</a:t>
          </a:r>
          <a:endParaRPr lang="ru-RU" sz="2800" b="0" i="0" u="none" strike="noStrike" kern="1200" cap="none" baseline="0" noProof="0" dirty="0" err="1">
            <a:solidFill>
              <a:srgbClr val="010000"/>
            </a:solidFill>
          </a:endParaRPr>
        </a:p>
      </dsp:txBody>
      <dsp:txXfrm>
        <a:off x="32784" y="48554"/>
        <a:ext cx="10450032" cy="606012"/>
      </dsp:txXfrm>
    </dsp:sp>
    <dsp:sp modelId="{2422D234-C14D-45E4-A9D3-80C892E9E019}">
      <dsp:nvSpPr>
        <dsp:cNvPr id="0" name=""/>
        <dsp:cNvSpPr/>
      </dsp:nvSpPr>
      <dsp:spPr>
        <a:xfrm>
          <a:off x="0" y="687350"/>
          <a:ext cx="10515600" cy="1333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 err="1"/>
            <a:t>розкласти</a:t>
          </a:r>
          <a:r>
            <a:rPr lang="ru-RU" sz="2200" kern="1200" dirty="0"/>
            <a:t> </a:t>
          </a:r>
          <a:r>
            <a:rPr lang="ru-RU" sz="2200" kern="1200" dirty="0" err="1"/>
            <a:t>квіти</a:t>
          </a:r>
          <a:r>
            <a:rPr lang="ru-RU" sz="2200" kern="1200" dirty="0"/>
            <a:t> рядами на </a:t>
          </a:r>
          <a:r>
            <a:rPr lang="ru-RU" sz="2200" kern="1200" dirty="0" err="1"/>
            <a:t>декількох</a:t>
          </a:r>
          <a:r>
            <a:rPr lang="ru-RU" sz="2200" kern="1200" dirty="0"/>
            <a:t> шарах </a:t>
          </a:r>
          <a:r>
            <a:rPr lang="ru-RU" sz="2200" kern="1200" dirty="0" err="1"/>
            <a:t>фільтрованого</a:t>
          </a:r>
          <a:r>
            <a:rPr lang="ru-RU" sz="2200" kern="1200" dirty="0"/>
            <a:t> </a:t>
          </a:r>
          <a:r>
            <a:rPr lang="ru-RU" sz="2200" kern="1200" dirty="0" err="1"/>
            <a:t>паперу</a:t>
          </a:r>
          <a:r>
            <a:rPr lang="ru-RU" sz="2200" kern="1200" dirty="0"/>
            <a:t> в </a:t>
          </a:r>
          <a:r>
            <a:rPr lang="ru-RU" sz="2200" kern="1200" dirty="0" err="1"/>
            <a:t>печі</a:t>
          </a:r>
          <a:r>
            <a:rPr lang="ru-RU" sz="2200" kern="1200" dirty="0"/>
            <a:t>. </a:t>
          </a:r>
          <a:r>
            <a:rPr lang="ru-RU" sz="2200" kern="1200" dirty="0" err="1"/>
            <a:t>Ввімкнути</a:t>
          </a:r>
          <a:r>
            <a:rPr lang="ru-RU" sz="2200" kern="1200" dirty="0"/>
            <a:t> </a:t>
          </a:r>
          <a:r>
            <a:rPr lang="ru-RU" sz="2200" kern="1200" dirty="0" err="1"/>
            <a:t>мікрохвильову</a:t>
          </a:r>
          <a:r>
            <a:rPr lang="ru-RU" sz="2200" kern="1200" dirty="0"/>
            <a:t> </a:t>
          </a:r>
          <a:r>
            <a:rPr lang="ru-RU" sz="2200" kern="1200" dirty="0" err="1"/>
            <a:t>піч</a:t>
          </a:r>
          <a:r>
            <a:rPr lang="ru-RU" sz="2200" kern="1200" dirty="0"/>
            <a:t> на </a:t>
          </a:r>
          <a:r>
            <a:rPr lang="ru-RU" sz="2200" kern="1200" dirty="0" err="1"/>
            <a:t>середній</a:t>
          </a:r>
          <a:r>
            <a:rPr lang="ru-RU" sz="2200" kern="1200" dirty="0"/>
            <a:t> </a:t>
          </a:r>
          <a:r>
            <a:rPr lang="ru-RU" sz="2200" kern="1200" dirty="0" err="1"/>
            <a:t>рівень</a:t>
          </a:r>
          <a:r>
            <a:rPr lang="ru-RU" sz="2200" kern="1200" dirty="0"/>
            <a:t> на 2-3 </a:t>
          </a:r>
          <a:r>
            <a:rPr lang="ru-RU" sz="2200" kern="1200" dirty="0" err="1"/>
            <a:t>хвилини</a:t>
          </a:r>
          <a:r>
            <a:rPr lang="ru-RU" sz="2200" kern="1200" dirty="0"/>
            <a:t>, </a:t>
          </a:r>
          <a:r>
            <a:rPr lang="ru-RU" sz="2200" kern="1200" dirty="0" err="1"/>
            <a:t>потім</a:t>
          </a:r>
          <a:r>
            <a:rPr lang="ru-RU" sz="2200" kern="1200" dirty="0"/>
            <a:t> </a:t>
          </a:r>
          <a:r>
            <a:rPr lang="ru-RU" sz="2200" kern="1200" dirty="0" err="1"/>
            <a:t>вийняти</a:t>
          </a:r>
          <a:r>
            <a:rPr lang="ru-RU" sz="2200" kern="1200" dirty="0"/>
            <a:t> </a:t>
          </a:r>
          <a:r>
            <a:rPr lang="ru-RU" sz="2200" kern="1200" dirty="0" err="1"/>
            <a:t>квіти</a:t>
          </a:r>
          <a:r>
            <a:rPr lang="ru-RU" sz="2200" kern="1200" dirty="0"/>
            <a:t> і </a:t>
          </a:r>
          <a:r>
            <a:rPr lang="ru-RU" sz="2200" kern="1200" dirty="0" err="1"/>
            <a:t>підвісити</a:t>
          </a:r>
          <a:r>
            <a:rPr lang="ru-RU" sz="2200" kern="1200" dirty="0"/>
            <a:t> </a:t>
          </a:r>
          <a:r>
            <a:rPr lang="ru-RU" sz="2200" kern="1200" dirty="0" err="1"/>
            <a:t>їх</a:t>
          </a:r>
          <a:r>
            <a:rPr lang="ru-RU" sz="2200" kern="1200" dirty="0"/>
            <a:t> за </a:t>
          </a:r>
          <a:r>
            <a:rPr lang="ru-RU" sz="2200" kern="1200" dirty="0" err="1"/>
            <a:t>стебло</a:t>
          </a:r>
          <a:r>
            <a:rPr lang="ru-RU" sz="2200" kern="1200" dirty="0"/>
            <a:t> на </a:t>
          </a:r>
          <a:r>
            <a:rPr lang="ru-RU" sz="2200" kern="1200" dirty="0" err="1"/>
            <a:t>декілька</a:t>
          </a:r>
          <a:r>
            <a:rPr lang="ru-RU" sz="2200" kern="1200" dirty="0"/>
            <a:t> </a:t>
          </a:r>
          <a:r>
            <a:rPr lang="ru-RU" sz="2200" kern="1200" dirty="0" err="1"/>
            <a:t>днів</a:t>
          </a:r>
          <a:r>
            <a:rPr lang="ru-RU" sz="2200" kern="1200" dirty="0"/>
            <a:t>. </a:t>
          </a:r>
          <a:r>
            <a:rPr lang="ru-RU" sz="2200" kern="1200" dirty="0" err="1"/>
            <a:t>такий</a:t>
          </a:r>
          <a:r>
            <a:rPr lang="ru-RU" sz="2200" kern="1200" dirty="0"/>
            <a:t> метод </a:t>
          </a:r>
          <a:r>
            <a:rPr lang="ru-RU" sz="2200" kern="1200" dirty="0" err="1"/>
            <a:t>підходить</a:t>
          </a:r>
          <a:r>
            <a:rPr lang="ru-RU" sz="2200" kern="1200" dirty="0"/>
            <a:t> для </a:t>
          </a:r>
          <a:r>
            <a:rPr lang="ru-RU" sz="2200" kern="1200" dirty="0" err="1"/>
            <a:t>рослин</a:t>
          </a:r>
          <a:r>
            <a:rPr lang="ru-RU" sz="2200" kern="1200" dirty="0"/>
            <a:t> з великою </a:t>
          </a:r>
          <a:r>
            <a:rPr lang="ru-RU" sz="2200" kern="1200" dirty="0" err="1"/>
            <a:t>кількістю</a:t>
          </a:r>
          <a:r>
            <a:rPr lang="ru-RU" sz="2200" kern="1200" dirty="0"/>
            <a:t> </a:t>
          </a:r>
          <a:r>
            <a:rPr lang="ru-RU" sz="2200" kern="1200" dirty="0" err="1"/>
            <a:t>дрібних</a:t>
          </a:r>
          <a:r>
            <a:rPr lang="ru-RU" sz="2200" kern="1200" dirty="0"/>
            <a:t> </a:t>
          </a:r>
          <a:r>
            <a:rPr lang="ru-RU" sz="2200" kern="1200" dirty="0" err="1"/>
            <a:t>квітів</a:t>
          </a:r>
          <a:r>
            <a:rPr lang="ru-RU" sz="2200" kern="1200" dirty="0"/>
            <a:t>.</a:t>
          </a:r>
        </a:p>
      </dsp:txBody>
      <dsp:txXfrm>
        <a:off x="0" y="687350"/>
        <a:ext cx="10515600" cy="1333080"/>
      </dsp:txXfrm>
    </dsp:sp>
    <dsp:sp modelId="{27A8314A-ED3D-4CCE-A3C2-1EDC816FE994}">
      <dsp:nvSpPr>
        <dsp:cNvPr id="0" name=""/>
        <dsp:cNvSpPr/>
      </dsp:nvSpPr>
      <dsp:spPr>
        <a:xfrm>
          <a:off x="0" y="2020430"/>
          <a:ext cx="10515600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/>
            <a:t>Висушування</a:t>
          </a:r>
          <a:r>
            <a:rPr lang="ru-RU" sz="2800" kern="1200" dirty="0"/>
            <a:t> в </a:t>
          </a:r>
          <a:r>
            <a:rPr lang="ru-RU" sz="2800" kern="1200" dirty="0" err="1"/>
            <a:t>силікагелі</a:t>
          </a:r>
          <a:endParaRPr lang="ru-RU" sz="2800" kern="1200" dirty="0"/>
        </a:p>
      </dsp:txBody>
      <dsp:txXfrm>
        <a:off x="32784" y="2053214"/>
        <a:ext cx="10450032" cy="606012"/>
      </dsp:txXfrm>
    </dsp:sp>
    <dsp:sp modelId="{E931E67B-774B-4C0E-998E-48E91217BA1A}">
      <dsp:nvSpPr>
        <dsp:cNvPr id="0" name=""/>
        <dsp:cNvSpPr/>
      </dsp:nvSpPr>
      <dsp:spPr>
        <a:xfrm>
          <a:off x="0" y="2692010"/>
          <a:ext cx="10515600" cy="1970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2200" kern="1200" dirty="0"/>
            <a:t>Перш </a:t>
          </a:r>
          <a:r>
            <a:rPr lang="ru-RU" sz="2200" kern="1200" dirty="0" err="1"/>
            <a:t>ніж</a:t>
          </a:r>
          <a:r>
            <a:rPr lang="ru-RU" sz="2200" kern="1200" dirty="0"/>
            <a:t> </a:t>
          </a:r>
          <a:r>
            <a:rPr lang="ru-RU" sz="2200" kern="1200" dirty="0" err="1"/>
            <a:t>рослини</a:t>
          </a:r>
          <a:r>
            <a:rPr lang="ru-RU" sz="2200" kern="1200" dirty="0"/>
            <a:t> </a:t>
          </a:r>
          <a:r>
            <a:rPr lang="ru-RU" sz="2200" kern="1200" dirty="0" err="1"/>
            <a:t>розмістити</a:t>
          </a:r>
          <a:r>
            <a:rPr lang="ru-RU" sz="2200" kern="1200" dirty="0"/>
            <a:t> в </a:t>
          </a:r>
          <a:r>
            <a:rPr lang="ru-RU" sz="2200" kern="1200" dirty="0" err="1"/>
            <a:t>осушувач</a:t>
          </a:r>
          <a:r>
            <a:rPr lang="ru-RU" sz="2200" kern="1200" dirty="0"/>
            <a:t>, </a:t>
          </a:r>
          <a:r>
            <a:rPr lang="ru-RU" sz="2200" kern="1200" dirty="0" err="1"/>
            <a:t>необхідно</a:t>
          </a:r>
          <a:r>
            <a:rPr lang="ru-RU" sz="2200" kern="1200" dirty="0"/>
            <a:t> </a:t>
          </a:r>
          <a:r>
            <a:rPr lang="ru-RU" sz="2200" kern="1200" dirty="0" err="1"/>
            <a:t>їх</a:t>
          </a:r>
          <a:r>
            <a:rPr lang="ru-RU" sz="2200" kern="1200" dirty="0"/>
            <a:t> </a:t>
          </a:r>
          <a:r>
            <a:rPr lang="ru-RU" sz="2200" kern="1200" dirty="0" err="1"/>
            <a:t>зволожити</a:t>
          </a:r>
          <a:r>
            <a:rPr lang="ru-RU" sz="2200" kern="1200" dirty="0"/>
            <a:t>, а </a:t>
          </a:r>
          <a:r>
            <a:rPr lang="ru-RU" sz="2200" kern="1200" dirty="0" err="1"/>
            <a:t>після</a:t>
          </a:r>
          <a:r>
            <a:rPr lang="ru-RU" sz="2200" kern="1200" dirty="0"/>
            <a:t> </a:t>
          </a:r>
          <a:r>
            <a:rPr lang="ru-RU" sz="2200" kern="1200" dirty="0" err="1"/>
            <a:t>сушіння</a:t>
          </a:r>
          <a:r>
            <a:rPr lang="ru-RU" sz="2200" kern="1200" dirty="0"/>
            <a:t> </a:t>
          </a:r>
          <a:r>
            <a:rPr lang="ru-RU" sz="2200" kern="1200" dirty="0" err="1"/>
            <a:t>укріпити</a:t>
          </a:r>
          <a:r>
            <a:rPr lang="ru-RU" sz="2200" kern="1200" dirty="0"/>
            <a:t> </a:t>
          </a:r>
          <a:r>
            <a:rPr lang="ru-RU" sz="2200" kern="1200" dirty="0" err="1"/>
            <a:t>квіти</a:t>
          </a:r>
          <a:r>
            <a:rPr lang="ru-RU" sz="2200" kern="1200" dirty="0"/>
            <a:t> дротом до </a:t>
          </a:r>
          <a:r>
            <a:rPr lang="ru-RU" sz="2200" kern="1200" dirty="0" err="1"/>
            <a:t>стебла</a:t>
          </a:r>
          <a:r>
            <a:rPr lang="ru-RU" sz="2200" kern="1200" dirty="0"/>
            <a:t>. Контейнер для </a:t>
          </a:r>
          <a:r>
            <a:rPr lang="ru-RU" sz="2200" kern="1200" dirty="0" err="1"/>
            <a:t>сушіння</a:t>
          </a:r>
          <a:r>
            <a:rPr lang="ru-RU" sz="2200" kern="1200" dirty="0"/>
            <a:t> повинен </a:t>
          </a:r>
          <a:r>
            <a:rPr lang="ru-RU" sz="2200" kern="1200" dirty="0" err="1"/>
            <a:t>вміщуватися</a:t>
          </a:r>
          <a:r>
            <a:rPr lang="ru-RU" sz="2200" kern="1200" dirty="0"/>
            <a:t> в </a:t>
          </a:r>
          <a:r>
            <a:rPr lang="ru-RU" sz="2200" kern="1200" dirty="0" err="1"/>
            <a:t>піч</a:t>
          </a:r>
          <a:r>
            <a:rPr lang="ru-RU" sz="2200" kern="1200" dirty="0"/>
            <a:t>. Разом з контейнером </a:t>
          </a:r>
          <a:r>
            <a:rPr lang="ru-RU" sz="2200" kern="1200" dirty="0" err="1"/>
            <a:t>потрібно</a:t>
          </a:r>
          <a:r>
            <a:rPr lang="ru-RU" sz="2200" kern="1200" dirty="0"/>
            <a:t> </a:t>
          </a:r>
          <a:r>
            <a:rPr lang="ru-RU" sz="2200" kern="1200" dirty="0" err="1"/>
            <a:t>поставити</a:t>
          </a:r>
          <a:r>
            <a:rPr lang="ru-RU" sz="2200" kern="1200" dirty="0"/>
            <a:t> склянку, наполовину </a:t>
          </a:r>
          <a:r>
            <a:rPr lang="ru-RU" sz="2200" kern="1200" dirty="0" err="1"/>
            <a:t>заповнену</a:t>
          </a:r>
          <a:r>
            <a:rPr lang="ru-RU" sz="2200" kern="1200" dirty="0"/>
            <a:t> водою. </a:t>
          </a:r>
          <a:r>
            <a:rPr lang="ru-RU" sz="2200" kern="1200" dirty="0" err="1"/>
            <a:t>Піч</a:t>
          </a:r>
          <a:r>
            <a:rPr lang="ru-RU" sz="2200" kern="1200" dirty="0"/>
            <a:t> </a:t>
          </a:r>
          <a:r>
            <a:rPr lang="ru-RU" sz="2200" kern="1200" dirty="0" err="1"/>
            <a:t>включити</a:t>
          </a:r>
          <a:r>
            <a:rPr lang="ru-RU" sz="2200" kern="1200" dirty="0"/>
            <a:t> на 1-2 </a:t>
          </a:r>
          <a:r>
            <a:rPr lang="ru-RU" sz="2200" kern="1200" dirty="0" err="1"/>
            <a:t>хвилини</a:t>
          </a:r>
          <a:r>
            <a:rPr lang="ru-RU" sz="2200" kern="1200" dirty="0"/>
            <a:t> на </a:t>
          </a:r>
          <a:r>
            <a:rPr lang="ru-RU" sz="2200" kern="1200" dirty="0" err="1"/>
            <a:t>повну</a:t>
          </a:r>
          <a:r>
            <a:rPr lang="ru-RU" sz="2200" kern="1200" dirty="0"/>
            <a:t> </a:t>
          </a:r>
          <a:r>
            <a:rPr lang="ru-RU" sz="2200" kern="1200" dirty="0" err="1"/>
            <a:t>потужність</a:t>
          </a:r>
          <a:r>
            <a:rPr lang="ru-RU" sz="2200" kern="1200" dirty="0"/>
            <a:t>, </a:t>
          </a:r>
          <a:r>
            <a:rPr lang="ru-RU" sz="2200" kern="1200" dirty="0" err="1"/>
            <a:t>потім</a:t>
          </a:r>
          <a:r>
            <a:rPr lang="ru-RU" sz="2200" kern="1200" dirty="0"/>
            <a:t> </a:t>
          </a:r>
          <a:r>
            <a:rPr lang="ru-RU" sz="2200" kern="1200" dirty="0" err="1"/>
            <a:t>виключити</a:t>
          </a:r>
          <a:r>
            <a:rPr lang="ru-RU" sz="2200" kern="1200" dirty="0"/>
            <a:t>, не </a:t>
          </a:r>
          <a:r>
            <a:rPr lang="ru-RU" sz="2200" kern="1200" dirty="0" err="1"/>
            <a:t>відкриваючи</a:t>
          </a:r>
          <a:r>
            <a:rPr lang="ru-RU" sz="2200" kern="1200" dirty="0"/>
            <a:t> – через 30 </a:t>
          </a:r>
          <a:r>
            <a:rPr lang="ru-RU" sz="2200" kern="1200" dirty="0" err="1"/>
            <a:t>хвилин</a:t>
          </a:r>
          <a:r>
            <a:rPr lang="ru-RU" sz="2200" kern="1200" dirty="0"/>
            <a:t> </a:t>
          </a:r>
          <a:r>
            <a:rPr lang="ru-RU" sz="2200" kern="1200" dirty="0" err="1"/>
            <a:t>витягнути</a:t>
          </a:r>
          <a:r>
            <a:rPr lang="ru-RU" sz="2200" kern="1200" dirty="0"/>
            <a:t> </a:t>
          </a:r>
          <a:r>
            <a:rPr lang="ru-RU" sz="2200" kern="1200" dirty="0" err="1"/>
            <a:t>квіти</a:t>
          </a:r>
          <a:r>
            <a:rPr lang="ru-RU" sz="2200" kern="1200" dirty="0"/>
            <a:t> з </a:t>
          </a:r>
          <a:r>
            <a:rPr lang="ru-RU" sz="2200" kern="1200" dirty="0" err="1"/>
            <a:t>печі</a:t>
          </a:r>
        </a:p>
      </dsp:txBody>
      <dsp:txXfrm>
        <a:off x="0" y="2692010"/>
        <a:ext cx="10515600" cy="19706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4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9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2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7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0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5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9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48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8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0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36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264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BB3F6F06-A72D-4442-A031-E1D2004CB3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9CF7FE1C-8BC5-4B0C-A2BC-93AB72C90F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8B520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1094" y="750667"/>
            <a:ext cx="5602705" cy="2678333"/>
          </a:xfrm>
        </p:spPr>
        <p:txBody>
          <a:bodyPr anchor="b">
            <a:normAutofit/>
          </a:bodyPr>
          <a:lstStyle/>
          <a:p>
            <a:r>
              <a:rPr lang="ru-RU" sz="5100"/>
              <a:t>Способи заготівлі сухого рослинного матеріалу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5C4CFA-3CC8-44B8-983D-03CF973A3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tretch/>
        </p:blipFill>
        <p:spPr>
          <a:xfrm>
            <a:off x="542264" y="3328223"/>
            <a:ext cx="4410736" cy="248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175F9F3-20A1-4DF2-986B-5C08C142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4. </a:t>
            </a:r>
            <a:r>
              <a:rPr lang="ru-RU" b="1" dirty="0" err="1"/>
              <a:t>Висушування</a:t>
            </a:r>
            <a:r>
              <a:rPr lang="ru-RU" b="1" dirty="0"/>
              <a:t> в </a:t>
            </a:r>
            <a:r>
              <a:rPr lang="ru-RU" b="1" dirty="0" err="1"/>
              <a:t>мікрохвильовій</a:t>
            </a:r>
            <a:r>
              <a:rPr lang="ru-RU" b="1" dirty="0"/>
              <a:t> </a:t>
            </a:r>
            <a:r>
              <a:rPr lang="ru-RU" b="1" dirty="0" err="1"/>
              <a:t>печі</a:t>
            </a:r>
            <a:endParaRPr lang="ru-RU" b="1" dirty="0"/>
          </a:p>
        </p:txBody>
      </p:sp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xmlns="" id="{70CD3763-5FF3-4665-BC8D-2E628F4414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9990516"/>
              </p:ext>
            </p:extLst>
          </p:nvPr>
        </p:nvGraphicFramePr>
        <p:xfrm>
          <a:off x="838200" y="1493779"/>
          <a:ext cx="10515600" cy="4678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114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DC28065-0894-4C32-8E70-BDB6287A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5. </a:t>
            </a:r>
            <a:r>
              <a:rPr lang="ru-RU" b="1" dirty="0" err="1"/>
              <a:t>Скелетизація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9C9C5C-1AA6-4A99-81FF-8572FC0C11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76EC48C-2B32-4B07-A72A-75553C2D05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err="1">
                <a:ea typeface="+mn-lt"/>
                <a:cs typeface="+mn-lt"/>
              </a:rPr>
              <a:t>Скелетизація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листя</a:t>
            </a:r>
            <a:r>
              <a:rPr lang="ru-RU" dirty="0">
                <a:ea typeface="+mn-lt"/>
                <a:cs typeface="+mn-lt"/>
              </a:rPr>
              <a:t>  – </a:t>
            </a:r>
            <a:r>
              <a:rPr lang="ru-RU" dirty="0" err="1">
                <a:ea typeface="+mn-lt"/>
                <a:cs typeface="+mn-lt"/>
              </a:rPr>
              <a:t>відокремлення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зеленої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тканини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від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листкової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пластини</a:t>
            </a:r>
            <a:r>
              <a:rPr lang="ru-RU" dirty="0">
                <a:ea typeface="+mn-lt"/>
                <a:cs typeface="+mn-lt"/>
              </a:rPr>
              <a:t>, </a:t>
            </a:r>
            <a:r>
              <a:rPr lang="ru-RU" dirty="0" err="1">
                <a:ea typeface="+mn-lt"/>
                <a:cs typeface="+mn-lt"/>
              </a:rPr>
              <a:t>залишаючи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лише</a:t>
            </a:r>
            <a:r>
              <a:rPr lang="ru-RU" dirty="0">
                <a:ea typeface="+mn-lt"/>
                <a:cs typeface="+mn-lt"/>
              </a:rPr>
              <a:t> прожилки («скелет») листка</a:t>
            </a:r>
            <a:endParaRPr lang="ru-RU" dirty="0"/>
          </a:p>
        </p:txBody>
      </p:sp>
      <p:pic>
        <p:nvPicPr>
          <p:cNvPr id="5" name="Рисунок 5" descr="Изображение выглядит как зеленый, воздушный змей, стол, реж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43FDFCC-56D5-44F5-9F2A-B8574429C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445" y="2361400"/>
            <a:ext cx="4439727" cy="22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2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5D11FD0E-2D27-4A5A-949D-222E61ECB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1BC8109F-B452-45EE-8BB3-65433C039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8B520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AC0278-F62D-4C19-B94D-57971A7A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150" y="279400"/>
            <a:ext cx="8885028" cy="1892300"/>
          </a:xfrm>
        </p:spPr>
        <p:txBody>
          <a:bodyPr>
            <a:normAutofit/>
          </a:bodyPr>
          <a:lstStyle/>
          <a:p>
            <a:r>
              <a:rPr lang="ru-RU" dirty="0"/>
              <a:t>1. </a:t>
            </a:r>
            <a:r>
              <a:rPr lang="ru-RU" b="1" dirty="0" err="1"/>
              <a:t>Засушування</a:t>
            </a:r>
            <a:r>
              <a:rPr lang="ru-RU" b="1" dirty="0"/>
              <a:t> в </a:t>
            </a:r>
            <a:r>
              <a:rPr lang="ru-RU" b="1" dirty="0" err="1"/>
              <a:t>повітрі</a:t>
            </a:r>
            <a:endParaRPr lang="ru-RU" b="1" dirty="0"/>
          </a:p>
        </p:txBody>
      </p:sp>
      <p:graphicFrame>
        <p:nvGraphicFramePr>
          <p:cNvPr id="4" name="Схема 4">
            <a:extLst>
              <a:ext uri="{FF2B5EF4-FFF2-40B4-BE49-F238E27FC236}">
                <a16:creationId xmlns:a16="http://schemas.microsoft.com/office/drawing/2014/main" xmlns="" id="{5460E6AF-3239-4799-9DD3-B93E6B8E29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049684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5340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: Shape 104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B74307-49D4-4A8D-9471-853AEED0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73" y="365125"/>
            <a:ext cx="10418425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1.1 </a:t>
            </a:r>
            <a:r>
              <a:rPr lang="en-US" dirty="0" err="1"/>
              <a:t>Засушування</a:t>
            </a:r>
            <a:r>
              <a:rPr lang="en-US" dirty="0"/>
              <a:t> в </a:t>
            </a:r>
            <a:r>
              <a:rPr lang="en-US" dirty="0" err="1"/>
              <a:t>підвішеному</a:t>
            </a:r>
            <a:r>
              <a:rPr lang="en-US" dirty="0"/>
              <a:t> </a:t>
            </a:r>
            <a:r>
              <a:rPr lang="en-US" dirty="0" err="1"/>
              <a:t>положенні</a:t>
            </a:r>
            <a:endParaRPr lang="en-US" dirty="0"/>
          </a:p>
        </p:txBody>
      </p:sp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xmlns="" id="{85A9B16F-1C39-4ED9-8100-6AE34D30B9E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9492597"/>
              </p:ext>
            </p:extLst>
          </p:nvPr>
        </p:nvGraphicFramePr>
        <p:xfrm>
          <a:off x="6513788" y="2333297"/>
          <a:ext cx="4840010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55" name="Рисунок 255" descr="Изображение выглядит как внутренний, стол, еда, т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7ABBF9DC-BF01-46DA-9E44-7247A30FE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838200" y="2335726"/>
            <a:ext cx="4937760" cy="3512427"/>
          </a:xfrm>
        </p:spPr>
      </p:pic>
    </p:spTree>
    <p:extLst>
      <p:ext uri="{BB962C8B-B14F-4D97-AF65-F5344CB8AC3E}">
        <p14:creationId xmlns:p14="http://schemas.microsoft.com/office/powerpoint/2010/main" val="2682636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: Shape 76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A5E2FC-B64F-4C8B-8947-6789A9BB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1.2 Засушування в стоячому положенні</a:t>
            </a:r>
          </a:p>
        </p:txBody>
      </p:sp>
      <p:pic>
        <p:nvPicPr>
          <p:cNvPr id="72" name="Рисунок 72" descr="Изображение выглядит как цветок, стол, растение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032E818-9D43-4520-97CE-970B74B488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1" b="16018"/>
          <a:stretch/>
        </p:blipFill>
        <p:spPr>
          <a:xfrm>
            <a:off x="-1" y="-18839"/>
            <a:ext cx="6133381" cy="6876839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xmlns="" id="{7AE0BC43-857B-4D72-9278-946D8DFFED5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10763420"/>
              </p:ext>
            </p:extLst>
          </p:nvPr>
        </p:nvGraphicFramePr>
        <p:xfrm>
          <a:off x="6513788" y="2333297"/>
          <a:ext cx="4840010" cy="3843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6488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187E73-EFE1-4FB3-9507-7B23D225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1.3 </a:t>
            </a:r>
            <a:r>
              <a:rPr lang="ru-RU" dirty="0" err="1"/>
              <a:t>Засушування</a:t>
            </a:r>
            <a:r>
              <a:rPr lang="ru-RU" dirty="0"/>
              <a:t> в горизонтальному </a:t>
            </a:r>
            <a:r>
              <a:rPr lang="ru-RU" dirty="0" err="1"/>
              <a:t>положенні</a:t>
            </a:r>
            <a:endParaRPr lang="ru-RU" dirty="0"/>
          </a:p>
        </p:txBody>
      </p:sp>
      <p:pic>
        <p:nvPicPr>
          <p:cNvPr id="80" name="Рисунок 8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EF507DF-668E-4A27-910A-C9940E3DEF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455" t="-1310" r="4665" b="19214"/>
          <a:stretch/>
        </p:blipFill>
        <p:spPr>
          <a:xfrm>
            <a:off x="838200" y="2303275"/>
            <a:ext cx="5454517" cy="3434033"/>
          </a:xfrm>
        </p:spPr>
      </p:pic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xmlns="" id="{2BE80515-113F-44ED-AC07-1A9CEC3AF6E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07261995"/>
              </p:ext>
            </p:extLst>
          </p:nvPr>
        </p:nvGraphicFramePr>
        <p:xfrm>
          <a:off x="6419850" y="2011363"/>
          <a:ext cx="4937125" cy="4160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0602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AF1786-9190-4428-9D96-F774A44A5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2. </a:t>
            </a:r>
            <a:r>
              <a:rPr lang="ru-RU" b="1" dirty="0" err="1"/>
              <a:t>Засушування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гігроскопічних</a:t>
            </a:r>
            <a:r>
              <a:rPr lang="ru-RU" b="1" dirty="0"/>
              <a:t> </a:t>
            </a:r>
            <a:r>
              <a:rPr lang="ru-RU" b="1" dirty="0" err="1"/>
              <a:t>речовин</a:t>
            </a:r>
            <a:endParaRPr lang="ru-RU" b="1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F5E0D2D6-CB25-450A-85C8-8F0F10C052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82875033"/>
              </p:ext>
            </p:extLst>
          </p:nvPr>
        </p:nvGraphicFramePr>
        <p:xfrm>
          <a:off x="838200" y="2011363"/>
          <a:ext cx="4937124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708">
                  <a:extLst>
                    <a:ext uri="{9D8B030D-6E8A-4147-A177-3AD203B41FA5}">
                      <a16:colId xmlns:a16="http://schemas.microsoft.com/office/drawing/2014/main" xmlns="" val="2882587323"/>
                    </a:ext>
                  </a:extLst>
                </a:gridCol>
                <a:gridCol w="1645708">
                  <a:extLst>
                    <a:ext uri="{9D8B030D-6E8A-4147-A177-3AD203B41FA5}">
                      <a16:colId xmlns:a16="http://schemas.microsoft.com/office/drawing/2014/main" xmlns="" val="128106963"/>
                    </a:ext>
                  </a:extLst>
                </a:gridCol>
                <a:gridCol w="1645708">
                  <a:extLst>
                    <a:ext uri="{9D8B030D-6E8A-4147-A177-3AD203B41FA5}">
                      <a16:colId xmlns:a16="http://schemas.microsoft.com/office/drawing/2014/main" xmlns="" val="124889286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err="1"/>
                        <a:t>Гігроскопічні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речовини</a:t>
                      </a:r>
                      <a:r>
                        <a:rPr lang="ru-RU" dirty="0"/>
                        <a:t> (</a:t>
                      </a:r>
                      <a:r>
                        <a:rPr lang="ru-RU" dirty="0" err="1"/>
                        <a:t>осушувачі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982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сілікагель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промитий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пісок</a:t>
                      </a:r>
                      <a:r>
                        <a:rPr lang="ru-RU" dirty="0"/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манка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3592008"/>
                  </a:ext>
                </a:extLst>
              </a:tr>
            </a:tbl>
          </a:graphicData>
        </a:graphic>
      </p:graphicFrame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B6A401E-2D01-4FEC-AC47-CDDA3079B6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ru-RU" dirty="0" err="1">
                <a:ea typeface="+mn-lt"/>
                <a:cs typeface="+mn-lt"/>
              </a:rPr>
              <a:t>Рослини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слід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зрізати</a:t>
            </a:r>
            <a:r>
              <a:rPr lang="ru-RU" dirty="0">
                <a:ea typeface="+mn-lt"/>
                <a:cs typeface="+mn-lt"/>
              </a:rPr>
              <a:t>, </a:t>
            </a:r>
            <a:r>
              <a:rPr lang="ru-RU" dirty="0" err="1">
                <a:ea typeface="+mn-lt"/>
                <a:cs typeface="+mn-lt"/>
              </a:rPr>
              <a:t>які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ще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повністю</a:t>
            </a:r>
            <a:r>
              <a:rPr lang="ru-RU" dirty="0">
                <a:ea typeface="+mn-lt"/>
                <a:cs typeface="+mn-lt"/>
              </a:rPr>
              <a:t> не </a:t>
            </a:r>
            <a:r>
              <a:rPr lang="ru-RU" dirty="0" err="1">
                <a:ea typeface="+mn-lt"/>
                <a:cs typeface="+mn-lt"/>
              </a:rPr>
              <a:t>розпустилися</a:t>
            </a:r>
            <a:r>
              <a:rPr lang="ru-RU" dirty="0">
                <a:ea typeface="+mn-lt"/>
                <a:cs typeface="+mn-lt"/>
              </a:rPr>
              <a:t>. </a:t>
            </a:r>
            <a:r>
              <a:rPr lang="ru-RU" dirty="0" err="1">
                <a:ea typeface="+mn-lt"/>
                <a:cs typeface="+mn-lt"/>
              </a:rPr>
              <a:t>Стебло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зрізати</a:t>
            </a:r>
            <a:r>
              <a:rPr lang="ru-RU" dirty="0">
                <a:ea typeface="+mn-lt"/>
                <a:cs typeface="+mn-lt"/>
              </a:rPr>
              <a:t> і </a:t>
            </a:r>
            <a:r>
              <a:rPr lang="ru-RU" dirty="0" err="1">
                <a:ea typeface="+mn-lt"/>
                <a:cs typeface="+mn-lt"/>
              </a:rPr>
              <a:t>залишити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лише</a:t>
            </a:r>
            <a:r>
              <a:rPr lang="ru-RU" dirty="0">
                <a:ea typeface="+mn-lt"/>
                <a:cs typeface="+mn-lt"/>
              </a:rPr>
              <a:t> 2,5 см, </a:t>
            </a:r>
            <a:r>
              <a:rPr lang="ru-RU" dirty="0" err="1">
                <a:ea typeface="+mn-lt"/>
                <a:cs typeface="+mn-lt"/>
              </a:rPr>
              <a:t>насадити</a:t>
            </a:r>
            <a:r>
              <a:rPr lang="ru-RU" dirty="0">
                <a:ea typeface="+mn-lt"/>
                <a:cs typeface="+mn-lt"/>
              </a:rPr>
              <a:t> на </a:t>
            </a:r>
            <a:r>
              <a:rPr lang="ru-RU" dirty="0" err="1">
                <a:ea typeface="+mn-lt"/>
                <a:cs typeface="+mn-lt"/>
              </a:rPr>
              <a:t>дріт</a:t>
            </a:r>
            <a:r>
              <a:rPr lang="ru-RU" dirty="0">
                <a:ea typeface="+mn-lt"/>
                <a:cs typeface="+mn-lt"/>
              </a:rPr>
              <a:t> і </a:t>
            </a:r>
            <a:r>
              <a:rPr lang="ru-RU" dirty="0" err="1">
                <a:ea typeface="+mn-lt"/>
                <a:cs typeface="+mn-lt"/>
              </a:rPr>
              <a:t>закрутити</a:t>
            </a:r>
            <a:r>
              <a:rPr lang="ru-RU" dirty="0">
                <a:ea typeface="+mn-lt"/>
                <a:cs typeface="+mn-lt"/>
              </a:rPr>
              <a:t> у </a:t>
            </a:r>
            <a:r>
              <a:rPr lang="ru-RU" dirty="0" err="1">
                <a:ea typeface="+mn-lt"/>
                <a:cs typeface="+mn-lt"/>
              </a:rPr>
              <a:t>вигляді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спіралі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підставки</a:t>
            </a:r>
            <a:r>
              <a:rPr lang="ru-RU" dirty="0">
                <a:ea typeface="+mn-lt"/>
                <a:cs typeface="+mn-lt"/>
              </a:rPr>
              <a:t>. В коробку з сухим </a:t>
            </a:r>
            <a:r>
              <a:rPr lang="ru-RU" dirty="0" err="1">
                <a:ea typeface="+mn-lt"/>
                <a:cs typeface="+mn-lt"/>
              </a:rPr>
              <a:t>осушувачем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покласти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квіти</a:t>
            </a:r>
            <a:r>
              <a:rPr lang="ru-RU" dirty="0">
                <a:ea typeface="+mn-lt"/>
                <a:cs typeface="+mn-lt"/>
              </a:rPr>
              <a:t> одного виду в вертикальному </a:t>
            </a:r>
            <a:r>
              <a:rPr lang="ru-RU" dirty="0" err="1">
                <a:ea typeface="+mn-lt"/>
                <a:cs typeface="+mn-lt"/>
              </a:rPr>
              <a:t>положенні</a:t>
            </a:r>
            <a:r>
              <a:rPr lang="ru-RU" dirty="0">
                <a:ea typeface="+mn-lt"/>
                <a:cs typeface="+mn-lt"/>
              </a:rPr>
              <a:t> так, </a:t>
            </a:r>
            <a:r>
              <a:rPr lang="ru-RU" dirty="0" err="1">
                <a:ea typeface="+mn-lt"/>
                <a:cs typeface="+mn-lt"/>
              </a:rPr>
              <a:t>щоб</a:t>
            </a:r>
            <a:r>
              <a:rPr lang="ru-RU" dirty="0">
                <a:ea typeface="+mn-lt"/>
                <a:cs typeface="+mn-lt"/>
              </a:rPr>
              <a:t> вони не </a:t>
            </a:r>
            <a:r>
              <a:rPr lang="ru-RU" dirty="0" err="1">
                <a:ea typeface="+mn-lt"/>
                <a:cs typeface="+mn-lt"/>
              </a:rPr>
              <a:t>торкалися</a:t>
            </a:r>
            <a:r>
              <a:rPr lang="ru-RU" dirty="0">
                <a:ea typeface="+mn-lt"/>
                <a:cs typeface="+mn-lt"/>
              </a:rPr>
              <a:t> один одного. </a:t>
            </a:r>
            <a:r>
              <a:rPr lang="ru-RU" dirty="0" err="1">
                <a:ea typeface="+mn-lt"/>
                <a:cs typeface="+mn-lt"/>
              </a:rPr>
              <a:t>Потім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обережно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посипати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зверху</a:t>
            </a:r>
            <a:r>
              <a:rPr lang="ru-RU" dirty="0">
                <a:ea typeface="+mn-lt"/>
                <a:cs typeface="+mn-lt"/>
              </a:rPr>
              <a:t> і </a:t>
            </a:r>
            <a:r>
              <a:rPr lang="ru-RU" dirty="0" err="1">
                <a:ea typeface="+mn-lt"/>
                <a:cs typeface="+mn-lt"/>
              </a:rPr>
              <a:t>біля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квітки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осушувач</a:t>
            </a:r>
            <a:r>
              <a:rPr lang="ru-RU" dirty="0">
                <a:ea typeface="+mn-lt"/>
                <a:cs typeface="+mn-lt"/>
              </a:rPr>
              <a:t>. Через 2 </a:t>
            </a:r>
            <a:r>
              <a:rPr lang="ru-RU" dirty="0" err="1">
                <a:ea typeface="+mn-lt"/>
                <a:cs typeface="+mn-lt"/>
              </a:rPr>
              <a:t>дні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перевірити</a:t>
            </a:r>
            <a:r>
              <a:rPr lang="ru-RU" dirty="0">
                <a:ea typeface="+mn-lt"/>
                <a:cs typeface="+mn-lt"/>
              </a:rPr>
              <a:t> одну </a:t>
            </a:r>
            <a:r>
              <a:rPr lang="ru-RU" dirty="0" err="1">
                <a:ea typeface="+mn-lt"/>
                <a:cs typeface="+mn-lt"/>
              </a:rPr>
              <a:t>квітку</a:t>
            </a:r>
            <a:r>
              <a:rPr lang="ru-RU" dirty="0">
                <a:ea typeface="+mn-lt"/>
                <a:cs typeface="+mn-lt"/>
              </a:rPr>
              <a:t>, </a:t>
            </a:r>
            <a:r>
              <a:rPr lang="ru-RU" dirty="0" err="1">
                <a:ea typeface="+mn-lt"/>
                <a:cs typeface="+mn-lt"/>
              </a:rPr>
              <a:t>якщо</a:t>
            </a:r>
            <a:r>
              <a:rPr lang="ru-RU" dirty="0">
                <a:ea typeface="+mn-lt"/>
                <a:cs typeface="+mn-lt"/>
              </a:rPr>
              <a:t> вона суха, то </a:t>
            </a:r>
            <a:r>
              <a:rPr lang="ru-RU" dirty="0" err="1">
                <a:ea typeface="+mn-lt"/>
                <a:cs typeface="+mn-lt"/>
              </a:rPr>
              <a:t>вийняти</a:t>
            </a:r>
            <a:r>
              <a:rPr lang="ru-RU" dirty="0">
                <a:ea typeface="+mn-lt"/>
                <a:cs typeface="+mn-lt"/>
              </a:rPr>
              <a:t> й </a:t>
            </a:r>
            <a:r>
              <a:rPr lang="ru-RU" dirty="0" err="1">
                <a:ea typeface="+mn-lt"/>
                <a:cs typeface="+mn-lt"/>
              </a:rPr>
              <a:t>інші</a:t>
            </a:r>
            <a:r>
              <a:rPr lang="ru-RU" dirty="0">
                <a:ea typeface="+mn-lt"/>
                <a:cs typeface="+mn-lt"/>
              </a:rPr>
              <a:t>. </a:t>
            </a:r>
            <a:r>
              <a:rPr lang="ru-RU" dirty="0" err="1">
                <a:ea typeface="+mn-lt"/>
                <a:cs typeface="+mn-lt"/>
              </a:rPr>
              <a:t>Перевіряти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квіти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потрібно</a:t>
            </a:r>
            <a:r>
              <a:rPr lang="ru-RU" dirty="0">
                <a:ea typeface="+mn-lt"/>
                <a:cs typeface="+mn-lt"/>
              </a:rPr>
              <a:t> кожного дня. Не </a:t>
            </a:r>
            <a:r>
              <a:rPr lang="ru-RU" dirty="0" err="1">
                <a:ea typeface="+mn-lt"/>
                <a:cs typeface="+mn-lt"/>
              </a:rPr>
              <a:t>слід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рослини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пересушувати</a:t>
            </a:r>
            <a:r>
              <a:rPr lang="ru-RU" dirty="0">
                <a:ea typeface="+mn-lt"/>
                <a:cs typeface="+mn-lt"/>
              </a:rPr>
              <a:t>, </a:t>
            </a:r>
            <a:r>
              <a:rPr lang="ru-RU" dirty="0" err="1">
                <a:ea typeface="+mn-lt"/>
                <a:cs typeface="+mn-lt"/>
              </a:rPr>
              <a:t>бо</a:t>
            </a:r>
            <a:r>
              <a:rPr lang="ru-RU" dirty="0">
                <a:ea typeface="+mn-lt"/>
                <a:cs typeface="+mn-lt"/>
              </a:rPr>
              <a:t> вони </a:t>
            </a:r>
            <a:r>
              <a:rPr lang="ru-RU" dirty="0" err="1">
                <a:ea typeface="+mn-lt"/>
                <a:cs typeface="+mn-lt"/>
              </a:rPr>
              <a:t>будуть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ламкими</a:t>
            </a:r>
            <a:r>
              <a:rPr lang="ru-RU" dirty="0">
                <a:ea typeface="+mn-lt"/>
                <a:cs typeface="+mn-lt"/>
              </a:rPr>
              <a:t>. </a:t>
            </a:r>
            <a:endParaRPr lang="ru-RU" dirty="0"/>
          </a:p>
        </p:txBody>
      </p:sp>
      <p:pic>
        <p:nvPicPr>
          <p:cNvPr id="7" name="Рисунок 7" descr="Изображение выглядит как стол, внутренний, чашка, тарел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713D7EC-3899-481F-B46A-F6C437CA1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4" y="3188988"/>
            <a:ext cx="4784784" cy="24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5D11FD0E-2D27-4A5A-949D-222E61ECBC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1BC8109F-B452-45EE-8BB3-65433C039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8B520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8AC15C-975C-4AE0-B556-2895A799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80" y="279400"/>
            <a:ext cx="10682198" cy="1892300"/>
          </a:xfrm>
        </p:spPr>
        <p:txBody>
          <a:bodyPr>
            <a:normAutofit/>
          </a:bodyPr>
          <a:lstStyle/>
          <a:p>
            <a:r>
              <a:rPr lang="ru-RU" dirty="0"/>
              <a:t>3. </a:t>
            </a:r>
            <a:r>
              <a:rPr lang="ru-RU" b="1" dirty="0" err="1"/>
              <a:t>Консервація</a:t>
            </a:r>
            <a:r>
              <a:rPr lang="ru-RU" b="1" dirty="0"/>
              <a:t> за </a:t>
            </a:r>
            <a:r>
              <a:rPr lang="ru-RU" b="1" dirty="0" err="1"/>
              <a:t>допомогою</a:t>
            </a:r>
            <a:r>
              <a:rPr lang="ru-RU" b="1" dirty="0"/>
              <a:t> </a:t>
            </a:r>
            <a:r>
              <a:rPr lang="ru-RU" b="1" dirty="0" err="1"/>
              <a:t>гліцерину</a:t>
            </a:r>
            <a:endParaRPr lang="ru-RU" b="1" dirty="0"/>
          </a:p>
        </p:txBody>
      </p:sp>
      <p:graphicFrame>
        <p:nvGraphicFramePr>
          <p:cNvPr id="5" name="Схема 5">
            <a:extLst>
              <a:ext uri="{FF2B5EF4-FFF2-40B4-BE49-F238E27FC236}">
                <a16:creationId xmlns:a16="http://schemas.microsoft.com/office/drawing/2014/main" xmlns="" id="{760644E5-338D-4C5D-90D1-4909485179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685331"/>
              </p:ext>
            </p:extLst>
          </p:nvPr>
        </p:nvGraphicFramePr>
        <p:xfrm>
          <a:off x="838200" y="2028825"/>
          <a:ext cx="10515600" cy="414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5046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79BB35BC-D5C2-4C8B-A22A-A71E619191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24CF0-2434-4DE8-BE91-C47837E8A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3.1 Консервація в стоячому положенні</a:t>
            </a:r>
          </a:p>
        </p:txBody>
      </p:sp>
      <p:pic>
        <p:nvPicPr>
          <p:cNvPr id="5" name="Рисунок 5" descr="Изображение выглядит как стол, внутренний, еда, стек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FAD82DDF-9246-4BB7-8363-FB4F100399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729" r="9123" b="1"/>
          <a:stretch/>
        </p:blipFill>
        <p:spPr>
          <a:xfrm>
            <a:off x="2" y="10"/>
            <a:ext cx="611656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538627-2A8C-4DA2-B3D8-8A0A67203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3788" y="2333297"/>
            <a:ext cx="4840010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Підготовлені рослини поставити в посуд, в якому є гліцериновий розчин (1 частина гліцерину і 2 частини кип’яченої води) приблизно на глибину 7,5 см. Тримати  посуд  в прохолодному місці. Виймати рослини тоді, коли все листя змінить забарвлення. Консервація займає від 1 до 8 тижнів (за необхідності можна підливати розчин)</a:t>
            </a:r>
          </a:p>
        </p:txBody>
      </p:sp>
    </p:spTree>
    <p:extLst>
      <p:ext uri="{BB962C8B-B14F-4D97-AF65-F5344CB8AC3E}">
        <p14:creationId xmlns:p14="http://schemas.microsoft.com/office/powerpoint/2010/main" val="355215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D1892E-234B-4D1D-B43E-F717408AB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3.2 </a:t>
            </a:r>
            <a:r>
              <a:rPr lang="ru-RU" dirty="0" err="1"/>
              <a:t>Консервація</a:t>
            </a:r>
            <a:r>
              <a:rPr lang="ru-RU" dirty="0"/>
              <a:t> в горизонтальному </a:t>
            </a:r>
            <a:r>
              <a:rPr lang="ru-RU" dirty="0" err="1"/>
              <a:t>положенні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51510C1-E7CC-4A32-9DF9-A7ACCD8ED6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4E0479F-37A1-4B4E-BBD8-57B2604734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ru-RU" dirty="0">
                <a:ea typeface="+mn-lt"/>
                <a:cs typeface="+mn-lt"/>
              </a:rPr>
              <a:t>Велике </a:t>
            </a:r>
            <a:r>
              <a:rPr lang="ru-RU" dirty="0" err="1">
                <a:ea typeface="+mn-lt"/>
                <a:cs typeface="+mn-lt"/>
              </a:rPr>
              <a:t>листя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чи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гілки</a:t>
            </a:r>
            <a:r>
              <a:rPr lang="ru-RU" dirty="0">
                <a:ea typeface="+mn-lt"/>
                <a:cs typeface="+mn-lt"/>
              </a:rPr>
              <a:t> з </a:t>
            </a:r>
            <a:r>
              <a:rPr lang="ru-RU" dirty="0" err="1">
                <a:ea typeface="+mn-lt"/>
                <a:cs typeface="+mn-lt"/>
              </a:rPr>
              <a:t>дрібними</a:t>
            </a:r>
            <a:r>
              <a:rPr lang="ru-RU" dirty="0">
                <a:ea typeface="+mn-lt"/>
                <a:cs typeface="+mn-lt"/>
              </a:rPr>
              <a:t> листочками </a:t>
            </a:r>
            <a:r>
              <a:rPr lang="ru-RU" dirty="0" err="1">
                <a:ea typeface="+mn-lt"/>
                <a:cs typeface="+mn-lt"/>
              </a:rPr>
              <a:t>можна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законсервувати</a:t>
            </a:r>
            <a:r>
              <a:rPr lang="ru-RU" dirty="0">
                <a:ea typeface="+mn-lt"/>
                <a:cs typeface="+mn-lt"/>
              </a:rPr>
              <a:t> в </a:t>
            </a:r>
            <a:r>
              <a:rPr lang="ru-RU" dirty="0" err="1">
                <a:ea typeface="+mn-lt"/>
                <a:cs typeface="+mn-lt"/>
              </a:rPr>
              <a:t>розчині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гліцерину</a:t>
            </a:r>
            <a:r>
              <a:rPr lang="ru-RU" dirty="0">
                <a:ea typeface="+mn-lt"/>
                <a:cs typeface="+mn-lt"/>
              </a:rPr>
              <a:t>, налитому в плоскому </a:t>
            </a:r>
            <a:r>
              <a:rPr lang="ru-RU" dirty="0" err="1">
                <a:ea typeface="+mn-lt"/>
                <a:cs typeface="+mn-lt"/>
              </a:rPr>
              <a:t>посуді</a:t>
            </a:r>
            <a:r>
              <a:rPr lang="ru-RU" dirty="0">
                <a:ea typeface="+mn-lt"/>
                <a:cs typeface="+mn-lt"/>
              </a:rPr>
              <a:t>. </a:t>
            </a:r>
            <a:r>
              <a:rPr lang="ru-RU" dirty="0" err="1">
                <a:ea typeface="+mn-lt"/>
                <a:cs typeface="+mn-lt"/>
              </a:rPr>
              <a:t>Розчин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використовується</a:t>
            </a:r>
            <a:r>
              <a:rPr lang="ru-RU" dirty="0">
                <a:ea typeface="+mn-lt"/>
                <a:cs typeface="+mn-lt"/>
              </a:rPr>
              <a:t> 1:1 (1 </a:t>
            </a:r>
            <a:r>
              <a:rPr lang="ru-RU" dirty="0" err="1">
                <a:ea typeface="+mn-lt"/>
                <a:cs typeface="+mn-lt"/>
              </a:rPr>
              <a:t>частина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гліцерину</a:t>
            </a:r>
            <a:r>
              <a:rPr lang="ru-RU" dirty="0">
                <a:ea typeface="+mn-lt"/>
                <a:cs typeface="+mn-lt"/>
              </a:rPr>
              <a:t>, 1 </a:t>
            </a:r>
            <a:r>
              <a:rPr lang="ru-RU" dirty="0" err="1">
                <a:ea typeface="+mn-lt"/>
                <a:cs typeface="+mn-lt"/>
              </a:rPr>
              <a:t>частина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кип’яченої</a:t>
            </a:r>
            <a:r>
              <a:rPr lang="ru-RU" dirty="0">
                <a:ea typeface="+mn-lt"/>
                <a:cs typeface="+mn-lt"/>
              </a:rPr>
              <a:t> води). </a:t>
            </a:r>
            <a:r>
              <a:rPr lang="ru-RU" dirty="0" err="1">
                <a:ea typeface="+mn-lt"/>
                <a:cs typeface="+mn-lt"/>
              </a:rPr>
              <a:t>Листя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готове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тоді</a:t>
            </a:r>
            <a:r>
              <a:rPr lang="ru-RU" dirty="0">
                <a:ea typeface="+mn-lt"/>
                <a:cs typeface="+mn-lt"/>
              </a:rPr>
              <a:t>, коли </a:t>
            </a:r>
            <a:r>
              <a:rPr lang="ru-RU" dirty="0" err="1">
                <a:ea typeface="+mn-lt"/>
                <a:cs typeface="+mn-lt"/>
              </a:rPr>
              <a:t>воно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повністю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змінить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колір</a:t>
            </a:r>
            <a:r>
              <a:rPr lang="ru-RU" dirty="0">
                <a:ea typeface="+mn-lt"/>
                <a:cs typeface="+mn-lt"/>
              </a:rPr>
              <a:t>.</a:t>
            </a:r>
            <a:endParaRPr lang="ru-RU" dirty="0"/>
          </a:p>
        </p:txBody>
      </p:sp>
      <p:pic>
        <p:nvPicPr>
          <p:cNvPr id="5" name="Рисунок 5" descr="Изображение выглядит как человек, внутренний, стол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33A2C78-0AE8-4B12-A377-88013B6F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24998"/>
            <a:ext cx="5029199" cy="28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77118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413024"/>
      </a:dk2>
      <a:lt2>
        <a:srgbClr val="E6E2E8"/>
      </a:lt2>
      <a:accent1>
        <a:srgbClr val="48B520"/>
      </a:accent1>
      <a:accent2>
        <a:srgbClr val="7DAE13"/>
      </a:accent2>
      <a:accent3>
        <a:srgbClr val="B0A11F"/>
      </a:accent3>
      <a:accent4>
        <a:srgbClr val="D57317"/>
      </a:accent4>
      <a:accent5>
        <a:srgbClr val="E73629"/>
      </a:accent5>
      <a:accent6>
        <a:srgbClr val="D5175A"/>
      </a:accent6>
      <a:hlink>
        <a:srgbClr val="C16346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426</Words>
  <Application>Microsoft Office PowerPoint</Application>
  <PresentationFormat>Широкоэкранный</PresentationFormat>
  <Paragraphs>37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Elephant</vt:lpstr>
      <vt:lpstr>BrushVTI</vt:lpstr>
      <vt:lpstr>Способи заготівлі сухого рослинного матеріалу</vt:lpstr>
      <vt:lpstr>1. Засушування в повітрі</vt:lpstr>
      <vt:lpstr>1.1 Засушування в підвішеному положенні</vt:lpstr>
      <vt:lpstr>1.2 Засушування в стоячому положенні</vt:lpstr>
      <vt:lpstr>1.3 Засушування в горизонтальному положенні</vt:lpstr>
      <vt:lpstr>2. Засушування за допомогою гігроскопічних речовин</vt:lpstr>
      <vt:lpstr>3. Консервація за допомогою гліцерину</vt:lpstr>
      <vt:lpstr>3.1 Консервація в стоячому положенні</vt:lpstr>
      <vt:lpstr>3.2 Консервація в горизонтальному положенні</vt:lpstr>
      <vt:lpstr>4. Висушування в мікрохвильовій печі</vt:lpstr>
      <vt:lpstr>5. Скелетизація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Учетная запись Майкрософт</cp:lastModifiedBy>
  <cp:revision>469</cp:revision>
  <dcterms:created xsi:type="dcterms:W3CDTF">2020-07-23T10:23:29Z</dcterms:created>
  <dcterms:modified xsi:type="dcterms:W3CDTF">2022-10-31T09:32:43Z</dcterms:modified>
</cp:coreProperties>
</file>