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91" r:id="rId4"/>
    <p:sldId id="290" r:id="rId5"/>
    <p:sldId id="312" r:id="rId6"/>
    <p:sldId id="272" r:id="rId7"/>
    <p:sldId id="289" r:id="rId8"/>
    <p:sldId id="301" r:id="rId9"/>
    <p:sldId id="304" r:id="rId10"/>
    <p:sldId id="257" r:id="rId11"/>
    <p:sldId id="261" r:id="rId12"/>
    <p:sldId id="262" r:id="rId13"/>
    <p:sldId id="292" r:id="rId14"/>
    <p:sldId id="280" r:id="rId15"/>
    <p:sldId id="281" r:id="rId16"/>
    <p:sldId id="282" r:id="rId17"/>
    <p:sldId id="284" r:id="rId18"/>
    <p:sldId id="283" r:id="rId19"/>
    <p:sldId id="313" r:id="rId20"/>
    <p:sldId id="286" r:id="rId21"/>
    <p:sldId id="287" r:id="rId22"/>
    <p:sldId id="288" r:id="rId23"/>
    <p:sldId id="293" r:id="rId24"/>
    <p:sldId id="294" r:id="rId25"/>
    <p:sldId id="295" r:id="rId26"/>
    <p:sldId id="310" r:id="rId27"/>
    <p:sldId id="297" r:id="rId28"/>
    <p:sldId id="299" r:id="rId29"/>
    <p:sldId id="298" r:id="rId30"/>
    <p:sldId id="300" r:id="rId31"/>
    <p:sldId id="309" r:id="rId32"/>
    <p:sldId id="302" r:id="rId33"/>
    <p:sldId id="30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46EA"/>
    <a:srgbClr val="FF3399"/>
    <a:srgbClr val="FFCCFF"/>
    <a:srgbClr val="CCECFF"/>
    <a:srgbClr val="FF99FF"/>
    <a:srgbClr val="FF9999"/>
    <a:srgbClr val="E3B5DE"/>
    <a:srgbClr val="990099"/>
    <a:srgbClr val="FF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54CAF-B144-4B25-9D3C-9DC93CDA37A0}" type="doc">
      <dgm:prSet loTypeId="urn:microsoft.com/office/officeart/2005/8/layout/vList6" loCatId="process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C78D793-2184-4DD0-9308-B2EBDCA429D1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uk-UA" sz="32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Мотивація</a:t>
          </a:r>
          <a:r>
            <a:rPr lang="uk-UA" sz="3200" dirty="0">
              <a:ea typeface="Calibri" panose="020F0502020204030204" pitchFamily="34" charset="0"/>
              <a:cs typeface="Times New Roman" panose="02020603050405020304" pitchFamily="18" charset="0"/>
            </a:rPr>
            <a:t>  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CB855FBC-9300-4A72-A82F-6A7389CDE1A5}" type="parTrans" cxnId="{89103F15-4BF7-4117-AAF0-996F941EB81B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A16293-BAD8-4059-B142-C4168E594B1F}" type="sibTrans" cxnId="{89103F15-4BF7-4117-AAF0-996F941EB81B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C378D84-74FE-4AFC-9F78-CAAFE63732BB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 dirty="0">
              <a:ea typeface="Calibri" panose="020F0502020204030204" pitchFamily="34" charset="0"/>
              <a:cs typeface="Times New Roman" panose="02020603050405020304" pitchFamily="18" charset="0"/>
            </a:rPr>
            <a:t>інтереси,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E79E9EB-9660-48C3-BEA1-8DC309A798D4}" type="parTrans" cxnId="{B938C36A-4C4D-4A36-865D-9344BC7050F8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B96417-BCF0-4A35-AC02-D4EAA06E36CE}" type="sibTrans" cxnId="{B938C36A-4C4D-4A36-865D-9344BC7050F8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81ECF7-3515-4889-AA9F-C22D697C6B1E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ea typeface="Calibri" panose="020F0502020204030204" pitchFamily="34" charset="0"/>
              <a:cs typeface="Times New Roman" panose="02020603050405020304" pitchFamily="18" charset="0"/>
            </a:rPr>
            <a:t>переконання,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C951626-9EFD-435C-BAAD-73132643F31E}" type="parTrans" cxnId="{E7E8A657-A23D-44BC-B4B5-63DA2C20F2FE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E5E469-0345-40F8-A99C-5E673955BF4A}" type="sibTrans" cxnId="{E7E8A657-A23D-44BC-B4B5-63DA2C20F2FE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723D2E-090E-4A6D-9C54-2F81C217172B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ea typeface="Calibri" panose="020F0502020204030204" pitchFamily="34" charset="0"/>
              <a:cs typeface="Times New Roman" panose="02020603050405020304" pitchFamily="18" charset="0"/>
            </a:rPr>
            <a:t>прагнення,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BD584E8-C049-4F10-9827-D11535CCCFE4}" type="parTrans" cxnId="{3807D758-9FF3-4933-9B57-2A6037ABCF77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D603CD-39E1-4662-9776-147243F63DB1}" type="sibTrans" cxnId="{3807D758-9FF3-4933-9B57-2A6037ABCF77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00DBAD-F7EE-43C6-89F6-5D882376F66C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ea typeface="Calibri" panose="020F0502020204030204" pitchFamily="34" charset="0"/>
              <a:cs typeface="Times New Roman" panose="02020603050405020304" pitchFamily="18" charset="0"/>
            </a:rPr>
            <a:t>емоції,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15F4137A-87BE-4607-AED7-2EA15A541E49}" type="parTrans" cxnId="{09EE1A50-DA83-43C2-BDAD-DAC7DC8B01EA}">
      <dgm:prSet/>
      <dgm:spPr/>
      <dgm:t>
        <a:bodyPr/>
        <a:lstStyle/>
        <a:p>
          <a:endParaRPr lang="ru-RU" sz="2400"/>
        </a:p>
      </dgm:t>
    </dgm:pt>
    <dgm:pt modelId="{FBEFC8F3-3487-4B54-8B64-B8DC1FFC9599}" type="sibTrans" cxnId="{09EE1A50-DA83-43C2-BDAD-DAC7DC8B01EA}">
      <dgm:prSet/>
      <dgm:spPr/>
      <dgm:t>
        <a:bodyPr/>
        <a:lstStyle/>
        <a:p>
          <a:endParaRPr lang="ru-RU" sz="2400"/>
        </a:p>
      </dgm:t>
    </dgm:pt>
    <dgm:pt modelId="{5470779C-3A81-422D-A1FC-687630086631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ea typeface="Calibri" panose="020F0502020204030204" pitchFamily="34" charset="0"/>
              <a:cs typeface="Times New Roman" panose="02020603050405020304" pitchFamily="18" charset="0"/>
            </a:rPr>
            <a:t>потреби,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F08E8B2-5DCD-4214-8BFD-EEABD8E0C582}" type="parTrans" cxnId="{85B83ADC-FBED-4C88-A146-DB04BDE1F285}">
      <dgm:prSet/>
      <dgm:spPr/>
      <dgm:t>
        <a:bodyPr/>
        <a:lstStyle/>
        <a:p>
          <a:endParaRPr lang="ru-RU" sz="2400"/>
        </a:p>
      </dgm:t>
    </dgm:pt>
    <dgm:pt modelId="{DC3A3C8E-2E89-410E-B1EE-DF1C6F018D66}" type="sibTrans" cxnId="{85B83ADC-FBED-4C88-A146-DB04BDE1F285}">
      <dgm:prSet/>
      <dgm:spPr/>
      <dgm:t>
        <a:bodyPr/>
        <a:lstStyle/>
        <a:p>
          <a:endParaRPr lang="ru-RU" sz="2400"/>
        </a:p>
      </dgm:t>
    </dgm:pt>
    <dgm:pt modelId="{7EA7345D-2239-4293-A721-AFD85D46B460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ea typeface="Calibri" panose="020F0502020204030204" pitchFamily="34" charset="0"/>
              <a:cs typeface="Times New Roman" panose="02020603050405020304" pitchFamily="18" charset="0"/>
            </a:rPr>
            <a:t>ідеали,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8CC1384-F7A9-49E8-A704-F56139EBD659}" type="parTrans" cxnId="{24E93FE8-2CDA-4712-801E-3F1C19A439B5}">
      <dgm:prSet/>
      <dgm:spPr/>
      <dgm:t>
        <a:bodyPr/>
        <a:lstStyle/>
        <a:p>
          <a:endParaRPr lang="ru-RU" sz="2400"/>
        </a:p>
      </dgm:t>
    </dgm:pt>
    <dgm:pt modelId="{74B3715C-9289-4B4F-97F4-74A484C19719}" type="sibTrans" cxnId="{24E93FE8-2CDA-4712-801E-3F1C19A439B5}">
      <dgm:prSet/>
      <dgm:spPr/>
      <dgm:t>
        <a:bodyPr/>
        <a:lstStyle/>
        <a:p>
          <a:endParaRPr lang="ru-RU" sz="2400"/>
        </a:p>
      </dgm:t>
    </dgm:pt>
    <dgm:pt modelId="{09B62BB3-8E95-49FB-91B5-6EFF57305576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>
              <a:latin typeface="Times New Roman" pitchFamily="18" charset="0"/>
              <a:cs typeface="Times New Roman" pitchFamily="18" charset="0"/>
            </a:rPr>
            <a:t>установки.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127504B-E555-4270-9D24-E29A9BCC3F3D}" type="parTrans" cxnId="{C30A317E-6A12-4A2A-8456-995F86B49FD6}">
      <dgm:prSet/>
      <dgm:spPr/>
      <dgm:t>
        <a:bodyPr/>
        <a:lstStyle/>
        <a:p>
          <a:endParaRPr lang="ru-RU" sz="2400"/>
        </a:p>
      </dgm:t>
    </dgm:pt>
    <dgm:pt modelId="{D9BDCC57-46F3-40DC-BFEC-153EFCFE8EB0}" type="sibTrans" cxnId="{C30A317E-6A12-4A2A-8456-995F86B49FD6}">
      <dgm:prSet/>
      <dgm:spPr/>
      <dgm:t>
        <a:bodyPr/>
        <a:lstStyle/>
        <a:p>
          <a:endParaRPr lang="ru-RU" sz="2400"/>
        </a:p>
      </dgm:t>
    </dgm:pt>
    <dgm:pt modelId="{948F46A8-4ED2-4A11-97F6-614F78AAEE7E}" type="pres">
      <dgm:prSet presAssocID="{28754CAF-B144-4B25-9D3C-9DC93CDA37A0}" presName="Name0" presStyleCnt="0">
        <dgm:presLayoutVars>
          <dgm:dir/>
          <dgm:animLvl val="lvl"/>
          <dgm:resizeHandles/>
        </dgm:presLayoutVars>
      </dgm:prSet>
      <dgm:spPr/>
    </dgm:pt>
    <dgm:pt modelId="{F17FE5AC-16EF-48F4-B641-756180E3D5DB}" type="pres">
      <dgm:prSet presAssocID="{8C78D793-2184-4DD0-9308-B2EBDCA429D1}" presName="linNode" presStyleCnt="0"/>
      <dgm:spPr/>
    </dgm:pt>
    <dgm:pt modelId="{862F2711-BE3C-4D24-88FA-A99AD1BEF61C}" type="pres">
      <dgm:prSet presAssocID="{8C78D793-2184-4DD0-9308-B2EBDCA429D1}" presName="parentShp" presStyleLbl="node1" presStyleIdx="0" presStyleCnt="1" custScaleX="176133" custScaleY="55949" custLinFactNeighborX="-1900" custLinFactNeighborY="-4034">
        <dgm:presLayoutVars>
          <dgm:bulletEnabled val="1"/>
        </dgm:presLayoutVars>
      </dgm:prSet>
      <dgm:spPr>
        <a:prstGeom prst="flowChartOnlineStorage">
          <a:avLst/>
        </a:prstGeom>
      </dgm:spPr>
    </dgm:pt>
    <dgm:pt modelId="{BC390F7F-F346-4EA2-8C23-C62F5D66CB36}" type="pres">
      <dgm:prSet presAssocID="{8C78D793-2184-4DD0-9308-B2EBDCA429D1}" presName="childShp" presStyleLbl="bgAccFollowNode1" presStyleIdx="0" presStyleCnt="1" custScaleX="113814" custScaleY="65507" custLinFactNeighborX="-14242" custLinFactNeighborY="-1139">
        <dgm:presLayoutVars>
          <dgm:bulletEnabled val="1"/>
        </dgm:presLayoutVars>
      </dgm:prSet>
      <dgm:spPr>
        <a:prstGeom prst="flowChartPreparation">
          <a:avLst/>
        </a:prstGeom>
      </dgm:spPr>
    </dgm:pt>
  </dgm:ptLst>
  <dgm:cxnLst>
    <dgm:cxn modelId="{1A4DAB0B-55C1-4E31-A71C-947E0537271A}" type="presOf" srcId="{28754CAF-B144-4B25-9D3C-9DC93CDA37A0}" destId="{948F46A8-4ED2-4A11-97F6-614F78AAEE7E}" srcOrd="0" destOrd="0" presId="urn:microsoft.com/office/officeart/2005/8/layout/vList6"/>
    <dgm:cxn modelId="{89103F15-4BF7-4117-AAF0-996F941EB81B}" srcId="{28754CAF-B144-4B25-9D3C-9DC93CDA37A0}" destId="{8C78D793-2184-4DD0-9308-B2EBDCA429D1}" srcOrd="0" destOrd="0" parTransId="{CB855FBC-9300-4A72-A82F-6A7389CDE1A5}" sibTransId="{3AA16293-BAD8-4059-B142-C4168E594B1F}"/>
    <dgm:cxn modelId="{C181081A-E1A0-48BF-BA43-CFD433778C80}" type="presOf" srcId="{09B62BB3-8E95-49FB-91B5-6EFF57305576}" destId="{BC390F7F-F346-4EA2-8C23-C62F5D66CB36}" srcOrd="0" destOrd="6" presId="urn:microsoft.com/office/officeart/2005/8/layout/vList6"/>
    <dgm:cxn modelId="{31FE1863-506B-4A01-A53E-FD6BA610C01B}" type="presOf" srcId="{8981ECF7-3515-4889-AA9F-C22D697C6B1E}" destId="{BC390F7F-F346-4EA2-8C23-C62F5D66CB36}" srcOrd="0" destOrd="4" presId="urn:microsoft.com/office/officeart/2005/8/layout/vList6"/>
    <dgm:cxn modelId="{B938C36A-4C4D-4A36-865D-9344BC7050F8}" srcId="{8C78D793-2184-4DD0-9308-B2EBDCA429D1}" destId="{1C378D84-74FE-4AFC-9F78-CAAFE63732BB}" srcOrd="0" destOrd="0" parTransId="{2E79E9EB-9660-48C3-BEA1-8DC309A798D4}" sibTransId="{CFB96417-BCF0-4A35-AC02-D4EAA06E36CE}"/>
    <dgm:cxn modelId="{09EE1A50-DA83-43C2-BDAD-DAC7DC8B01EA}" srcId="{8C78D793-2184-4DD0-9308-B2EBDCA429D1}" destId="{2700DBAD-F7EE-43C6-89F6-5D882376F66C}" srcOrd="3" destOrd="0" parTransId="{15F4137A-87BE-4607-AED7-2EA15A541E49}" sibTransId="{FBEFC8F3-3487-4B54-8B64-B8DC1FFC9599}"/>
    <dgm:cxn modelId="{7BC20B72-F774-44E6-85F1-700B4021564A}" type="presOf" srcId="{2700DBAD-F7EE-43C6-89F6-5D882376F66C}" destId="{BC390F7F-F346-4EA2-8C23-C62F5D66CB36}" srcOrd="0" destOrd="3" presId="urn:microsoft.com/office/officeart/2005/8/layout/vList6"/>
    <dgm:cxn modelId="{E7E8A657-A23D-44BC-B4B5-63DA2C20F2FE}" srcId="{8C78D793-2184-4DD0-9308-B2EBDCA429D1}" destId="{8981ECF7-3515-4889-AA9F-C22D697C6B1E}" srcOrd="4" destOrd="0" parTransId="{5C951626-9EFD-435C-BAAD-73132643F31E}" sibTransId="{FFE5E469-0345-40F8-A99C-5E673955BF4A}"/>
    <dgm:cxn modelId="{3807D758-9FF3-4933-9B57-2A6037ABCF77}" srcId="{8C78D793-2184-4DD0-9308-B2EBDCA429D1}" destId="{F5723D2E-090E-4A6D-9C54-2F81C217172B}" srcOrd="2" destOrd="0" parTransId="{6BD584E8-C049-4F10-9827-D11535CCCFE4}" sibTransId="{A4D603CD-39E1-4662-9776-147243F63DB1}"/>
    <dgm:cxn modelId="{C30A317E-6A12-4A2A-8456-995F86B49FD6}" srcId="{8C78D793-2184-4DD0-9308-B2EBDCA429D1}" destId="{09B62BB3-8E95-49FB-91B5-6EFF57305576}" srcOrd="6" destOrd="0" parTransId="{8127504B-E555-4270-9D24-E29A9BCC3F3D}" sibTransId="{D9BDCC57-46F3-40DC-BFEC-153EFCFE8EB0}"/>
    <dgm:cxn modelId="{C144088D-063A-4D5F-B6A8-7125984AEC99}" type="presOf" srcId="{1C378D84-74FE-4AFC-9F78-CAAFE63732BB}" destId="{BC390F7F-F346-4EA2-8C23-C62F5D66CB36}" srcOrd="0" destOrd="0" presId="urn:microsoft.com/office/officeart/2005/8/layout/vList6"/>
    <dgm:cxn modelId="{4E69148F-40B0-4912-9DE3-E15DE31DCAE9}" type="presOf" srcId="{8C78D793-2184-4DD0-9308-B2EBDCA429D1}" destId="{862F2711-BE3C-4D24-88FA-A99AD1BEF61C}" srcOrd="0" destOrd="0" presId="urn:microsoft.com/office/officeart/2005/8/layout/vList6"/>
    <dgm:cxn modelId="{D7D3D299-128B-4F95-8DD8-D03DB7FA2C1F}" type="presOf" srcId="{F5723D2E-090E-4A6D-9C54-2F81C217172B}" destId="{BC390F7F-F346-4EA2-8C23-C62F5D66CB36}" srcOrd="0" destOrd="2" presId="urn:microsoft.com/office/officeart/2005/8/layout/vList6"/>
    <dgm:cxn modelId="{85B83ADC-FBED-4C88-A146-DB04BDE1F285}" srcId="{8C78D793-2184-4DD0-9308-B2EBDCA429D1}" destId="{5470779C-3A81-422D-A1FC-687630086631}" srcOrd="1" destOrd="0" parTransId="{6F08E8B2-5DCD-4214-8BFD-EEABD8E0C582}" sibTransId="{DC3A3C8E-2E89-410E-B1EE-DF1C6F018D66}"/>
    <dgm:cxn modelId="{29B438E7-855D-4CEA-93A8-01C53AD1838D}" type="presOf" srcId="{7EA7345D-2239-4293-A721-AFD85D46B460}" destId="{BC390F7F-F346-4EA2-8C23-C62F5D66CB36}" srcOrd="0" destOrd="5" presId="urn:microsoft.com/office/officeart/2005/8/layout/vList6"/>
    <dgm:cxn modelId="{24E93FE8-2CDA-4712-801E-3F1C19A439B5}" srcId="{8C78D793-2184-4DD0-9308-B2EBDCA429D1}" destId="{7EA7345D-2239-4293-A721-AFD85D46B460}" srcOrd="5" destOrd="0" parTransId="{58CC1384-F7A9-49E8-A704-F56139EBD659}" sibTransId="{74B3715C-9289-4B4F-97F4-74A484C19719}"/>
    <dgm:cxn modelId="{3F6F5EFC-5B20-421B-B18B-BEF9CD4D2D65}" type="presOf" srcId="{5470779C-3A81-422D-A1FC-687630086631}" destId="{BC390F7F-F346-4EA2-8C23-C62F5D66CB36}" srcOrd="0" destOrd="1" presId="urn:microsoft.com/office/officeart/2005/8/layout/vList6"/>
    <dgm:cxn modelId="{0734F561-73C5-4B38-97F1-80FE7E45878F}" type="presParOf" srcId="{948F46A8-4ED2-4A11-97F6-614F78AAEE7E}" destId="{F17FE5AC-16EF-48F4-B641-756180E3D5DB}" srcOrd="0" destOrd="0" presId="urn:microsoft.com/office/officeart/2005/8/layout/vList6"/>
    <dgm:cxn modelId="{070924EE-F6AB-4BFA-82E6-5E9B114FD380}" type="presParOf" srcId="{F17FE5AC-16EF-48F4-B641-756180E3D5DB}" destId="{862F2711-BE3C-4D24-88FA-A99AD1BEF61C}" srcOrd="0" destOrd="0" presId="urn:microsoft.com/office/officeart/2005/8/layout/vList6"/>
    <dgm:cxn modelId="{A99B16BE-4E16-48E3-AE77-674918F75C65}" type="presParOf" srcId="{F17FE5AC-16EF-48F4-B641-756180E3D5DB}" destId="{BC390F7F-F346-4EA2-8C23-C62F5D66CB3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71D18A-36B6-4A38-8448-470501C0EABC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99397C-20D0-48D7-9412-80E5CECC6540}">
      <dgm:prSet phldrT="[Текст]" custT="1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 r="-100000" b="-10000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uk-UA" sz="2400" b="1" dirty="0">
              <a:solidFill>
                <a:srgbClr val="C00000"/>
              </a:solidFill>
            </a:rPr>
            <a:t>Шляхи підвищення мотивації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BDFD48-888C-4FD0-8B78-606C9C87D31B}" type="sibTrans" cxnId="{7532D47A-BF2F-4E2B-A75D-5CFCA28B0315}">
      <dgm:prSet/>
      <dgm:spPr/>
      <dgm:t>
        <a:bodyPr/>
        <a:lstStyle/>
        <a:p>
          <a:endParaRPr lang="ru-RU" sz="18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8F9776-20E8-47FC-B846-9D0F9A2EF514}" type="parTrans" cxnId="{7532D47A-BF2F-4E2B-A75D-5CFCA28B0315}">
      <dgm:prSet/>
      <dgm:spPr/>
      <dgm:t>
        <a:bodyPr/>
        <a:lstStyle/>
        <a:p>
          <a:endParaRPr lang="ru-RU" sz="18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AC406A-864B-44DF-8DF6-BE20FF786385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indent="0" algn="l">
            <a:lnSpc>
              <a:spcPct val="100000"/>
            </a:lnSpc>
            <a:spcAft>
              <a:spcPts val="0"/>
            </a:spcAft>
          </a:pPr>
          <a:r>
            <a:rPr lang="uk-UA" sz="2000" b="1" dirty="0">
              <a:solidFill>
                <a:srgbClr val="C00000"/>
              </a:solidFill>
            </a:rPr>
            <a:t>Організація дискусій, диспутів </a:t>
          </a:r>
          <a:r>
            <a:rPr lang="uk-UA" sz="2000" i="1" dirty="0">
              <a:solidFill>
                <a:schemeClr val="tx1"/>
              </a:solidFill>
            </a:rPr>
            <a:t>посилюють увагу.</a:t>
          </a:r>
          <a:endParaRPr lang="ru-RU" sz="2000" i="1" dirty="0"/>
        </a:p>
      </dgm:t>
    </dgm:pt>
    <dgm:pt modelId="{D0E76E6D-2127-4E89-9606-9AF3C2E7E433}" type="parTrans" cxnId="{B611D50F-6973-4BD7-B284-D288F37A66BB}">
      <dgm:prSet/>
      <dgm:spPr/>
      <dgm:t>
        <a:bodyPr/>
        <a:lstStyle/>
        <a:p>
          <a:endParaRPr lang="ru-RU" sz="1800"/>
        </a:p>
      </dgm:t>
    </dgm:pt>
    <dgm:pt modelId="{7B697218-E7DA-4643-B2CD-D6AA8863237B}" type="sibTrans" cxnId="{B611D50F-6973-4BD7-B284-D288F37A66BB}">
      <dgm:prSet/>
      <dgm:spPr/>
      <dgm:t>
        <a:bodyPr/>
        <a:lstStyle/>
        <a:p>
          <a:endParaRPr lang="ru-RU" sz="1800"/>
        </a:p>
      </dgm:t>
    </dgm:pt>
    <dgm:pt modelId="{ED6E7C4D-DA18-4DC2-8EDD-C7927D0BAEED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uk-UA" sz="2000" b="1" dirty="0">
              <a:solidFill>
                <a:srgbClr val="002060"/>
              </a:solidFill>
            </a:rPr>
            <a:t>Створення ситуації успіху </a:t>
          </a:r>
          <a:r>
            <a:rPr lang="uk-UA" sz="2000" i="1" dirty="0">
              <a:solidFill>
                <a:schemeClr val="tx1"/>
              </a:solidFill>
            </a:rPr>
            <a:t>передбачає вміння хвалити учня за кожне нове досягнення.</a:t>
          </a:r>
          <a:endParaRPr lang="ru-RU" sz="2000" i="1" dirty="0"/>
        </a:p>
      </dgm:t>
    </dgm:pt>
    <dgm:pt modelId="{77C25C63-5CFB-4FDD-AEFD-53CC65F5240B}" type="parTrans" cxnId="{C29A7F18-BBB8-4C97-8D7A-EB1F9F8E7AD3}">
      <dgm:prSet/>
      <dgm:spPr/>
      <dgm:t>
        <a:bodyPr/>
        <a:lstStyle/>
        <a:p>
          <a:endParaRPr lang="ru-RU" sz="1800"/>
        </a:p>
      </dgm:t>
    </dgm:pt>
    <dgm:pt modelId="{7D31E6A4-F283-4F4D-8A45-40F6A8EECBE0}" type="sibTrans" cxnId="{C29A7F18-BBB8-4C97-8D7A-EB1F9F8E7AD3}">
      <dgm:prSet/>
      <dgm:spPr/>
      <dgm:t>
        <a:bodyPr/>
        <a:lstStyle/>
        <a:p>
          <a:endParaRPr lang="ru-RU" sz="1800"/>
        </a:p>
      </dgm:t>
    </dgm:pt>
    <dgm:pt modelId="{CF4CD1FD-D80F-45B0-BB22-FD9F3EA4B749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uk-UA" sz="2000" b="1" dirty="0">
              <a:solidFill>
                <a:srgbClr val="C00000"/>
              </a:solidFill>
            </a:rPr>
            <a:t>Подання нового матеріалу невеликими частинами </a:t>
          </a:r>
          <a:r>
            <a:rPr lang="uk-UA" sz="2000" i="1" dirty="0">
              <a:solidFill>
                <a:schemeClr val="tx1"/>
              </a:solidFill>
            </a:rPr>
            <a:t>допомагає краще засвоїти його.</a:t>
          </a:r>
          <a:endParaRPr lang="ru-RU" sz="2000" i="1" dirty="0"/>
        </a:p>
      </dgm:t>
    </dgm:pt>
    <dgm:pt modelId="{B35B4045-7F55-407A-9095-E7E7D1DB0380}" type="parTrans" cxnId="{79E21343-BEF6-4DD0-8DE6-7B0401364342}">
      <dgm:prSet/>
      <dgm:spPr/>
      <dgm:t>
        <a:bodyPr/>
        <a:lstStyle/>
        <a:p>
          <a:endParaRPr lang="ru-RU" sz="1800"/>
        </a:p>
      </dgm:t>
    </dgm:pt>
    <dgm:pt modelId="{02BDC007-3839-4C6F-B87A-D8A96EEBABBB}" type="sibTrans" cxnId="{79E21343-BEF6-4DD0-8DE6-7B0401364342}">
      <dgm:prSet/>
      <dgm:spPr/>
      <dgm:t>
        <a:bodyPr/>
        <a:lstStyle/>
        <a:p>
          <a:endParaRPr lang="ru-RU" sz="1800"/>
        </a:p>
      </dgm:t>
    </dgm:pt>
    <dgm:pt modelId="{4F4A59D4-5323-42CF-8F10-4BDB52D7EE17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002060"/>
              </a:solidFill>
            </a:rPr>
            <a:t>Ознайомлення з алгоритмом діяльності</a:t>
          </a:r>
          <a:r>
            <a:rPr lang="uk-UA" sz="2000" dirty="0">
              <a:solidFill>
                <a:srgbClr val="002060"/>
              </a:solidFill>
            </a:rPr>
            <a:t> </a:t>
          </a:r>
          <a:r>
            <a:rPr lang="uk-UA" sz="2000" i="1" dirty="0">
              <a:solidFill>
                <a:schemeClr val="tx1"/>
              </a:solidFill>
            </a:rPr>
            <a:t>дає можливість доцільніше використати час.</a:t>
          </a:r>
          <a:endParaRPr lang="ru-RU" sz="2000" i="1" dirty="0"/>
        </a:p>
      </dgm:t>
    </dgm:pt>
    <dgm:pt modelId="{5E042D65-2EDA-4A4B-9F4A-4630B650FD6B}" type="parTrans" cxnId="{6924E333-342F-4821-9852-E208D92D597C}">
      <dgm:prSet/>
      <dgm:spPr/>
      <dgm:t>
        <a:bodyPr/>
        <a:lstStyle/>
        <a:p>
          <a:endParaRPr lang="ru-RU" sz="1800"/>
        </a:p>
      </dgm:t>
    </dgm:pt>
    <dgm:pt modelId="{F056FB59-F79C-4294-8131-A20484F8DD98}" type="sibTrans" cxnId="{6924E333-342F-4821-9852-E208D92D597C}">
      <dgm:prSet/>
      <dgm:spPr/>
      <dgm:t>
        <a:bodyPr/>
        <a:lstStyle/>
        <a:p>
          <a:endParaRPr lang="ru-RU" sz="1800"/>
        </a:p>
      </dgm:t>
    </dgm:pt>
    <dgm:pt modelId="{12F3D865-F3E5-4013-9C55-19CB7B1CEDBA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Чергування методів і форм навчання </a:t>
          </a:r>
          <a:r>
            <a:rPr lang="uk-UA" sz="2000" i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rPr>
            <a:t>заохочує до діяльності.</a:t>
          </a:r>
          <a:endParaRPr lang="ru-RU" sz="2000" dirty="0"/>
        </a:p>
      </dgm:t>
    </dgm:pt>
    <dgm:pt modelId="{B36693A8-5440-4249-A4A3-FD18A6EA2B00}" type="parTrans" cxnId="{162129B7-9254-4224-BCB3-5FC2AFEC6E73}">
      <dgm:prSet/>
      <dgm:spPr/>
      <dgm:t>
        <a:bodyPr/>
        <a:lstStyle/>
        <a:p>
          <a:endParaRPr lang="ru-RU"/>
        </a:p>
      </dgm:t>
    </dgm:pt>
    <dgm:pt modelId="{7425C3C2-55F6-44D8-B4BE-EAF22638E21C}" type="sibTrans" cxnId="{162129B7-9254-4224-BCB3-5FC2AFEC6E73}">
      <dgm:prSet/>
      <dgm:spPr/>
      <dgm:t>
        <a:bodyPr/>
        <a:lstStyle/>
        <a:p>
          <a:endParaRPr lang="ru-RU"/>
        </a:p>
      </dgm:t>
    </dgm:pt>
    <dgm:pt modelId="{C5FB4049-8305-4B53-BC5B-E573EAFFAF1F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C00000"/>
              </a:solidFill>
            </a:rPr>
            <a:t>Конкретизація матеріалу рисунками </a:t>
          </a:r>
          <a:r>
            <a:rPr lang="uk-UA" sz="2000" i="1" dirty="0">
              <a:solidFill>
                <a:schemeClr val="tx1"/>
              </a:solidFill>
            </a:rPr>
            <a:t>робить його доступнішим.</a:t>
          </a:r>
          <a:endParaRPr lang="ru-RU" sz="2000" dirty="0"/>
        </a:p>
      </dgm:t>
    </dgm:pt>
    <dgm:pt modelId="{CEBD4FF6-E7C7-4926-8E5F-AFD1FD85D351}" type="parTrans" cxnId="{D36AD9D2-E675-4D18-A6F9-7217D7A721B7}">
      <dgm:prSet/>
      <dgm:spPr/>
      <dgm:t>
        <a:bodyPr/>
        <a:lstStyle/>
        <a:p>
          <a:endParaRPr lang="ru-RU"/>
        </a:p>
      </dgm:t>
    </dgm:pt>
    <dgm:pt modelId="{A599DC64-3615-4C27-9F10-9038638ED222}" type="sibTrans" cxnId="{D36AD9D2-E675-4D18-A6F9-7217D7A721B7}">
      <dgm:prSet/>
      <dgm:spPr/>
      <dgm:t>
        <a:bodyPr/>
        <a:lstStyle/>
        <a:p>
          <a:endParaRPr lang="ru-RU"/>
        </a:p>
      </dgm:t>
    </dgm:pt>
    <dgm:pt modelId="{BB93EAEA-2A9B-45FC-85EA-444AFDB7290C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002060"/>
              </a:solidFill>
            </a:rPr>
            <a:t>Продуманий початок уроку </a:t>
          </a:r>
          <a:r>
            <a:rPr lang="uk-UA" sz="2000" i="1" dirty="0">
              <a:solidFill>
                <a:schemeClr val="tx1"/>
              </a:solidFill>
            </a:rPr>
            <a:t>запорука успіху всього заняття.</a:t>
          </a:r>
          <a:endParaRPr lang="ru-RU" sz="2000" dirty="0"/>
        </a:p>
      </dgm:t>
    </dgm:pt>
    <dgm:pt modelId="{696F9529-8EF7-478D-9196-DE3EA7970E74}" type="parTrans" cxnId="{1C28CD10-F0D5-4FCD-8E62-A95EA60AFD8E}">
      <dgm:prSet/>
      <dgm:spPr/>
      <dgm:t>
        <a:bodyPr/>
        <a:lstStyle/>
        <a:p>
          <a:endParaRPr lang="ru-RU"/>
        </a:p>
      </dgm:t>
    </dgm:pt>
    <dgm:pt modelId="{9D85C448-A12B-4970-946C-685B136FCBE8}" type="sibTrans" cxnId="{1C28CD10-F0D5-4FCD-8E62-A95EA60AFD8E}">
      <dgm:prSet/>
      <dgm:spPr/>
      <dgm:t>
        <a:bodyPr/>
        <a:lstStyle/>
        <a:p>
          <a:endParaRPr lang="ru-RU"/>
        </a:p>
      </dgm:t>
    </dgm:pt>
    <dgm:pt modelId="{10D15922-B705-4BD9-9940-C1CD2AAC81C3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002060"/>
              </a:solidFill>
            </a:rPr>
            <a:t>Здивування</a:t>
          </a:r>
          <a:r>
            <a:rPr lang="uk-UA" sz="2000" dirty="0">
              <a:solidFill>
                <a:srgbClr val="002060"/>
              </a:solidFill>
            </a:rPr>
            <a:t> </a:t>
          </a:r>
          <a:r>
            <a:rPr lang="uk-UA" sz="2000" dirty="0">
              <a:solidFill>
                <a:schemeClr val="tx1"/>
              </a:solidFill>
            </a:rPr>
            <a:t>– </a:t>
          </a:r>
          <a:r>
            <a:rPr lang="uk-UA" sz="2000" i="1" dirty="0">
              <a:solidFill>
                <a:schemeClr val="tx1"/>
              </a:solidFill>
            </a:rPr>
            <a:t>примушує мислити.</a:t>
          </a:r>
          <a:endParaRPr lang="ru-RU" sz="2000" dirty="0"/>
        </a:p>
      </dgm:t>
    </dgm:pt>
    <dgm:pt modelId="{CF5ED254-5ED8-47BD-9C73-37279867876B}" type="parTrans" cxnId="{B3C68304-198D-4010-92A3-D3EC21774662}">
      <dgm:prSet/>
      <dgm:spPr/>
      <dgm:t>
        <a:bodyPr/>
        <a:lstStyle/>
        <a:p>
          <a:endParaRPr lang="ru-RU"/>
        </a:p>
      </dgm:t>
    </dgm:pt>
    <dgm:pt modelId="{26753E33-F76A-4271-BDB2-37ABD0D4DEC2}" type="sibTrans" cxnId="{B3C68304-198D-4010-92A3-D3EC21774662}">
      <dgm:prSet/>
      <dgm:spPr/>
      <dgm:t>
        <a:bodyPr/>
        <a:lstStyle/>
        <a:p>
          <a:endParaRPr lang="ru-RU"/>
        </a:p>
      </dgm:t>
    </dgm:pt>
    <dgm:pt modelId="{4A48355C-297C-424A-86A9-52C89383E3A6}">
      <dgm:prSet custT="1"/>
      <dgm:spPr>
        <a:solidFill>
          <a:schemeClr val="bg1">
            <a:alpha val="9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uk-UA" sz="2000" b="1" dirty="0">
              <a:solidFill>
                <a:srgbClr val="C00000"/>
              </a:solidFill>
            </a:rPr>
            <a:t>Зацікавленість</a:t>
          </a:r>
          <a:r>
            <a:rPr lang="uk-UA" sz="20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uk-UA" sz="2000" dirty="0">
              <a:solidFill>
                <a:schemeClr val="tx1"/>
              </a:solidFill>
            </a:rPr>
            <a:t>– </a:t>
          </a:r>
          <a:r>
            <a:rPr lang="uk-UA" sz="2000" i="1" dirty="0">
              <a:solidFill>
                <a:schemeClr val="tx1"/>
              </a:solidFill>
            </a:rPr>
            <a:t>найдужча мотивація до навчання. </a:t>
          </a:r>
          <a:endParaRPr lang="ru-RU" sz="2000" dirty="0"/>
        </a:p>
      </dgm:t>
    </dgm:pt>
    <dgm:pt modelId="{438A1F28-CA05-4A66-B419-38F3DE12FB9F}" type="parTrans" cxnId="{FBEB6662-B508-42E4-B4A8-6A8695F50266}">
      <dgm:prSet/>
      <dgm:spPr/>
      <dgm:t>
        <a:bodyPr/>
        <a:lstStyle/>
        <a:p>
          <a:endParaRPr lang="ru-RU"/>
        </a:p>
      </dgm:t>
    </dgm:pt>
    <dgm:pt modelId="{43D198FE-D5E7-42C4-AB52-38474A643E80}" type="sibTrans" cxnId="{FBEB6662-B508-42E4-B4A8-6A8695F50266}">
      <dgm:prSet/>
      <dgm:spPr/>
      <dgm:t>
        <a:bodyPr/>
        <a:lstStyle/>
        <a:p>
          <a:endParaRPr lang="ru-RU"/>
        </a:p>
      </dgm:t>
    </dgm:pt>
    <dgm:pt modelId="{8E165930-D59A-430A-B2C2-C7D04C4A363F}" type="pres">
      <dgm:prSet presAssocID="{0F71D18A-36B6-4A38-8448-470501C0EAB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7EC7C5-3016-4935-8D0D-0B91D50F3FB0}" type="pres">
      <dgm:prSet presAssocID="{C399397C-20D0-48D7-9412-80E5CECC6540}" presName="root" presStyleCnt="0"/>
      <dgm:spPr/>
    </dgm:pt>
    <dgm:pt modelId="{6A77EED9-64F1-4DDD-9F43-E11F588DDC6A}" type="pres">
      <dgm:prSet presAssocID="{C399397C-20D0-48D7-9412-80E5CECC6540}" presName="rootComposite" presStyleCnt="0"/>
      <dgm:spPr/>
    </dgm:pt>
    <dgm:pt modelId="{47EC0987-4093-4970-9F52-FF1B1B0A8E55}" type="pres">
      <dgm:prSet presAssocID="{C399397C-20D0-48D7-9412-80E5CECC6540}" presName="rootText" presStyleLbl="node1" presStyleIdx="0" presStyleCnt="1" custScaleX="672724" custScaleY="226212" custLinFactNeighborX="62714" custLinFactNeighborY="-24344"/>
      <dgm:spPr>
        <a:prstGeom prst="wave">
          <a:avLst/>
        </a:prstGeom>
      </dgm:spPr>
    </dgm:pt>
    <dgm:pt modelId="{4B8E0105-964A-4B31-A8A2-063885877F3C}" type="pres">
      <dgm:prSet presAssocID="{C399397C-20D0-48D7-9412-80E5CECC6540}" presName="rootConnector" presStyleLbl="node1" presStyleIdx="0" presStyleCnt="1"/>
      <dgm:spPr/>
    </dgm:pt>
    <dgm:pt modelId="{A4775BD7-E18D-4FE8-A459-435DD62756C0}" type="pres">
      <dgm:prSet presAssocID="{C399397C-20D0-48D7-9412-80E5CECC6540}" presName="childShape" presStyleCnt="0"/>
      <dgm:spPr/>
    </dgm:pt>
    <dgm:pt modelId="{87192180-84CE-4914-8030-B8570CCDF462}" type="pres">
      <dgm:prSet presAssocID="{CF5ED254-5ED8-47BD-9C73-37279867876B}" presName="Name13" presStyleLbl="parChTrans1D2" presStyleIdx="0" presStyleCnt="9"/>
      <dgm:spPr/>
    </dgm:pt>
    <dgm:pt modelId="{263D2021-1623-4E97-85F6-55C05C4385B8}" type="pres">
      <dgm:prSet presAssocID="{10D15922-B705-4BD9-9940-C1CD2AAC81C3}" presName="childText" presStyleLbl="bgAcc1" presStyleIdx="0" presStyleCnt="9" custScaleX="971670" custScaleY="142846" custLinFactNeighborX="33225" custLinFactNeighborY="-7278">
        <dgm:presLayoutVars>
          <dgm:bulletEnabled val="1"/>
        </dgm:presLayoutVars>
      </dgm:prSet>
      <dgm:spPr/>
    </dgm:pt>
    <dgm:pt modelId="{52914B56-8465-4D68-B6E0-E54DCBE25898}" type="pres">
      <dgm:prSet presAssocID="{438A1F28-CA05-4A66-B419-38F3DE12FB9F}" presName="Name13" presStyleLbl="parChTrans1D2" presStyleIdx="1" presStyleCnt="9"/>
      <dgm:spPr/>
    </dgm:pt>
    <dgm:pt modelId="{C65C6ACD-836A-44CA-8374-2A7BD9D62255}" type="pres">
      <dgm:prSet presAssocID="{4A48355C-297C-424A-86A9-52C89383E3A6}" presName="childText" presStyleLbl="bgAcc1" presStyleIdx="1" presStyleCnt="9" custScaleX="1058944" custLinFactNeighborX="33632" custLinFactNeighborY="-7779">
        <dgm:presLayoutVars>
          <dgm:bulletEnabled val="1"/>
        </dgm:presLayoutVars>
      </dgm:prSet>
      <dgm:spPr/>
    </dgm:pt>
    <dgm:pt modelId="{9C14C064-7160-4A4D-B0EC-7CCAC6E54362}" type="pres">
      <dgm:prSet presAssocID="{696F9529-8EF7-478D-9196-DE3EA7970E74}" presName="Name13" presStyleLbl="parChTrans1D2" presStyleIdx="2" presStyleCnt="9"/>
      <dgm:spPr/>
    </dgm:pt>
    <dgm:pt modelId="{1824AC9A-72A7-472A-81CB-260ABBADAB0F}" type="pres">
      <dgm:prSet presAssocID="{BB93EAEA-2A9B-45FC-85EA-444AFDB7290C}" presName="childText" presStyleLbl="bgAcc1" presStyleIdx="2" presStyleCnt="9" custScaleX="1092094" custScaleY="125826" custLinFactNeighborX="36245" custLinFactNeighborY="-7278">
        <dgm:presLayoutVars>
          <dgm:bulletEnabled val="1"/>
        </dgm:presLayoutVars>
      </dgm:prSet>
      <dgm:spPr/>
    </dgm:pt>
    <dgm:pt modelId="{CE321AFF-2DA4-4BAF-A111-6EBF77187D12}" type="pres">
      <dgm:prSet presAssocID="{CEBD4FF6-E7C7-4926-8E5F-AFD1FD85D351}" presName="Name13" presStyleLbl="parChTrans1D2" presStyleIdx="3" presStyleCnt="9"/>
      <dgm:spPr/>
    </dgm:pt>
    <dgm:pt modelId="{A60519A2-7D8B-4F5D-981E-07A948D41CA9}" type="pres">
      <dgm:prSet presAssocID="{C5FB4049-8305-4B53-BC5B-E573EAFFAF1F}" presName="childText" presStyleLbl="bgAcc1" presStyleIdx="3" presStyleCnt="9" custScaleX="1158866" custScaleY="132217" custLinFactNeighborX="28929" custLinFactNeighborY="-3495">
        <dgm:presLayoutVars>
          <dgm:bulletEnabled val="1"/>
        </dgm:presLayoutVars>
      </dgm:prSet>
      <dgm:spPr/>
    </dgm:pt>
    <dgm:pt modelId="{5D3A5442-88B0-4061-838F-F7F9372182C9}" type="pres">
      <dgm:prSet presAssocID="{B36693A8-5440-4249-A4A3-FD18A6EA2B00}" presName="Name13" presStyleLbl="parChTrans1D2" presStyleIdx="4" presStyleCnt="9"/>
      <dgm:spPr/>
    </dgm:pt>
    <dgm:pt modelId="{A507424E-B492-45C5-ACDA-630C8EA4B1A2}" type="pres">
      <dgm:prSet presAssocID="{12F3D865-F3E5-4013-9C55-19CB7B1CEDBA}" presName="childText" presStyleLbl="bgAcc1" presStyleIdx="4" presStyleCnt="9" custScaleX="1091447" custScaleY="149669" custLinFactNeighborX="30914" custLinFactNeighborY="-8530">
        <dgm:presLayoutVars>
          <dgm:bulletEnabled val="1"/>
        </dgm:presLayoutVars>
      </dgm:prSet>
      <dgm:spPr/>
    </dgm:pt>
    <dgm:pt modelId="{3FF4F110-C892-4134-A84B-5768FC2FDAED}" type="pres">
      <dgm:prSet presAssocID="{D0E76E6D-2127-4E89-9606-9AF3C2E7E433}" presName="Name13" presStyleLbl="parChTrans1D2" presStyleIdx="5" presStyleCnt="9"/>
      <dgm:spPr/>
    </dgm:pt>
    <dgm:pt modelId="{2C3A1D90-7D93-4579-85E8-4EFBA9B3E430}" type="pres">
      <dgm:prSet presAssocID="{4BAC406A-864B-44DF-8DF6-BE20FF786385}" presName="childText" presStyleLbl="bgAcc1" presStyleIdx="5" presStyleCnt="9" custScaleX="1069104" custScaleY="140457" custLinFactNeighborX="28003" custLinFactNeighborY="-14556">
        <dgm:presLayoutVars>
          <dgm:bulletEnabled val="1"/>
        </dgm:presLayoutVars>
      </dgm:prSet>
      <dgm:spPr/>
    </dgm:pt>
    <dgm:pt modelId="{AA25766E-FF28-4010-BFD4-35F2A753F880}" type="pres">
      <dgm:prSet presAssocID="{77C25C63-5CFB-4FDD-AEFD-53CC65F5240B}" presName="Name13" presStyleLbl="parChTrans1D2" presStyleIdx="6" presStyleCnt="9"/>
      <dgm:spPr/>
    </dgm:pt>
    <dgm:pt modelId="{E46DDC30-AFEE-441A-9A13-EA4BF4D3DA60}" type="pres">
      <dgm:prSet presAssocID="{ED6E7C4D-DA18-4DC2-8EDD-C7927D0BAEED}" presName="childText" presStyleLbl="bgAcc1" presStyleIdx="6" presStyleCnt="9" custScaleX="1243205" custScaleY="166392" custLinFactNeighborX="30890" custLinFactNeighborY="-18346">
        <dgm:presLayoutVars>
          <dgm:bulletEnabled val="1"/>
        </dgm:presLayoutVars>
      </dgm:prSet>
      <dgm:spPr/>
    </dgm:pt>
    <dgm:pt modelId="{650C7871-C489-4D47-A8AE-355DB0BFC4D0}" type="pres">
      <dgm:prSet presAssocID="{B35B4045-7F55-407A-9095-E7E7D1DB0380}" presName="Name13" presStyleLbl="parChTrans1D2" presStyleIdx="7" presStyleCnt="9"/>
      <dgm:spPr/>
    </dgm:pt>
    <dgm:pt modelId="{CEE50BAF-4325-468F-946F-8A60A0675899}" type="pres">
      <dgm:prSet presAssocID="{CF4CD1FD-D80F-45B0-BB22-FD9F3EA4B749}" presName="childText" presStyleLbl="bgAcc1" presStyleIdx="7" presStyleCnt="9" custScaleX="1267827" custScaleY="153539" custLinFactNeighborX="30771" custLinFactNeighborY="-27864">
        <dgm:presLayoutVars>
          <dgm:bulletEnabled val="1"/>
        </dgm:presLayoutVars>
      </dgm:prSet>
      <dgm:spPr/>
    </dgm:pt>
    <dgm:pt modelId="{78498410-9E39-40C4-AE14-7BD7A14EFD8F}" type="pres">
      <dgm:prSet presAssocID="{5E042D65-2EDA-4A4B-9F4A-4630B650FD6B}" presName="Name13" presStyleLbl="parChTrans1D2" presStyleIdx="8" presStyleCnt="9"/>
      <dgm:spPr/>
    </dgm:pt>
    <dgm:pt modelId="{7FBAE03B-8862-4E0E-8DAF-DDF30A21CC65}" type="pres">
      <dgm:prSet presAssocID="{4F4A59D4-5323-42CF-8F10-4BDB52D7EE17}" presName="childText" presStyleLbl="bgAcc1" presStyleIdx="8" presStyleCnt="9" custScaleX="1049517" custScaleY="184307" custLinFactNeighborX="35110" custLinFactNeighborY="-28996">
        <dgm:presLayoutVars>
          <dgm:bulletEnabled val="1"/>
        </dgm:presLayoutVars>
      </dgm:prSet>
      <dgm:spPr/>
    </dgm:pt>
  </dgm:ptLst>
  <dgm:cxnLst>
    <dgm:cxn modelId="{5DD67102-D56C-4FB3-B3E7-38621AF262FF}" type="presOf" srcId="{12F3D865-F3E5-4013-9C55-19CB7B1CEDBA}" destId="{A507424E-B492-45C5-ACDA-630C8EA4B1A2}" srcOrd="0" destOrd="0" presId="urn:microsoft.com/office/officeart/2005/8/layout/hierarchy3"/>
    <dgm:cxn modelId="{B3C68304-198D-4010-92A3-D3EC21774662}" srcId="{C399397C-20D0-48D7-9412-80E5CECC6540}" destId="{10D15922-B705-4BD9-9940-C1CD2AAC81C3}" srcOrd="0" destOrd="0" parTransId="{CF5ED254-5ED8-47BD-9C73-37279867876B}" sibTransId="{26753E33-F76A-4271-BDB2-37ABD0D4DEC2}"/>
    <dgm:cxn modelId="{CB6F9809-37E5-45E3-A1AA-9C071803B4E4}" type="presOf" srcId="{C399397C-20D0-48D7-9412-80E5CECC6540}" destId="{47EC0987-4093-4970-9F52-FF1B1B0A8E55}" srcOrd="0" destOrd="0" presId="urn:microsoft.com/office/officeart/2005/8/layout/hierarchy3"/>
    <dgm:cxn modelId="{F1E0470F-FCAD-4D0E-B329-52D0D1BE5B47}" type="presOf" srcId="{CF5ED254-5ED8-47BD-9C73-37279867876B}" destId="{87192180-84CE-4914-8030-B8570CCDF462}" srcOrd="0" destOrd="0" presId="urn:microsoft.com/office/officeart/2005/8/layout/hierarchy3"/>
    <dgm:cxn modelId="{B611D50F-6973-4BD7-B284-D288F37A66BB}" srcId="{C399397C-20D0-48D7-9412-80E5CECC6540}" destId="{4BAC406A-864B-44DF-8DF6-BE20FF786385}" srcOrd="5" destOrd="0" parTransId="{D0E76E6D-2127-4E89-9606-9AF3C2E7E433}" sibTransId="{7B697218-E7DA-4643-B2CD-D6AA8863237B}"/>
    <dgm:cxn modelId="{EF1E1610-80D2-496F-9DD5-11CAEDA75C37}" type="presOf" srcId="{C399397C-20D0-48D7-9412-80E5CECC6540}" destId="{4B8E0105-964A-4B31-A8A2-063885877F3C}" srcOrd="1" destOrd="0" presId="urn:microsoft.com/office/officeart/2005/8/layout/hierarchy3"/>
    <dgm:cxn modelId="{1C28CD10-F0D5-4FCD-8E62-A95EA60AFD8E}" srcId="{C399397C-20D0-48D7-9412-80E5CECC6540}" destId="{BB93EAEA-2A9B-45FC-85EA-444AFDB7290C}" srcOrd="2" destOrd="0" parTransId="{696F9529-8EF7-478D-9196-DE3EA7970E74}" sibTransId="{9D85C448-A12B-4970-946C-685B136FCBE8}"/>
    <dgm:cxn modelId="{B3CB9D15-9188-43B2-9506-6CAE1CB437B4}" type="presOf" srcId="{77C25C63-5CFB-4FDD-AEFD-53CC65F5240B}" destId="{AA25766E-FF28-4010-BFD4-35F2A753F880}" srcOrd="0" destOrd="0" presId="urn:microsoft.com/office/officeart/2005/8/layout/hierarchy3"/>
    <dgm:cxn modelId="{5C92D117-1CBE-4BDB-9119-9709CFD90E76}" type="presOf" srcId="{4A48355C-297C-424A-86A9-52C89383E3A6}" destId="{C65C6ACD-836A-44CA-8374-2A7BD9D62255}" srcOrd="0" destOrd="0" presId="urn:microsoft.com/office/officeart/2005/8/layout/hierarchy3"/>
    <dgm:cxn modelId="{C29A7F18-BBB8-4C97-8D7A-EB1F9F8E7AD3}" srcId="{C399397C-20D0-48D7-9412-80E5CECC6540}" destId="{ED6E7C4D-DA18-4DC2-8EDD-C7927D0BAEED}" srcOrd="6" destOrd="0" parTransId="{77C25C63-5CFB-4FDD-AEFD-53CC65F5240B}" sibTransId="{7D31E6A4-F283-4F4D-8A45-40F6A8EECBE0}"/>
    <dgm:cxn modelId="{6924E333-342F-4821-9852-E208D92D597C}" srcId="{C399397C-20D0-48D7-9412-80E5CECC6540}" destId="{4F4A59D4-5323-42CF-8F10-4BDB52D7EE17}" srcOrd="8" destOrd="0" parTransId="{5E042D65-2EDA-4A4B-9F4A-4630B650FD6B}" sibTransId="{F056FB59-F79C-4294-8131-A20484F8DD98}"/>
    <dgm:cxn modelId="{D4675437-DB96-4ECD-9AB1-A248B543B80B}" type="presOf" srcId="{BB93EAEA-2A9B-45FC-85EA-444AFDB7290C}" destId="{1824AC9A-72A7-472A-81CB-260ABBADAB0F}" srcOrd="0" destOrd="0" presId="urn:microsoft.com/office/officeart/2005/8/layout/hierarchy3"/>
    <dgm:cxn modelId="{C32BA23D-F1C7-4199-A1E5-2464DD909609}" type="presOf" srcId="{D0E76E6D-2127-4E89-9606-9AF3C2E7E433}" destId="{3FF4F110-C892-4134-A84B-5768FC2FDAED}" srcOrd="0" destOrd="0" presId="urn:microsoft.com/office/officeart/2005/8/layout/hierarchy3"/>
    <dgm:cxn modelId="{66627660-0508-4B24-9E12-A42E7216C958}" type="presOf" srcId="{4BAC406A-864B-44DF-8DF6-BE20FF786385}" destId="{2C3A1D90-7D93-4579-85E8-4EFBA9B3E430}" srcOrd="0" destOrd="0" presId="urn:microsoft.com/office/officeart/2005/8/layout/hierarchy3"/>
    <dgm:cxn modelId="{FBEB6662-B508-42E4-B4A8-6A8695F50266}" srcId="{C399397C-20D0-48D7-9412-80E5CECC6540}" destId="{4A48355C-297C-424A-86A9-52C89383E3A6}" srcOrd="1" destOrd="0" parTransId="{438A1F28-CA05-4A66-B419-38F3DE12FB9F}" sibTransId="{43D198FE-D5E7-42C4-AB52-38474A643E80}"/>
    <dgm:cxn modelId="{79E21343-BEF6-4DD0-8DE6-7B0401364342}" srcId="{C399397C-20D0-48D7-9412-80E5CECC6540}" destId="{CF4CD1FD-D80F-45B0-BB22-FD9F3EA4B749}" srcOrd="7" destOrd="0" parTransId="{B35B4045-7F55-407A-9095-E7E7D1DB0380}" sibTransId="{02BDC007-3839-4C6F-B87A-D8A96EEBABBB}"/>
    <dgm:cxn modelId="{8332DA69-C72F-413F-957A-C84E30AB18E0}" type="presOf" srcId="{10D15922-B705-4BD9-9940-C1CD2AAC81C3}" destId="{263D2021-1623-4E97-85F6-55C05C4385B8}" srcOrd="0" destOrd="0" presId="urn:microsoft.com/office/officeart/2005/8/layout/hierarchy3"/>
    <dgm:cxn modelId="{91245671-C3EA-479A-B06E-B5815AA109F8}" type="presOf" srcId="{ED6E7C4D-DA18-4DC2-8EDD-C7927D0BAEED}" destId="{E46DDC30-AFEE-441A-9A13-EA4BF4D3DA60}" srcOrd="0" destOrd="0" presId="urn:microsoft.com/office/officeart/2005/8/layout/hierarchy3"/>
    <dgm:cxn modelId="{5DEDC051-24C9-49CE-91E7-FCD44C14595C}" type="presOf" srcId="{5E042D65-2EDA-4A4B-9F4A-4630B650FD6B}" destId="{78498410-9E39-40C4-AE14-7BD7A14EFD8F}" srcOrd="0" destOrd="0" presId="urn:microsoft.com/office/officeart/2005/8/layout/hierarchy3"/>
    <dgm:cxn modelId="{7532D47A-BF2F-4E2B-A75D-5CFCA28B0315}" srcId="{0F71D18A-36B6-4A38-8448-470501C0EABC}" destId="{C399397C-20D0-48D7-9412-80E5CECC6540}" srcOrd="0" destOrd="0" parTransId="{4F8F9776-20E8-47FC-B846-9D0F9A2EF514}" sibTransId="{95BDFD48-888C-4FD0-8B78-606C9C87D31B}"/>
    <dgm:cxn modelId="{8BEA1283-3E66-4E44-B3E5-6DE2A5FA047D}" type="presOf" srcId="{4F4A59D4-5323-42CF-8F10-4BDB52D7EE17}" destId="{7FBAE03B-8862-4E0E-8DAF-DDF30A21CC65}" srcOrd="0" destOrd="0" presId="urn:microsoft.com/office/officeart/2005/8/layout/hierarchy3"/>
    <dgm:cxn modelId="{FAFD0F8A-4B21-4B41-AFF2-E1142070BA1E}" type="presOf" srcId="{438A1F28-CA05-4A66-B419-38F3DE12FB9F}" destId="{52914B56-8465-4D68-B6E0-E54DCBE25898}" srcOrd="0" destOrd="0" presId="urn:microsoft.com/office/officeart/2005/8/layout/hierarchy3"/>
    <dgm:cxn modelId="{814F99A3-1378-409D-8A91-33F130899E25}" type="presOf" srcId="{B35B4045-7F55-407A-9095-E7E7D1DB0380}" destId="{650C7871-C489-4D47-A8AE-355DB0BFC4D0}" srcOrd="0" destOrd="0" presId="urn:microsoft.com/office/officeart/2005/8/layout/hierarchy3"/>
    <dgm:cxn modelId="{162129B7-9254-4224-BCB3-5FC2AFEC6E73}" srcId="{C399397C-20D0-48D7-9412-80E5CECC6540}" destId="{12F3D865-F3E5-4013-9C55-19CB7B1CEDBA}" srcOrd="4" destOrd="0" parTransId="{B36693A8-5440-4249-A4A3-FD18A6EA2B00}" sibTransId="{7425C3C2-55F6-44D8-B4BE-EAF22638E21C}"/>
    <dgm:cxn modelId="{A8A38ACA-B5CF-4328-917E-FD9CB75324D7}" type="presOf" srcId="{C5FB4049-8305-4B53-BC5B-E573EAFFAF1F}" destId="{A60519A2-7D8B-4F5D-981E-07A948D41CA9}" srcOrd="0" destOrd="0" presId="urn:microsoft.com/office/officeart/2005/8/layout/hierarchy3"/>
    <dgm:cxn modelId="{D36AD9D2-E675-4D18-A6F9-7217D7A721B7}" srcId="{C399397C-20D0-48D7-9412-80E5CECC6540}" destId="{C5FB4049-8305-4B53-BC5B-E573EAFFAF1F}" srcOrd="3" destOrd="0" parTransId="{CEBD4FF6-E7C7-4926-8E5F-AFD1FD85D351}" sibTransId="{A599DC64-3615-4C27-9F10-9038638ED222}"/>
    <dgm:cxn modelId="{B743DAD6-0526-4A70-B930-DBD875DC7B1D}" type="presOf" srcId="{696F9529-8EF7-478D-9196-DE3EA7970E74}" destId="{9C14C064-7160-4A4D-B0EC-7CCAC6E54362}" srcOrd="0" destOrd="0" presId="urn:microsoft.com/office/officeart/2005/8/layout/hierarchy3"/>
    <dgm:cxn modelId="{8C54F0E1-A503-44E4-8F32-50C2E5709997}" type="presOf" srcId="{0F71D18A-36B6-4A38-8448-470501C0EABC}" destId="{8E165930-D59A-430A-B2C2-C7D04C4A363F}" srcOrd="0" destOrd="0" presId="urn:microsoft.com/office/officeart/2005/8/layout/hierarchy3"/>
    <dgm:cxn modelId="{A2029BEC-AFC0-4421-8602-A7B477860E3D}" type="presOf" srcId="{CEBD4FF6-E7C7-4926-8E5F-AFD1FD85D351}" destId="{CE321AFF-2DA4-4BAF-A111-6EBF77187D12}" srcOrd="0" destOrd="0" presId="urn:microsoft.com/office/officeart/2005/8/layout/hierarchy3"/>
    <dgm:cxn modelId="{27B7F6F2-4631-42AE-B32D-39F7D463320C}" type="presOf" srcId="{CF4CD1FD-D80F-45B0-BB22-FD9F3EA4B749}" destId="{CEE50BAF-4325-468F-946F-8A60A0675899}" srcOrd="0" destOrd="0" presId="urn:microsoft.com/office/officeart/2005/8/layout/hierarchy3"/>
    <dgm:cxn modelId="{683DA2F8-D170-47BF-B175-B6D8B190E42A}" type="presOf" srcId="{B36693A8-5440-4249-A4A3-FD18A6EA2B00}" destId="{5D3A5442-88B0-4061-838F-F7F9372182C9}" srcOrd="0" destOrd="0" presId="urn:microsoft.com/office/officeart/2005/8/layout/hierarchy3"/>
    <dgm:cxn modelId="{A009D1EE-EC38-43A5-8357-ECF7DCBED2C2}" type="presParOf" srcId="{8E165930-D59A-430A-B2C2-C7D04C4A363F}" destId="{037EC7C5-3016-4935-8D0D-0B91D50F3FB0}" srcOrd="0" destOrd="0" presId="urn:microsoft.com/office/officeart/2005/8/layout/hierarchy3"/>
    <dgm:cxn modelId="{00F17879-B387-4E1E-9C01-2CEA7CB2D17E}" type="presParOf" srcId="{037EC7C5-3016-4935-8D0D-0B91D50F3FB0}" destId="{6A77EED9-64F1-4DDD-9F43-E11F588DDC6A}" srcOrd="0" destOrd="0" presId="urn:microsoft.com/office/officeart/2005/8/layout/hierarchy3"/>
    <dgm:cxn modelId="{E28B38B3-23BD-446E-BD18-42BBA7F5E5B9}" type="presParOf" srcId="{6A77EED9-64F1-4DDD-9F43-E11F588DDC6A}" destId="{47EC0987-4093-4970-9F52-FF1B1B0A8E55}" srcOrd="0" destOrd="0" presId="urn:microsoft.com/office/officeart/2005/8/layout/hierarchy3"/>
    <dgm:cxn modelId="{AD878AB9-EA97-4641-963F-5DB07ED7FBC0}" type="presParOf" srcId="{6A77EED9-64F1-4DDD-9F43-E11F588DDC6A}" destId="{4B8E0105-964A-4B31-A8A2-063885877F3C}" srcOrd="1" destOrd="0" presId="urn:microsoft.com/office/officeart/2005/8/layout/hierarchy3"/>
    <dgm:cxn modelId="{FCDE0755-8988-4613-B8D4-647F00CFDF25}" type="presParOf" srcId="{037EC7C5-3016-4935-8D0D-0B91D50F3FB0}" destId="{A4775BD7-E18D-4FE8-A459-435DD62756C0}" srcOrd="1" destOrd="0" presId="urn:microsoft.com/office/officeart/2005/8/layout/hierarchy3"/>
    <dgm:cxn modelId="{0664B04B-09C5-4A88-8CFA-6907EE8A560F}" type="presParOf" srcId="{A4775BD7-E18D-4FE8-A459-435DD62756C0}" destId="{87192180-84CE-4914-8030-B8570CCDF462}" srcOrd="0" destOrd="0" presId="urn:microsoft.com/office/officeart/2005/8/layout/hierarchy3"/>
    <dgm:cxn modelId="{B0B43C7E-2043-43DA-8CB7-583A6FEF2C67}" type="presParOf" srcId="{A4775BD7-E18D-4FE8-A459-435DD62756C0}" destId="{263D2021-1623-4E97-85F6-55C05C4385B8}" srcOrd="1" destOrd="0" presId="urn:microsoft.com/office/officeart/2005/8/layout/hierarchy3"/>
    <dgm:cxn modelId="{50C0E26B-B270-4128-B8B5-A402073B7888}" type="presParOf" srcId="{A4775BD7-E18D-4FE8-A459-435DD62756C0}" destId="{52914B56-8465-4D68-B6E0-E54DCBE25898}" srcOrd="2" destOrd="0" presId="urn:microsoft.com/office/officeart/2005/8/layout/hierarchy3"/>
    <dgm:cxn modelId="{5B09D207-124F-4624-BB3C-CDB9F286272B}" type="presParOf" srcId="{A4775BD7-E18D-4FE8-A459-435DD62756C0}" destId="{C65C6ACD-836A-44CA-8374-2A7BD9D62255}" srcOrd="3" destOrd="0" presId="urn:microsoft.com/office/officeart/2005/8/layout/hierarchy3"/>
    <dgm:cxn modelId="{A5CE88F3-DEC1-405C-B32C-95E0985B5E0A}" type="presParOf" srcId="{A4775BD7-E18D-4FE8-A459-435DD62756C0}" destId="{9C14C064-7160-4A4D-B0EC-7CCAC6E54362}" srcOrd="4" destOrd="0" presId="urn:microsoft.com/office/officeart/2005/8/layout/hierarchy3"/>
    <dgm:cxn modelId="{598069C6-2187-46FA-8D83-FC64A76F55FD}" type="presParOf" srcId="{A4775BD7-E18D-4FE8-A459-435DD62756C0}" destId="{1824AC9A-72A7-472A-81CB-260ABBADAB0F}" srcOrd="5" destOrd="0" presId="urn:microsoft.com/office/officeart/2005/8/layout/hierarchy3"/>
    <dgm:cxn modelId="{F1134144-9AD5-4A6E-91A9-DC50AB5D24BD}" type="presParOf" srcId="{A4775BD7-E18D-4FE8-A459-435DD62756C0}" destId="{CE321AFF-2DA4-4BAF-A111-6EBF77187D12}" srcOrd="6" destOrd="0" presId="urn:microsoft.com/office/officeart/2005/8/layout/hierarchy3"/>
    <dgm:cxn modelId="{C6406296-6478-434C-8BE7-5F2F76285861}" type="presParOf" srcId="{A4775BD7-E18D-4FE8-A459-435DD62756C0}" destId="{A60519A2-7D8B-4F5D-981E-07A948D41CA9}" srcOrd="7" destOrd="0" presId="urn:microsoft.com/office/officeart/2005/8/layout/hierarchy3"/>
    <dgm:cxn modelId="{0C2BE226-7F96-4B9B-AACA-889BD21CF0B0}" type="presParOf" srcId="{A4775BD7-E18D-4FE8-A459-435DD62756C0}" destId="{5D3A5442-88B0-4061-838F-F7F9372182C9}" srcOrd="8" destOrd="0" presId="urn:microsoft.com/office/officeart/2005/8/layout/hierarchy3"/>
    <dgm:cxn modelId="{A7F9BADA-ED9E-47A1-9F56-4F6903C6BD1E}" type="presParOf" srcId="{A4775BD7-E18D-4FE8-A459-435DD62756C0}" destId="{A507424E-B492-45C5-ACDA-630C8EA4B1A2}" srcOrd="9" destOrd="0" presId="urn:microsoft.com/office/officeart/2005/8/layout/hierarchy3"/>
    <dgm:cxn modelId="{7162D456-37B9-4AAA-B336-034FBFE74C2E}" type="presParOf" srcId="{A4775BD7-E18D-4FE8-A459-435DD62756C0}" destId="{3FF4F110-C892-4134-A84B-5768FC2FDAED}" srcOrd="10" destOrd="0" presId="urn:microsoft.com/office/officeart/2005/8/layout/hierarchy3"/>
    <dgm:cxn modelId="{D93B5BCB-180F-4436-B61C-AB8EA6378090}" type="presParOf" srcId="{A4775BD7-E18D-4FE8-A459-435DD62756C0}" destId="{2C3A1D90-7D93-4579-85E8-4EFBA9B3E430}" srcOrd="11" destOrd="0" presId="urn:microsoft.com/office/officeart/2005/8/layout/hierarchy3"/>
    <dgm:cxn modelId="{C35FACA0-5969-4C41-89AC-A60D59B11042}" type="presParOf" srcId="{A4775BD7-E18D-4FE8-A459-435DD62756C0}" destId="{AA25766E-FF28-4010-BFD4-35F2A753F880}" srcOrd="12" destOrd="0" presId="urn:microsoft.com/office/officeart/2005/8/layout/hierarchy3"/>
    <dgm:cxn modelId="{E3A97629-F554-40E5-8F94-A018FC6D100B}" type="presParOf" srcId="{A4775BD7-E18D-4FE8-A459-435DD62756C0}" destId="{E46DDC30-AFEE-441A-9A13-EA4BF4D3DA60}" srcOrd="13" destOrd="0" presId="urn:microsoft.com/office/officeart/2005/8/layout/hierarchy3"/>
    <dgm:cxn modelId="{D403E270-6446-45D4-9501-055E4B502F36}" type="presParOf" srcId="{A4775BD7-E18D-4FE8-A459-435DD62756C0}" destId="{650C7871-C489-4D47-A8AE-355DB0BFC4D0}" srcOrd="14" destOrd="0" presId="urn:microsoft.com/office/officeart/2005/8/layout/hierarchy3"/>
    <dgm:cxn modelId="{D1A00D86-83B9-498F-9466-217049353445}" type="presParOf" srcId="{A4775BD7-E18D-4FE8-A459-435DD62756C0}" destId="{CEE50BAF-4325-468F-946F-8A60A0675899}" srcOrd="15" destOrd="0" presId="urn:microsoft.com/office/officeart/2005/8/layout/hierarchy3"/>
    <dgm:cxn modelId="{9F1DC336-10F7-45AF-9A9D-9AFA83EAF141}" type="presParOf" srcId="{A4775BD7-E18D-4FE8-A459-435DD62756C0}" destId="{78498410-9E39-40C4-AE14-7BD7A14EFD8F}" srcOrd="16" destOrd="0" presId="urn:microsoft.com/office/officeart/2005/8/layout/hierarchy3"/>
    <dgm:cxn modelId="{B1AF7904-CEF4-4035-8246-5D30204D51A9}" type="presParOf" srcId="{A4775BD7-E18D-4FE8-A459-435DD62756C0}" destId="{7FBAE03B-8862-4E0E-8DAF-DDF30A21CC65}" srcOrd="17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524ACC-0567-48D5-9F12-BDE2A5EB53B1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B3BF630-D1A4-419E-854B-7CAA927FD96F}">
      <dgm:prSet phldrT="[Текст]" custT="1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dirty="0">
              <a:solidFill>
                <a:srgbClr val="C00000"/>
              </a:solidFill>
            </a:rPr>
            <a:t>Роль вчителя в організації навчання </a:t>
          </a:r>
          <a:endParaRPr lang="ru-RU" sz="2000" dirty="0">
            <a:solidFill>
              <a:schemeClr val="tx1"/>
            </a:solidFill>
          </a:endParaRPr>
        </a:p>
      </dgm:t>
    </dgm:pt>
    <dgm:pt modelId="{B1C7BB66-082B-408E-96F0-813235C17D51}" type="parTrans" cxnId="{DF131058-4E34-40A9-98D1-5418046C054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BD385C0-FD78-4759-83AE-7DB6B8C49D4F}" type="sibTrans" cxnId="{DF131058-4E34-40A9-98D1-5418046C054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C0BD02D-1E77-43D1-BED8-6AF7A13573F0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uk-UA" sz="2000" dirty="0">
              <a:solidFill>
                <a:schemeClr val="tx1"/>
              </a:solidFill>
            </a:rPr>
            <a:t>Ретельно </a:t>
          </a:r>
          <a:r>
            <a:rPr lang="uk-UA" sz="2000" b="1" u="sng" dirty="0">
              <a:solidFill>
                <a:srgbClr val="FF0000"/>
              </a:solidFill>
              <a:effectLst/>
            </a:rPr>
            <a:t>готуватися </a:t>
          </a:r>
          <a:r>
            <a:rPr lang="uk-UA" sz="2000" dirty="0">
              <a:solidFill>
                <a:schemeClr val="tx1"/>
              </a:solidFill>
            </a:rPr>
            <a:t>до кожного заняття.</a:t>
          </a:r>
          <a:endParaRPr lang="ru-RU" sz="2000" dirty="0">
            <a:solidFill>
              <a:schemeClr val="tx1"/>
            </a:solidFill>
          </a:endParaRPr>
        </a:p>
      </dgm:t>
    </dgm:pt>
    <dgm:pt modelId="{E266D889-71DF-4625-A650-EB7130D59776}" type="parTrans" cxnId="{ED1501E2-6A2C-43C4-8960-EFC93840F00E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DB20A66-2C79-4D23-8BC5-C31BBF880511}" type="sibTrans" cxnId="{ED1501E2-6A2C-43C4-8960-EFC93840F00E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3C4E8AB-4E0B-4E20-8782-92D8482BE404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uk-UA" sz="2000" b="1" u="sng" dirty="0">
              <a:solidFill>
                <a:srgbClr val="FF0000"/>
              </a:solidFill>
              <a:effectLst/>
            </a:rPr>
            <a:t>Бути</a:t>
          </a:r>
          <a:r>
            <a:rPr lang="uk-UA" sz="2000" b="1" dirty="0">
              <a:solidFill>
                <a:schemeClr val="tx1"/>
              </a:solidFill>
            </a:rPr>
            <a:t> </a:t>
          </a:r>
          <a:r>
            <a:rPr lang="uk-UA" sz="2000" dirty="0">
              <a:solidFill>
                <a:schemeClr val="tx1"/>
              </a:solidFill>
            </a:rPr>
            <a:t>зацікавленим темою і змістом уроку.</a:t>
          </a:r>
          <a:endParaRPr lang="ru-RU" sz="2000" dirty="0">
            <a:solidFill>
              <a:schemeClr val="tx1"/>
            </a:solidFill>
          </a:endParaRPr>
        </a:p>
      </dgm:t>
    </dgm:pt>
    <dgm:pt modelId="{0D99B5B1-915B-483A-9F33-146F27DD504A}" type="parTrans" cxnId="{352196C5-0437-487E-8FD4-7C16A4F72475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6E5680D-4CF5-4DA4-84EC-1551B875A56A}" type="sibTrans" cxnId="{352196C5-0437-487E-8FD4-7C16A4F7247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8878C30-5E33-43AC-A2D3-B4B6B6E12E43}">
      <dgm:prSet phldrT="[Текст]" custT="1"/>
      <dgm:spPr>
        <a:solidFill>
          <a:srgbClr val="E3B5DE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uk-UA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Показувати</a:t>
          </a:r>
          <a:r>
            <a:rPr lang="uk-UA" sz="2000" b="1" dirty="0">
              <a:solidFill>
                <a:schemeClr val="tx1"/>
              </a:solidFill>
            </a:rPr>
            <a:t> </a:t>
          </a:r>
          <a:r>
            <a:rPr lang="uk-UA" sz="2000" dirty="0">
              <a:solidFill>
                <a:schemeClr val="tx1"/>
              </a:solidFill>
            </a:rPr>
            <a:t>свій інтерес до того, що відбувається в класі.</a:t>
          </a:r>
          <a:endParaRPr lang="ru-RU" sz="2000" dirty="0">
            <a:solidFill>
              <a:schemeClr val="tx1"/>
            </a:solidFill>
          </a:endParaRPr>
        </a:p>
      </dgm:t>
    </dgm:pt>
    <dgm:pt modelId="{88446708-196C-4E13-9A7F-79874458E5B6}" type="parTrans" cxnId="{B06017C5-5F2E-4544-ACD1-66978618C610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EFC218E-A644-4562-A076-074F4F88FE9C}" type="sibTrans" cxnId="{B06017C5-5F2E-4544-ACD1-66978618C610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5B85774-9805-438B-99EE-EB03901F4AAD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uk-UA" sz="2000" b="1" u="sng" dirty="0">
              <a:solidFill>
                <a:srgbClr val="FF0000"/>
              </a:solidFill>
              <a:effectLst/>
            </a:rPr>
            <a:t>Доводити</a:t>
          </a:r>
          <a:r>
            <a:rPr lang="uk-UA" sz="2000" dirty="0">
              <a:solidFill>
                <a:schemeClr val="tx1"/>
              </a:solidFill>
            </a:rPr>
            <a:t>, що процес співпраці важливіший, ніж результат.</a:t>
          </a:r>
          <a:endParaRPr lang="ru-RU" sz="2000" dirty="0">
            <a:solidFill>
              <a:schemeClr val="tx1"/>
            </a:solidFill>
          </a:endParaRPr>
        </a:p>
      </dgm:t>
    </dgm:pt>
    <dgm:pt modelId="{AD7C4273-528A-4E22-9881-168A15775C97}" type="parTrans" cxnId="{C597E210-E9FC-4850-A128-52431957C389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4A66CF4-794A-48D3-9AF0-DBC43264C2EF}" type="sibTrans" cxnId="{C597E210-E9FC-4850-A128-52431957C38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A10F724-824C-457E-A29E-A33D18769A00}">
      <dgm:prSet custT="1"/>
      <dgm:spPr>
        <a:solidFill>
          <a:srgbClr val="FFCC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uk-UA" sz="2000" b="1" u="sng" dirty="0">
              <a:solidFill>
                <a:srgbClr val="FF0000"/>
              </a:solidFill>
              <a:effectLst/>
            </a:rPr>
            <a:t>Дбати</a:t>
          </a:r>
          <a:r>
            <a:rPr lang="uk-UA" sz="2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000" dirty="0">
              <a:solidFill>
                <a:schemeClr val="tx1"/>
              </a:solidFill>
            </a:rPr>
            <a:t>про підвищення мотивації до навчання на всіх етапах уроку.</a:t>
          </a:r>
          <a:endParaRPr lang="ru-RU" sz="2000" dirty="0">
            <a:solidFill>
              <a:schemeClr val="tx1"/>
            </a:solidFill>
          </a:endParaRPr>
        </a:p>
      </dgm:t>
    </dgm:pt>
    <dgm:pt modelId="{DC2BB5E3-0353-4FF6-9F29-9474CE132C56}" type="parTrans" cxnId="{38D3DB93-715C-434A-ABCA-D8DFCE0DF815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2B66D70-82D2-46D8-9DBE-33EF035624C2}" type="sibTrans" cxnId="{38D3DB93-715C-434A-ABCA-D8DFCE0DF81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E054620-96FA-429A-B9CB-9A402AA16850}" type="pres">
      <dgm:prSet presAssocID="{44524ACC-0567-48D5-9F12-BDE2A5EB53B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9F7D91-C4C7-4C46-A286-413B9265F3B8}" type="pres">
      <dgm:prSet presAssocID="{BB3BF630-D1A4-419E-854B-7CAA927FD96F}" presName="centerShape" presStyleLbl="node0" presStyleIdx="0" presStyleCnt="1" custScaleX="175356" custScaleY="88561" custLinFactNeighborX="1535" custLinFactNeighborY="0"/>
      <dgm:spPr>
        <a:prstGeom prst="star16">
          <a:avLst/>
        </a:prstGeom>
      </dgm:spPr>
    </dgm:pt>
    <dgm:pt modelId="{F50F694E-46D6-4C9A-AC37-638C3FC46631}" type="pres">
      <dgm:prSet presAssocID="{E266D889-71DF-4625-A650-EB7130D59776}" presName="parTrans" presStyleLbl="sibTrans2D1" presStyleIdx="0" presStyleCnt="5" custScaleX="181318"/>
      <dgm:spPr/>
    </dgm:pt>
    <dgm:pt modelId="{5C47D581-E373-4384-9562-7C039CAADAD9}" type="pres">
      <dgm:prSet presAssocID="{E266D889-71DF-4625-A650-EB7130D59776}" presName="connectorText" presStyleLbl="sibTrans2D1" presStyleIdx="0" presStyleCnt="5"/>
      <dgm:spPr/>
    </dgm:pt>
    <dgm:pt modelId="{22B78A91-843B-47FE-B7BD-9FB0F65C52FB}" type="pres">
      <dgm:prSet presAssocID="{8C0BD02D-1E77-43D1-BED8-6AF7A13573F0}" presName="node" presStyleLbl="node1" presStyleIdx="0" presStyleCnt="5" custScaleX="220560" custScaleY="120021" custRadScaleRad="84538" custRadScaleInc="-26367">
        <dgm:presLayoutVars>
          <dgm:bulletEnabled val="1"/>
        </dgm:presLayoutVars>
      </dgm:prSet>
      <dgm:spPr>
        <a:prstGeom prst="star16">
          <a:avLst/>
        </a:prstGeom>
      </dgm:spPr>
    </dgm:pt>
    <dgm:pt modelId="{ED4F6ABC-3131-4AE0-B457-683BF7354E96}" type="pres">
      <dgm:prSet presAssocID="{0D99B5B1-915B-483A-9F33-146F27DD504A}" presName="parTrans" presStyleLbl="sibTrans2D1" presStyleIdx="1" presStyleCnt="5" custScaleX="165810"/>
      <dgm:spPr/>
    </dgm:pt>
    <dgm:pt modelId="{55678D71-2A56-4909-BBE2-C8F745F48817}" type="pres">
      <dgm:prSet presAssocID="{0D99B5B1-915B-483A-9F33-146F27DD504A}" presName="connectorText" presStyleLbl="sibTrans2D1" presStyleIdx="1" presStyleCnt="5"/>
      <dgm:spPr/>
    </dgm:pt>
    <dgm:pt modelId="{115CE2C5-A329-4298-AD4E-4FFC22650FD0}" type="pres">
      <dgm:prSet presAssocID="{83C4E8AB-4E0B-4E20-8782-92D8482BE404}" presName="node" presStyleLbl="node1" presStyleIdx="1" presStyleCnt="5" custScaleX="211750" custScaleY="119925" custRadScaleRad="140398" custRadScaleInc="-24090">
        <dgm:presLayoutVars>
          <dgm:bulletEnabled val="1"/>
        </dgm:presLayoutVars>
      </dgm:prSet>
      <dgm:spPr>
        <a:prstGeom prst="star16">
          <a:avLst/>
        </a:prstGeom>
      </dgm:spPr>
    </dgm:pt>
    <dgm:pt modelId="{B4902F54-CA5B-4382-90D0-FDA0D18FF072}" type="pres">
      <dgm:prSet presAssocID="{88446708-196C-4E13-9A7F-79874458E5B6}" presName="parTrans" presStyleLbl="sibTrans2D1" presStyleIdx="2" presStyleCnt="5" custScaleX="228630"/>
      <dgm:spPr/>
    </dgm:pt>
    <dgm:pt modelId="{33DA871B-97C0-4E5E-8248-5E7527934987}" type="pres">
      <dgm:prSet presAssocID="{88446708-196C-4E13-9A7F-79874458E5B6}" presName="connectorText" presStyleLbl="sibTrans2D1" presStyleIdx="2" presStyleCnt="5"/>
      <dgm:spPr/>
    </dgm:pt>
    <dgm:pt modelId="{BC424578-051D-4BEE-BEE7-D3A4833C6E44}" type="pres">
      <dgm:prSet presAssocID="{68878C30-5E33-43AC-A2D3-B4B6B6E12E43}" presName="node" presStyleLbl="node1" presStyleIdx="2" presStyleCnt="5" custScaleX="211750" custScaleY="154479" custRadScaleRad="132049" custRadScaleInc="-61984">
        <dgm:presLayoutVars>
          <dgm:bulletEnabled val="1"/>
        </dgm:presLayoutVars>
      </dgm:prSet>
      <dgm:spPr>
        <a:prstGeom prst="star16">
          <a:avLst/>
        </a:prstGeom>
      </dgm:spPr>
    </dgm:pt>
    <dgm:pt modelId="{F5B88356-D171-4169-A5F7-5F32DF1989FE}" type="pres">
      <dgm:prSet presAssocID="{AD7C4273-528A-4E22-9881-168A15775C97}" presName="parTrans" presStyleLbl="sibTrans2D1" presStyleIdx="3" presStyleCnt="5" custScaleX="261019"/>
      <dgm:spPr/>
    </dgm:pt>
    <dgm:pt modelId="{E31F62FC-92FF-4F98-AE93-FC45BBBE4FF6}" type="pres">
      <dgm:prSet presAssocID="{AD7C4273-528A-4E22-9881-168A15775C97}" presName="connectorText" presStyleLbl="sibTrans2D1" presStyleIdx="3" presStyleCnt="5"/>
      <dgm:spPr/>
    </dgm:pt>
    <dgm:pt modelId="{6DAD56C8-2F53-45D0-9855-21DAF66B9EB7}" type="pres">
      <dgm:prSet presAssocID="{15B85774-9805-438B-99EE-EB03901F4AAD}" presName="node" presStyleLbl="node1" presStyleIdx="3" presStyleCnt="5" custScaleX="211750" custScaleY="149069" custRadScaleRad="124575" custRadScaleInc="43029">
        <dgm:presLayoutVars>
          <dgm:bulletEnabled val="1"/>
        </dgm:presLayoutVars>
      </dgm:prSet>
      <dgm:spPr>
        <a:prstGeom prst="star16">
          <a:avLst/>
        </a:prstGeom>
      </dgm:spPr>
    </dgm:pt>
    <dgm:pt modelId="{0005A2CA-CD7E-45AA-A3B8-5324B5C3F261}" type="pres">
      <dgm:prSet presAssocID="{DC2BB5E3-0353-4FF6-9F29-9474CE132C56}" presName="parTrans" presStyleLbl="sibTrans2D1" presStyleIdx="4" presStyleCnt="5" custScaleX="326160"/>
      <dgm:spPr/>
    </dgm:pt>
    <dgm:pt modelId="{E0268DF9-58B0-4B77-9529-6E60491C886D}" type="pres">
      <dgm:prSet presAssocID="{DC2BB5E3-0353-4FF6-9F29-9474CE132C56}" presName="connectorText" presStyleLbl="sibTrans2D1" presStyleIdx="4" presStyleCnt="5"/>
      <dgm:spPr/>
    </dgm:pt>
    <dgm:pt modelId="{E73F0E3E-6B4C-4C0F-9858-CDFA27D3A6D3}" type="pres">
      <dgm:prSet presAssocID="{3A10F724-824C-457E-A29E-A33D18769A00}" presName="node" presStyleLbl="node1" presStyleIdx="4" presStyleCnt="5" custScaleX="191311" custScaleY="154050" custRadScaleRad="140550" custRadScaleInc="-7020">
        <dgm:presLayoutVars>
          <dgm:bulletEnabled val="1"/>
        </dgm:presLayoutVars>
      </dgm:prSet>
      <dgm:spPr>
        <a:prstGeom prst="star16">
          <a:avLst/>
        </a:prstGeom>
      </dgm:spPr>
    </dgm:pt>
  </dgm:ptLst>
  <dgm:cxnLst>
    <dgm:cxn modelId="{E4457706-FCEB-4254-892B-00D352D8CB5B}" type="presOf" srcId="{AD7C4273-528A-4E22-9881-168A15775C97}" destId="{E31F62FC-92FF-4F98-AE93-FC45BBBE4FF6}" srcOrd="1" destOrd="0" presId="urn:microsoft.com/office/officeart/2005/8/layout/radial5"/>
    <dgm:cxn modelId="{50BF290E-8D20-4C25-802B-87FB40C42B3D}" type="presOf" srcId="{0D99B5B1-915B-483A-9F33-146F27DD504A}" destId="{ED4F6ABC-3131-4AE0-B457-683BF7354E96}" srcOrd="0" destOrd="0" presId="urn:microsoft.com/office/officeart/2005/8/layout/radial5"/>
    <dgm:cxn modelId="{C597E210-E9FC-4850-A128-52431957C389}" srcId="{BB3BF630-D1A4-419E-854B-7CAA927FD96F}" destId="{15B85774-9805-438B-99EE-EB03901F4AAD}" srcOrd="3" destOrd="0" parTransId="{AD7C4273-528A-4E22-9881-168A15775C97}" sibTransId="{D4A66CF4-794A-48D3-9AF0-DBC43264C2EF}"/>
    <dgm:cxn modelId="{BA8E2412-D16B-4D10-BB2E-0662D84AB30D}" type="presOf" srcId="{BB3BF630-D1A4-419E-854B-7CAA927FD96F}" destId="{6C9F7D91-C4C7-4C46-A286-413B9265F3B8}" srcOrd="0" destOrd="0" presId="urn:microsoft.com/office/officeart/2005/8/layout/radial5"/>
    <dgm:cxn modelId="{C0E7A960-2CFF-4883-B46D-576F9CAA1447}" type="presOf" srcId="{88446708-196C-4E13-9A7F-79874458E5B6}" destId="{B4902F54-CA5B-4382-90D0-FDA0D18FF072}" srcOrd="0" destOrd="0" presId="urn:microsoft.com/office/officeart/2005/8/layout/radial5"/>
    <dgm:cxn modelId="{883B3247-70E3-40DE-AC04-005832B97BA5}" type="presOf" srcId="{DC2BB5E3-0353-4FF6-9F29-9474CE132C56}" destId="{E0268DF9-58B0-4B77-9529-6E60491C886D}" srcOrd="1" destOrd="0" presId="urn:microsoft.com/office/officeart/2005/8/layout/radial5"/>
    <dgm:cxn modelId="{9AE92F6A-8542-4DE2-8B0E-4F312BC2F32A}" type="presOf" srcId="{E266D889-71DF-4625-A650-EB7130D59776}" destId="{5C47D581-E373-4384-9562-7C039CAADAD9}" srcOrd="1" destOrd="0" presId="urn:microsoft.com/office/officeart/2005/8/layout/radial5"/>
    <dgm:cxn modelId="{6946376B-BC5A-45B5-8FF0-0A3F5C754514}" type="presOf" srcId="{83C4E8AB-4E0B-4E20-8782-92D8482BE404}" destId="{115CE2C5-A329-4298-AD4E-4FFC22650FD0}" srcOrd="0" destOrd="0" presId="urn:microsoft.com/office/officeart/2005/8/layout/radial5"/>
    <dgm:cxn modelId="{A3ACF157-FE7D-407E-B741-D6B1F67AFC96}" type="presOf" srcId="{E266D889-71DF-4625-A650-EB7130D59776}" destId="{F50F694E-46D6-4C9A-AC37-638C3FC46631}" srcOrd="0" destOrd="0" presId="urn:microsoft.com/office/officeart/2005/8/layout/radial5"/>
    <dgm:cxn modelId="{DF131058-4E34-40A9-98D1-5418046C0545}" srcId="{44524ACC-0567-48D5-9F12-BDE2A5EB53B1}" destId="{BB3BF630-D1A4-419E-854B-7CAA927FD96F}" srcOrd="0" destOrd="0" parTransId="{B1C7BB66-082B-408E-96F0-813235C17D51}" sibTransId="{4BD385C0-FD78-4759-83AE-7DB6B8C49D4F}"/>
    <dgm:cxn modelId="{C0699A88-91C7-4D12-B9E8-7921C088CFFA}" type="presOf" srcId="{AD7C4273-528A-4E22-9881-168A15775C97}" destId="{F5B88356-D171-4169-A5F7-5F32DF1989FE}" srcOrd="0" destOrd="0" presId="urn:microsoft.com/office/officeart/2005/8/layout/radial5"/>
    <dgm:cxn modelId="{44CAC893-1753-43F4-8C13-ACCDC8BD1111}" type="presOf" srcId="{88446708-196C-4E13-9A7F-79874458E5B6}" destId="{33DA871B-97C0-4E5E-8248-5E7527934987}" srcOrd="1" destOrd="0" presId="urn:microsoft.com/office/officeart/2005/8/layout/radial5"/>
    <dgm:cxn modelId="{38D3DB93-715C-434A-ABCA-D8DFCE0DF815}" srcId="{BB3BF630-D1A4-419E-854B-7CAA927FD96F}" destId="{3A10F724-824C-457E-A29E-A33D18769A00}" srcOrd="4" destOrd="0" parTransId="{DC2BB5E3-0353-4FF6-9F29-9474CE132C56}" sibTransId="{02B66D70-82D2-46D8-9DBE-33EF035624C2}"/>
    <dgm:cxn modelId="{BBB70398-7324-4B3A-89ED-3D84E8583D2B}" type="presOf" srcId="{44524ACC-0567-48D5-9F12-BDE2A5EB53B1}" destId="{0E054620-96FA-429A-B9CB-9A402AA16850}" srcOrd="0" destOrd="0" presId="urn:microsoft.com/office/officeart/2005/8/layout/radial5"/>
    <dgm:cxn modelId="{6AE552A3-2FAC-4046-8067-07EBF276726F}" type="presOf" srcId="{8C0BD02D-1E77-43D1-BED8-6AF7A13573F0}" destId="{22B78A91-843B-47FE-B7BD-9FB0F65C52FB}" srcOrd="0" destOrd="0" presId="urn:microsoft.com/office/officeart/2005/8/layout/radial5"/>
    <dgm:cxn modelId="{B06017C5-5F2E-4544-ACD1-66978618C610}" srcId="{BB3BF630-D1A4-419E-854B-7CAA927FD96F}" destId="{68878C30-5E33-43AC-A2D3-B4B6B6E12E43}" srcOrd="2" destOrd="0" parTransId="{88446708-196C-4E13-9A7F-79874458E5B6}" sibTransId="{0EFC218E-A644-4562-A076-074F4F88FE9C}"/>
    <dgm:cxn modelId="{352196C5-0437-487E-8FD4-7C16A4F72475}" srcId="{BB3BF630-D1A4-419E-854B-7CAA927FD96F}" destId="{83C4E8AB-4E0B-4E20-8782-92D8482BE404}" srcOrd="1" destOrd="0" parTransId="{0D99B5B1-915B-483A-9F33-146F27DD504A}" sibTransId="{B6E5680D-4CF5-4DA4-84EC-1551B875A56A}"/>
    <dgm:cxn modelId="{85B673CA-F39A-411A-9E06-410C8B7CB853}" type="presOf" srcId="{0D99B5B1-915B-483A-9F33-146F27DD504A}" destId="{55678D71-2A56-4909-BBE2-C8F745F48817}" srcOrd="1" destOrd="0" presId="urn:microsoft.com/office/officeart/2005/8/layout/radial5"/>
    <dgm:cxn modelId="{51CE24DB-A93E-4FF8-A65A-828FBA9A8C2F}" type="presOf" srcId="{DC2BB5E3-0353-4FF6-9F29-9474CE132C56}" destId="{0005A2CA-CD7E-45AA-A3B8-5324B5C3F261}" srcOrd="0" destOrd="0" presId="urn:microsoft.com/office/officeart/2005/8/layout/radial5"/>
    <dgm:cxn modelId="{F963CAE0-1189-4A76-A81D-51BD5034637C}" type="presOf" srcId="{68878C30-5E33-43AC-A2D3-B4B6B6E12E43}" destId="{BC424578-051D-4BEE-BEE7-D3A4833C6E44}" srcOrd="0" destOrd="0" presId="urn:microsoft.com/office/officeart/2005/8/layout/radial5"/>
    <dgm:cxn modelId="{ED1501E2-6A2C-43C4-8960-EFC93840F00E}" srcId="{BB3BF630-D1A4-419E-854B-7CAA927FD96F}" destId="{8C0BD02D-1E77-43D1-BED8-6AF7A13573F0}" srcOrd="0" destOrd="0" parTransId="{E266D889-71DF-4625-A650-EB7130D59776}" sibTransId="{CDB20A66-2C79-4D23-8BC5-C31BBF880511}"/>
    <dgm:cxn modelId="{65C6B8F3-C73C-473C-B739-6E753E885A15}" type="presOf" srcId="{15B85774-9805-438B-99EE-EB03901F4AAD}" destId="{6DAD56C8-2F53-45D0-9855-21DAF66B9EB7}" srcOrd="0" destOrd="0" presId="urn:microsoft.com/office/officeart/2005/8/layout/radial5"/>
    <dgm:cxn modelId="{B39CCDF9-F273-4F17-A498-2F53B390DFCB}" type="presOf" srcId="{3A10F724-824C-457E-A29E-A33D18769A00}" destId="{E73F0E3E-6B4C-4C0F-9858-CDFA27D3A6D3}" srcOrd="0" destOrd="0" presId="urn:microsoft.com/office/officeart/2005/8/layout/radial5"/>
    <dgm:cxn modelId="{8A84812C-31DE-4253-B6E1-9D654AA123CD}" type="presParOf" srcId="{0E054620-96FA-429A-B9CB-9A402AA16850}" destId="{6C9F7D91-C4C7-4C46-A286-413B9265F3B8}" srcOrd="0" destOrd="0" presId="urn:microsoft.com/office/officeart/2005/8/layout/radial5"/>
    <dgm:cxn modelId="{2FA3EBAD-7E2C-418D-A895-50D102F311B8}" type="presParOf" srcId="{0E054620-96FA-429A-B9CB-9A402AA16850}" destId="{F50F694E-46D6-4C9A-AC37-638C3FC46631}" srcOrd="1" destOrd="0" presId="urn:microsoft.com/office/officeart/2005/8/layout/radial5"/>
    <dgm:cxn modelId="{E787933F-22FC-4CBB-A674-3B163AAA0C10}" type="presParOf" srcId="{F50F694E-46D6-4C9A-AC37-638C3FC46631}" destId="{5C47D581-E373-4384-9562-7C039CAADAD9}" srcOrd="0" destOrd="0" presId="urn:microsoft.com/office/officeart/2005/8/layout/radial5"/>
    <dgm:cxn modelId="{F311C1CE-9C04-40B9-9A00-2268DAACDCE6}" type="presParOf" srcId="{0E054620-96FA-429A-B9CB-9A402AA16850}" destId="{22B78A91-843B-47FE-B7BD-9FB0F65C52FB}" srcOrd="2" destOrd="0" presId="urn:microsoft.com/office/officeart/2005/8/layout/radial5"/>
    <dgm:cxn modelId="{24E34D9C-9933-424C-BE6A-CF95603CA6BA}" type="presParOf" srcId="{0E054620-96FA-429A-B9CB-9A402AA16850}" destId="{ED4F6ABC-3131-4AE0-B457-683BF7354E96}" srcOrd="3" destOrd="0" presId="urn:microsoft.com/office/officeart/2005/8/layout/radial5"/>
    <dgm:cxn modelId="{6A137BFA-DF1D-4D09-B53B-AC6F4DC6ED9E}" type="presParOf" srcId="{ED4F6ABC-3131-4AE0-B457-683BF7354E96}" destId="{55678D71-2A56-4909-BBE2-C8F745F48817}" srcOrd="0" destOrd="0" presId="urn:microsoft.com/office/officeart/2005/8/layout/radial5"/>
    <dgm:cxn modelId="{3B45AEFD-8CD5-4960-9DC0-406F7BC29426}" type="presParOf" srcId="{0E054620-96FA-429A-B9CB-9A402AA16850}" destId="{115CE2C5-A329-4298-AD4E-4FFC22650FD0}" srcOrd="4" destOrd="0" presId="urn:microsoft.com/office/officeart/2005/8/layout/radial5"/>
    <dgm:cxn modelId="{CE95959A-9345-44BD-9E7F-224AC1AF41AE}" type="presParOf" srcId="{0E054620-96FA-429A-B9CB-9A402AA16850}" destId="{B4902F54-CA5B-4382-90D0-FDA0D18FF072}" srcOrd="5" destOrd="0" presId="urn:microsoft.com/office/officeart/2005/8/layout/radial5"/>
    <dgm:cxn modelId="{02EF2F3C-1DC2-4105-8B0F-B71F6A51B3D0}" type="presParOf" srcId="{B4902F54-CA5B-4382-90D0-FDA0D18FF072}" destId="{33DA871B-97C0-4E5E-8248-5E7527934987}" srcOrd="0" destOrd="0" presId="urn:microsoft.com/office/officeart/2005/8/layout/radial5"/>
    <dgm:cxn modelId="{3426D52B-C74F-4A79-B6E1-6678C4B697EA}" type="presParOf" srcId="{0E054620-96FA-429A-B9CB-9A402AA16850}" destId="{BC424578-051D-4BEE-BEE7-D3A4833C6E44}" srcOrd="6" destOrd="0" presId="urn:microsoft.com/office/officeart/2005/8/layout/radial5"/>
    <dgm:cxn modelId="{A24A31B2-D5BE-4390-B042-0D559D9B84A7}" type="presParOf" srcId="{0E054620-96FA-429A-B9CB-9A402AA16850}" destId="{F5B88356-D171-4169-A5F7-5F32DF1989FE}" srcOrd="7" destOrd="0" presId="urn:microsoft.com/office/officeart/2005/8/layout/radial5"/>
    <dgm:cxn modelId="{F726EB30-E4F6-4BBA-9370-90B75BCECB9E}" type="presParOf" srcId="{F5B88356-D171-4169-A5F7-5F32DF1989FE}" destId="{E31F62FC-92FF-4F98-AE93-FC45BBBE4FF6}" srcOrd="0" destOrd="0" presId="urn:microsoft.com/office/officeart/2005/8/layout/radial5"/>
    <dgm:cxn modelId="{D6C5DE97-A3ED-4031-A6DD-B48E93129407}" type="presParOf" srcId="{0E054620-96FA-429A-B9CB-9A402AA16850}" destId="{6DAD56C8-2F53-45D0-9855-21DAF66B9EB7}" srcOrd="8" destOrd="0" presId="urn:microsoft.com/office/officeart/2005/8/layout/radial5"/>
    <dgm:cxn modelId="{DAF593EC-9D06-410A-9AE2-CD559C9A1778}" type="presParOf" srcId="{0E054620-96FA-429A-B9CB-9A402AA16850}" destId="{0005A2CA-CD7E-45AA-A3B8-5324B5C3F261}" srcOrd="9" destOrd="0" presId="urn:microsoft.com/office/officeart/2005/8/layout/radial5"/>
    <dgm:cxn modelId="{AFA28B67-777E-40DF-877A-533C45DCF13E}" type="presParOf" srcId="{0005A2CA-CD7E-45AA-A3B8-5324B5C3F261}" destId="{E0268DF9-58B0-4B77-9529-6E60491C886D}" srcOrd="0" destOrd="0" presId="urn:microsoft.com/office/officeart/2005/8/layout/radial5"/>
    <dgm:cxn modelId="{6290C2FB-7CA3-4BB2-9988-AF459CDE78B1}" type="presParOf" srcId="{0E054620-96FA-429A-B9CB-9A402AA16850}" destId="{E73F0E3E-6B4C-4C0F-9858-CDFA27D3A6D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2F6AF7-1F04-439A-8484-EB36FED19899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ABB2014-4F16-4B8E-BA26-7411B963C224}">
      <dgm:prSet phldrT="[Текст]" custT="1"/>
      <dgm:spPr/>
      <dgm:t>
        <a:bodyPr/>
        <a:lstStyle/>
        <a:p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умов для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виникнення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внутрішньої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потреби до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уроці </a:t>
          </a:r>
          <a:r>
            <a: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(«хочу»)</a:t>
          </a: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dirty="0">
            <a:solidFill>
              <a:schemeClr val="tx1"/>
            </a:solidFill>
          </a:endParaRPr>
        </a:p>
      </dgm:t>
    </dgm:pt>
    <dgm:pt modelId="{A3A91854-4177-4D97-A42B-BC70B190B222}" type="parTrans" cxnId="{F6CC1689-C7B2-482C-ABBF-B30AF96B46A7}">
      <dgm:prSet/>
      <dgm:spPr/>
      <dgm:t>
        <a:bodyPr/>
        <a:lstStyle/>
        <a:p>
          <a:endParaRPr lang="ru-RU" sz="2400"/>
        </a:p>
      </dgm:t>
    </dgm:pt>
    <dgm:pt modelId="{6AC06A89-A57F-476A-883F-3191995EB0FE}" type="sibTrans" cxnId="{F6CC1689-C7B2-482C-ABBF-B30AF96B46A7}">
      <dgm:prSet/>
      <dgm:spPr/>
      <dgm:t>
        <a:bodyPr/>
        <a:lstStyle/>
        <a:p>
          <a:endParaRPr lang="ru-RU" sz="2400"/>
        </a:p>
      </dgm:t>
    </dgm:pt>
    <dgm:pt modelId="{218E3171-8AFD-4285-A682-3ED7159A908D}">
      <dgm:prSet phldrT="[Текст]" custT="1"/>
      <dgm:spPr/>
      <dgm:t>
        <a:bodyPr/>
        <a:lstStyle/>
        <a:p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Визначення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змісту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учнів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уроці </a:t>
          </a:r>
          <a:r>
            <a: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</a:t>
          </a:r>
          <a:r>
            <a:rPr lang="ru-RU" sz="2400" b="1" dirty="0" err="1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зможу</a:t>
          </a:r>
          <a:r>
            <a: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»)</a:t>
          </a: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dirty="0">
            <a:solidFill>
              <a:schemeClr val="tx1"/>
            </a:solidFill>
          </a:endParaRPr>
        </a:p>
      </dgm:t>
    </dgm:pt>
    <dgm:pt modelId="{78FD8A95-F489-423F-A79E-AC45778595CF}" type="parTrans" cxnId="{7DBE259E-6F40-4E34-AC75-76A5F83E9E23}">
      <dgm:prSet/>
      <dgm:spPr/>
      <dgm:t>
        <a:bodyPr/>
        <a:lstStyle/>
        <a:p>
          <a:endParaRPr lang="ru-RU" sz="2400"/>
        </a:p>
      </dgm:t>
    </dgm:pt>
    <dgm:pt modelId="{D4A4BB1D-EF4B-45D9-958C-0ACFAD03B826}" type="sibTrans" cxnId="{7DBE259E-6F40-4E34-AC75-76A5F83E9E23}">
      <dgm:prSet/>
      <dgm:spPr/>
      <dgm:t>
        <a:bodyPr/>
        <a:lstStyle/>
        <a:p>
          <a:endParaRPr lang="ru-RU" sz="2400"/>
        </a:p>
      </dgm:t>
    </dgm:pt>
    <dgm:pt modelId="{3E2BC956-F7E0-47FB-8A87-B4422F0F482B}">
      <dgm:prSet phldrT="[Текст]" custT="1"/>
      <dgm:spPr/>
      <dgm:t>
        <a:bodyPr/>
        <a:lstStyle/>
        <a:p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Активізаці</a:t>
          </a:r>
          <a:r>
            <a: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я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вимог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учнів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 боку </a:t>
          </a:r>
          <a:r>
            <a:rPr lang="ru-RU" sz="24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</a:t>
          </a:r>
          <a:r>
            <a:rPr lang="ru-RU" sz="2400" b="1" dirty="0" err="1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потрібно</a:t>
          </a:r>
          <a:r>
            <a: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»)</a:t>
          </a: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dirty="0">
            <a:solidFill>
              <a:schemeClr val="tx1"/>
            </a:solidFill>
          </a:endParaRPr>
        </a:p>
      </dgm:t>
    </dgm:pt>
    <dgm:pt modelId="{2B27CA14-C487-4641-A7A5-2CF49225260A}" type="parTrans" cxnId="{8676D5D3-8CE2-4909-A5C1-912B3BF0D899}">
      <dgm:prSet/>
      <dgm:spPr/>
      <dgm:t>
        <a:bodyPr/>
        <a:lstStyle/>
        <a:p>
          <a:endParaRPr lang="ru-RU" sz="2400"/>
        </a:p>
      </dgm:t>
    </dgm:pt>
    <dgm:pt modelId="{0C2E2D05-CDB5-4B6D-AC1C-797B3684CBCC}" type="sibTrans" cxnId="{8676D5D3-8CE2-4909-A5C1-912B3BF0D899}">
      <dgm:prSet/>
      <dgm:spPr/>
      <dgm:t>
        <a:bodyPr/>
        <a:lstStyle/>
        <a:p>
          <a:endParaRPr lang="ru-RU" sz="2400"/>
        </a:p>
      </dgm:t>
    </dgm:pt>
    <dgm:pt modelId="{31C056ED-D4CC-47F2-83DC-95673318F324}" type="pres">
      <dgm:prSet presAssocID="{662F6AF7-1F04-439A-8484-EB36FED19899}" presName="rootnode" presStyleCnt="0">
        <dgm:presLayoutVars>
          <dgm:chMax/>
          <dgm:chPref/>
          <dgm:dir/>
          <dgm:animLvl val="lvl"/>
        </dgm:presLayoutVars>
      </dgm:prSet>
      <dgm:spPr/>
    </dgm:pt>
    <dgm:pt modelId="{1E5AEBC3-AA6F-4266-88D0-315635416599}" type="pres">
      <dgm:prSet presAssocID="{1ABB2014-4F16-4B8E-BA26-7411B963C224}" presName="composite" presStyleCnt="0"/>
      <dgm:spPr/>
    </dgm:pt>
    <dgm:pt modelId="{CC7E9F05-6343-4F7B-81D4-D21E37E7DB1F}" type="pres">
      <dgm:prSet presAssocID="{1ABB2014-4F16-4B8E-BA26-7411B963C224}" presName="LShape" presStyleLbl="alignNode1" presStyleIdx="0" presStyleCnt="5" custLinFactNeighborX="-8289" custLinFactNeighborY="-3661"/>
      <dgm:spPr/>
    </dgm:pt>
    <dgm:pt modelId="{0CECF40B-D13B-40D9-ACD3-0BA65602AE9E}" type="pres">
      <dgm:prSet presAssocID="{1ABB2014-4F16-4B8E-BA26-7411B963C224}" presName="ParentText" presStyleLbl="revTx" presStyleIdx="0" presStyleCnt="3" custScaleX="115460">
        <dgm:presLayoutVars>
          <dgm:chMax val="0"/>
          <dgm:chPref val="0"/>
          <dgm:bulletEnabled val="1"/>
        </dgm:presLayoutVars>
      </dgm:prSet>
      <dgm:spPr/>
    </dgm:pt>
    <dgm:pt modelId="{ED505172-D38A-4889-AC87-C498A66F8E68}" type="pres">
      <dgm:prSet presAssocID="{1ABB2014-4F16-4B8E-BA26-7411B963C224}" presName="Triangle" presStyleLbl="alignNode1" presStyleIdx="1" presStyleCnt="5"/>
      <dgm:spPr/>
    </dgm:pt>
    <dgm:pt modelId="{339BC74E-1AAF-4306-B77F-194ED28A115B}" type="pres">
      <dgm:prSet presAssocID="{6AC06A89-A57F-476A-883F-3191995EB0FE}" presName="sibTrans" presStyleCnt="0"/>
      <dgm:spPr/>
    </dgm:pt>
    <dgm:pt modelId="{53064283-8336-4ABD-B6B4-8AF6BBF1E759}" type="pres">
      <dgm:prSet presAssocID="{6AC06A89-A57F-476A-883F-3191995EB0FE}" presName="space" presStyleCnt="0"/>
      <dgm:spPr/>
    </dgm:pt>
    <dgm:pt modelId="{81C2A5A6-726E-459D-9925-AE2E9C62BA71}" type="pres">
      <dgm:prSet presAssocID="{218E3171-8AFD-4285-A682-3ED7159A908D}" presName="composite" presStyleCnt="0"/>
      <dgm:spPr/>
    </dgm:pt>
    <dgm:pt modelId="{2AD80A82-BD80-4F7C-BA06-4FCC9E7B976F}" type="pres">
      <dgm:prSet presAssocID="{218E3171-8AFD-4285-A682-3ED7159A908D}" presName="LShape" presStyleLbl="alignNode1" presStyleIdx="2" presStyleCnt="5"/>
      <dgm:spPr/>
    </dgm:pt>
    <dgm:pt modelId="{FB70EDE3-3271-404B-AF1E-EEC4EDBF3139}" type="pres">
      <dgm:prSet presAssocID="{218E3171-8AFD-4285-A682-3ED7159A908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486304A-9687-4A6E-9041-F7E166FD9D82}" type="pres">
      <dgm:prSet presAssocID="{218E3171-8AFD-4285-A682-3ED7159A908D}" presName="Triangle" presStyleLbl="alignNode1" presStyleIdx="3" presStyleCnt="5"/>
      <dgm:spPr/>
    </dgm:pt>
    <dgm:pt modelId="{8D5882CD-02FF-4BC9-AB5F-DCB2DBCA5AC5}" type="pres">
      <dgm:prSet presAssocID="{D4A4BB1D-EF4B-45D9-958C-0ACFAD03B826}" presName="sibTrans" presStyleCnt="0"/>
      <dgm:spPr/>
    </dgm:pt>
    <dgm:pt modelId="{EE57B4BF-153C-4448-B527-B09B1B0309B3}" type="pres">
      <dgm:prSet presAssocID="{D4A4BB1D-EF4B-45D9-958C-0ACFAD03B826}" presName="space" presStyleCnt="0"/>
      <dgm:spPr/>
    </dgm:pt>
    <dgm:pt modelId="{1E0BF938-513C-46D7-84D6-5C9CF939C49E}" type="pres">
      <dgm:prSet presAssocID="{3E2BC956-F7E0-47FB-8A87-B4422F0F482B}" presName="composite" presStyleCnt="0"/>
      <dgm:spPr/>
    </dgm:pt>
    <dgm:pt modelId="{24D38F26-2C8D-4955-BC5B-F15ABE790149}" type="pres">
      <dgm:prSet presAssocID="{3E2BC956-F7E0-47FB-8A87-B4422F0F482B}" presName="LShape" presStyleLbl="alignNode1" presStyleIdx="4" presStyleCnt="5"/>
      <dgm:spPr/>
    </dgm:pt>
    <dgm:pt modelId="{1FBB70DF-1642-4893-9CB6-771D6902F8B7}" type="pres">
      <dgm:prSet presAssocID="{3E2BC956-F7E0-47FB-8A87-B4422F0F482B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ECF9AA09-A536-4DFD-83BC-E070EBC13269}" type="presOf" srcId="{218E3171-8AFD-4285-A682-3ED7159A908D}" destId="{FB70EDE3-3271-404B-AF1E-EEC4EDBF3139}" srcOrd="0" destOrd="0" presId="urn:microsoft.com/office/officeart/2009/3/layout/StepUpProcess"/>
    <dgm:cxn modelId="{DD4F781D-F7D7-4687-A9A5-6F1ABCE8215B}" type="presOf" srcId="{662F6AF7-1F04-439A-8484-EB36FED19899}" destId="{31C056ED-D4CC-47F2-83DC-95673318F324}" srcOrd="0" destOrd="0" presId="urn:microsoft.com/office/officeart/2009/3/layout/StepUpProcess"/>
    <dgm:cxn modelId="{628EB26F-51F4-4FD1-8CE2-7676F8A55A72}" type="presOf" srcId="{1ABB2014-4F16-4B8E-BA26-7411B963C224}" destId="{0CECF40B-D13B-40D9-ACD3-0BA65602AE9E}" srcOrd="0" destOrd="0" presId="urn:microsoft.com/office/officeart/2009/3/layout/StepUpProcess"/>
    <dgm:cxn modelId="{F6CC1689-C7B2-482C-ABBF-B30AF96B46A7}" srcId="{662F6AF7-1F04-439A-8484-EB36FED19899}" destId="{1ABB2014-4F16-4B8E-BA26-7411B963C224}" srcOrd="0" destOrd="0" parTransId="{A3A91854-4177-4D97-A42B-BC70B190B222}" sibTransId="{6AC06A89-A57F-476A-883F-3191995EB0FE}"/>
    <dgm:cxn modelId="{7DBE259E-6F40-4E34-AC75-76A5F83E9E23}" srcId="{662F6AF7-1F04-439A-8484-EB36FED19899}" destId="{218E3171-8AFD-4285-A682-3ED7159A908D}" srcOrd="1" destOrd="0" parTransId="{78FD8A95-F489-423F-A79E-AC45778595CF}" sibTransId="{D4A4BB1D-EF4B-45D9-958C-0ACFAD03B826}"/>
    <dgm:cxn modelId="{089828B7-57EE-4AFA-B19D-9BC5170396FD}" type="presOf" srcId="{3E2BC956-F7E0-47FB-8A87-B4422F0F482B}" destId="{1FBB70DF-1642-4893-9CB6-771D6902F8B7}" srcOrd="0" destOrd="0" presId="urn:microsoft.com/office/officeart/2009/3/layout/StepUpProcess"/>
    <dgm:cxn modelId="{8676D5D3-8CE2-4909-A5C1-912B3BF0D899}" srcId="{662F6AF7-1F04-439A-8484-EB36FED19899}" destId="{3E2BC956-F7E0-47FB-8A87-B4422F0F482B}" srcOrd="2" destOrd="0" parTransId="{2B27CA14-C487-4641-A7A5-2CF49225260A}" sibTransId="{0C2E2D05-CDB5-4B6D-AC1C-797B3684CBCC}"/>
    <dgm:cxn modelId="{D69E0638-E83B-4BD9-B347-FB139180258D}" type="presParOf" srcId="{31C056ED-D4CC-47F2-83DC-95673318F324}" destId="{1E5AEBC3-AA6F-4266-88D0-315635416599}" srcOrd="0" destOrd="0" presId="urn:microsoft.com/office/officeart/2009/3/layout/StepUpProcess"/>
    <dgm:cxn modelId="{27DBDE71-563F-464C-A261-7D439F3E8639}" type="presParOf" srcId="{1E5AEBC3-AA6F-4266-88D0-315635416599}" destId="{CC7E9F05-6343-4F7B-81D4-D21E37E7DB1F}" srcOrd="0" destOrd="0" presId="urn:microsoft.com/office/officeart/2009/3/layout/StepUpProcess"/>
    <dgm:cxn modelId="{0E5BA2DF-6622-4179-84E4-C92D06C9A7CC}" type="presParOf" srcId="{1E5AEBC3-AA6F-4266-88D0-315635416599}" destId="{0CECF40B-D13B-40D9-ACD3-0BA65602AE9E}" srcOrd="1" destOrd="0" presId="urn:microsoft.com/office/officeart/2009/3/layout/StepUpProcess"/>
    <dgm:cxn modelId="{F6A66B18-DEFE-43FA-BA14-60CDBA1A3DF0}" type="presParOf" srcId="{1E5AEBC3-AA6F-4266-88D0-315635416599}" destId="{ED505172-D38A-4889-AC87-C498A66F8E68}" srcOrd="2" destOrd="0" presId="urn:microsoft.com/office/officeart/2009/3/layout/StepUpProcess"/>
    <dgm:cxn modelId="{23DE9583-3C13-4380-A634-57A57B1D77A2}" type="presParOf" srcId="{31C056ED-D4CC-47F2-83DC-95673318F324}" destId="{339BC74E-1AAF-4306-B77F-194ED28A115B}" srcOrd="1" destOrd="0" presId="urn:microsoft.com/office/officeart/2009/3/layout/StepUpProcess"/>
    <dgm:cxn modelId="{09EFB4E3-9939-4851-A191-2584CF73FDF7}" type="presParOf" srcId="{339BC74E-1AAF-4306-B77F-194ED28A115B}" destId="{53064283-8336-4ABD-B6B4-8AF6BBF1E759}" srcOrd="0" destOrd="0" presId="urn:microsoft.com/office/officeart/2009/3/layout/StepUpProcess"/>
    <dgm:cxn modelId="{1B23C229-DEC1-4705-AC77-05ABE6D4E3A7}" type="presParOf" srcId="{31C056ED-D4CC-47F2-83DC-95673318F324}" destId="{81C2A5A6-726E-459D-9925-AE2E9C62BA71}" srcOrd="2" destOrd="0" presId="urn:microsoft.com/office/officeart/2009/3/layout/StepUpProcess"/>
    <dgm:cxn modelId="{A1B3A225-0303-4F5C-81DC-A78D531AA166}" type="presParOf" srcId="{81C2A5A6-726E-459D-9925-AE2E9C62BA71}" destId="{2AD80A82-BD80-4F7C-BA06-4FCC9E7B976F}" srcOrd="0" destOrd="0" presId="urn:microsoft.com/office/officeart/2009/3/layout/StepUpProcess"/>
    <dgm:cxn modelId="{E1F9F4CB-634F-4ADB-94F2-E1473A4ED44B}" type="presParOf" srcId="{81C2A5A6-726E-459D-9925-AE2E9C62BA71}" destId="{FB70EDE3-3271-404B-AF1E-EEC4EDBF3139}" srcOrd="1" destOrd="0" presId="urn:microsoft.com/office/officeart/2009/3/layout/StepUpProcess"/>
    <dgm:cxn modelId="{5F83D4DF-AF63-4471-AAE1-E7D7C7A892B6}" type="presParOf" srcId="{81C2A5A6-726E-459D-9925-AE2E9C62BA71}" destId="{9486304A-9687-4A6E-9041-F7E166FD9D82}" srcOrd="2" destOrd="0" presId="urn:microsoft.com/office/officeart/2009/3/layout/StepUpProcess"/>
    <dgm:cxn modelId="{C9703642-30B2-437A-B268-B58D1585DBBB}" type="presParOf" srcId="{31C056ED-D4CC-47F2-83DC-95673318F324}" destId="{8D5882CD-02FF-4BC9-AB5F-DCB2DBCA5AC5}" srcOrd="3" destOrd="0" presId="urn:microsoft.com/office/officeart/2009/3/layout/StepUpProcess"/>
    <dgm:cxn modelId="{FDEC9CB3-2116-4527-89FF-129A7DF21EBD}" type="presParOf" srcId="{8D5882CD-02FF-4BC9-AB5F-DCB2DBCA5AC5}" destId="{EE57B4BF-153C-4448-B527-B09B1B0309B3}" srcOrd="0" destOrd="0" presId="urn:microsoft.com/office/officeart/2009/3/layout/StepUpProcess"/>
    <dgm:cxn modelId="{A4E61064-67B5-4093-BE3D-4BBB3FB5500A}" type="presParOf" srcId="{31C056ED-D4CC-47F2-83DC-95673318F324}" destId="{1E0BF938-513C-46D7-84D6-5C9CF939C49E}" srcOrd="4" destOrd="0" presId="urn:microsoft.com/office/officeart/2009/3/layout/StepUpProcess"/>
    <dgm:cxn modelId="{BA5663E0-1819-4AB8-ACC2-CC3411210FEC}" type="presParOf" srcId="{1E0BF938-513C-46D7-84D6-5C9CF939C49E}" destId="{24D38F26-2C8D-4955-BC5B-F15ABE790149}" srcOrd="0" destOrd="0" presId="urn:microsoft.com/office/officeart/2009/3/layout/StepUpProcess"/>
    <dgm:cxn modelId="{BAF80595-70DE-45D5-A05F-39305AB2DF82}" type="presParOf" srcId="{1E0BF938-513C-46D7-84D6-5C9CF939C49E}" destId="{1FBB70DF-1642-4893-9CB6-771D6902F8B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898BCB-31C2-4412-938E-62CC0267E3A4}" type="doc">
      <dgm:prSet loTypeId="urn:microsoft.com/office/officeart/2005/8/layout/hierarchy1" loCatId="hierarchy" qsTypeId="urn:microsoft.com/office/officeart/2005/8/quickstyle/simple5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07745C3-8A37-45D1-A0B6-7237543A07E6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800" b="1" dirty="0">
              <a:solidFill>
                <a:schemeClr val="tx1"/>
              </a:solidFill>
            </a:rPr>
            <a:t>У процесі гри </a:t>
          </a:r>
          <a:endParaRPr lang="ru-RU" sz="2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D8A71E-D3CC-40C3-84CB-2BA0E3FB739D}" type="parTrans" cxnId="{DBABAAA2-DD13-4A92-BF06-169E0415011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1D5FD58-2955-409E-9FDF-6AE9AD341D9B}" type="sibTrans" cxnId="{DBABAAA2-DD13-4A92-BF06-169E0415011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7986646D-4E44-49CC-A0F2-1A27AE688D56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uk-UA" sz="2400" b="0" dirty="0"/>
            <a:t>Виробляється: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C582EE4F-CAA4-49B8-B997-F744C37B36A2}" type="parTrans" cxnId="{1D9F426A-2392-4710-B511-413925FFB379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1B80596-DCFD-4E1B-867D-02EBA5FC6CC0}" type="sibTrans" cxnId="{1D9F426A-2392-4710-B511-413925FFB37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54FBBD1-99F2-4F3A-ABF9-0C7F5D3BA5EE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b="0" dirty="0"/>
            <a:t>Розвивається:</a:t>
          </a:r>
          <a:endParaRPr lang="ru-RU" sz="2400" b="0" i="1" dirty="0">
            <a:latin typeface="Times New Roman" pitchFamily="18" charset="0"/>
            <a:cs typeface="Times New Roman" pitchFamily="18" charset="0"/>
          </a:endParaRPr>
        </a:p>
      </dgm:t>
    </dgm:pt>
    <dgm:pt modelId="{320A1D6B-8DFE-4F53-AAEE-2F491F1B8D30}" type="parTrans" cxnId="{8F5FE01B-B93F-4E41-8B2E-8D41437619A9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BFED976-0872-4CE2-B760-4A7BCF29BA2F}" type="sibTrans" cxnId="{8F5FE01B-B93F-4E41-8B2E-8D41437619A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FB33CCE1-6D9C-4C84-9F76-878EAE65F6C2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dirty="0"/>
            <a:t>звичка зосереджуватися,</a:t>
          </a:r>
          <a:endParaRPr lang="ru-RU" sz="2400" dirty="0"/>
        </a:p>
      </dgm:t>
    </dgm:pt>
    <dgm:pt modelId="{91A24D79-E905-4EAE-9EE4-8176B3AB1C27}" type="parTrans" cxnId="{9DC86EF6-196E-4E77-BF8E-2AAC09C85411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/>
        </a:p>
      </dgm:t>
    </dgm:pt>
    <dgm:pt modelId="{6E731EE3-0E46-483C-9AE9-1AD8FFAB8AA3}" type="sibTrans" cxnId="{9DC86EF6-196E-4E77-BF8E-2AAC09C85411}">
      <dgm:prSet/>
      <dgm:spPr/>
      <dgm:t>
        <a:bodyPr/>
        <a:lstStyle/>
        <a:p>
          <a:endParaRPr lang="ru-RU" sz="2000"/>
        </a:p>
      </dgm:t>
    </dgm:pt>
    <dgm:pt modelId="{704A8A8E-C1F8-4034-B9B2-C10077F9EFE9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dirty="0"/>
            <a:t>мислити самостійно…</a:t>
          </a:r>
          <a:endParaRPr lang="ru-RU" sz="2400" dirty="0"/>
        </a:p>
      </dgm:t>
    </dgm:pt>
    <dgm:pt modelId="{D92C2547-660C-4447-880B-EBB615CB93CA}" type="parTrans" cxnId="{F3B42D08-4508-4A0C-9991-58FA6635F940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/>
        </a:p>
      </dgm:t>
    </dgm:pt>
    <dgm:pt modelId="{793B29BF-ACC3-4903-85FD-F3FC9ED64084}" type="sibTrans" cxnId="{F3B42D08-4508-4A0C-9991-58FA6635F940}">
      <dgm:prSet/>
      <dgm:spPr/>
      <dgm:t>
        <a:bodyPr/>
        <a:lstStyle/>
        <a:p>
          <a:endParaRPr lang="ru-RU" sz="2000"/>
        </a:p>
      </dgm:t>
    </dgm:pt>
    <dgm:pt modelId="{C25D76AB-60C6-4A5E-ADB1-B01BCFB74156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dirty="0"/>
            <a:t>увага,</a:t>
          </a:r>
          <a:endParaRPr lang="ru-RU" sz="2400" dirty="0"/>
        </a:p>
      </dgm:t>
    </dgm:pt>
    <dgm:pt modelId="{440D9018-0F0B-492E-AF34-D9E3442DB221}" type="parTrans" cxnId="{C7AE9171-F052-491C-93BA-17CAF604F5B1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/>
        </a:p>
      </dgm:t>
    </dgm:pt>
    <dgm:pt modelId="{C391AE41-BE28-4607-9218-400DCC7BB131}" type="sibTrans" cxnId="{C7AE9171-F052-491C-93BA-17CAF604F5B1}">
      <dgm:prSet/>
      <dgm:spPr/>
      <dgm:t>
        <a:bodyPr/>
        <a:lstStyle/>
        <a:p>
          <a:endParaRPr lang="ru-RU" sz="2000"/>
        </a:p>
      </dgm:t>
    </dgm:pt>
    <dgm:pt modelId="{76B9CE81-3105-477B-883C-D08BCBE31193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dirty="0"/>
            <a:t>прагнення до знань,</a:t>
          </a:r>
          <a:endParaRPr lang="ru-RU" sz="2400" dirty="0"/>
        </a:p>
      </dgm:t>
    </dgm:pt>
    <dgm:pt modelId="{8758CB7D-CF4B-41BB-8B15-F9DB0B9DC315}" type="parTrans" cxnId="{B7C6D8B7-25CF-499A-A2F6-BAF2C8AA0F22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/>
        </a:p>
      </dgm:t>
    </dgm:pt>
    <dgm:pt modelId="{20339E44-28AD-4C8B-8241-154C1D1EBB21}" type="sibTrans" cxnId="{B7C6D8B7-25CF-499A-A2F6-BAF2C8AA0F22}">
      <dgm:prSet/>
      <dgm:spPr/>
      <dgm:t>
        <a:bodyPr/>
        <a:lstStyle/>
        <a:p>
          <a:endParaRPr lang="ru-RU" sz="2000"/>
        </a:p>
      </dgm:t>
    </dgm:pt>
    <dgm:pt modelId="{91E18B4D-AFD5-4628-8526-5F7CB841F820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k-UA" sz="2400" dirty="0"/>
            <a:t>мислення високого рівня…</a:t>
          </a:r>
          <a:endParaRPr lang="ru-RU" sz="2400" dirty="0"/>
        </a:p>
      </dgm:t>
    </dgm:pt>
    <dgm:pt modelId="{CBBC167F-87B4-4DF4-9213-8AF99F26922B}" type="parTrans" cxnId="{F90DB9B8-99CA-4857-99A0-871FE6B7BE38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000"/>
        </a:p>
      </dgm:t>
    </dgm:pt>
    <dgm:pt modelId="{9E5FDA09-9238-442E-A9B2-9890BF302CDC}" type="sibTrans" cxnId="{F90DB9B8-99CA-4857-99A0-871FE6B7BE38}">
      <dgm:prSet/>
      <dgm:spPr/>
      <dgm:t>
        <a:bodyPr/>
        <a:lstStyle/>
        <a:p>
          <a:endParaRPr lang="ru-RU" sz="2000"/>
        </a:p>
      </dgm:t>
    </dgm:pt>
    <dgm:pt modelId="{477825BB-231F-4C77-9E6F-DDA1B7B44B6F}" type="pres">
      <dgm:prSet presAssocID="{F0898BCB-31C2-4412-938E-62CC0267E3A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D6C8818-4ADB-4B2A-B13C-2856A06C8AED}" type="pres">
      <dgm:prSet presAssocID="{707745C3-8A37-45D1-A0B6-7237543A07E6}" presName="hierRoot1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3C4F2E1-AE67-4FF8-BE03-3BE26A8626FD}" type="pres">
      <dgm:prSet presAssocID="{707745C3-8A37-45D1-A0B6-7237543A07E6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21A7B8E-ECF9-413E-B3A5-FF8A35777371}" type="pres">
      <dgm:prSet presAssocID="{707745C3-8A37-45D1-A0B6-7237543A07E6}" presName="background" presStyleLbl="node0" presStyleIdx="0" presStyleCnt="1"/>
      <dgm:spPr>
        <a:solidFill>
          <a:schemeClr val="accent6">
            <a:lumMod val="75000"/>
          </a:scheme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7B3278D-A290-43A8-9B75-F3BE1B46D7A9}" type="pres">
      <dgm:prSet presAssocID="{707745C3-8A37-45D1-A0B6-7237543A07E6}" presName="text" presStyleLbl="fgAcc0" presStyleIdx="0" presStyleCnt="1" custScaleX="1604855" custScaleY="476118" custLinFactY="-30891" custLinFactNeighborX="21168" custLinFactNeighborY="-100000">
        <dgm:presLayoutVars>
          <dgm:chPref val="3"/>
        </dgm:presLayoutVars>
      </dgm:prSet>
      <dgm:spPr/>
    </dgm:pt>
    <dgm:pt modelId="{37602206-951C-4004-9716-098E414F868D}" type="pres">
      <dgm:prSet presAssocID="{707745C3-8A37-45D1-A0B6-7237543A07E6}" presName="hierChild2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48EC7C1-6D3A-41F4-9549-0CA408DF7222}" type="pres">
      <dgm:prSet presAssocID="{C582EE4F-CAA4-49B8-B997-F744C37B36A2}" presName="Name10" presStyleLbl="parChTrans1D2" presStyleIdx="0" presStyleCnt="2"/>
      <dgm:spPr/>
    </dgm:pt>
    <dgm:pt modelId="{5477EE29-8139-42AA-906D-7E8ADB1D4F72}" type="pres">
      <dgm:prSet presAssocID="{7986646D-4E44-49CC-A0F2-1A27AE688D56}" presName="hierRoot2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16A2660-C723-40E0-B910-28AB5053475E}" type="pres">
      <dgm:prSet presAssocID="{7986646D-4E44-49CC-A0F2-1A27AE688D56}" presName="composite2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88FEFEF-EBE9-4C99-B59D-3C2D5693FD6F}" type="pres">
      <dgm:prSet presAssocID="{7986646D-4E44-49CC-A0F2-1A27AE688D56}" presName="background2" presStyleLbl="node2" presStyleIdx="0" presStyleCnt="2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22648AC-4486-4159-98A0-7E460C751CDD}" type="pres">
      <dgm:prSet presAssocID="{7986646D-4E44-49CC-A0F2-1A27AE688D56}" presName="text2" presStyleLbl="fgAcc2" presStyleIdx="0" presStyleCnt="2" custScaleX="1165896" custScaleY="438440" custLinFactX="58161" custLinFactNeighborX="100000" custLinFactNeighborY="-45768">
        <dgm:presLayoutVars>
          <dgm:chPref val="3"/>
        </dgm:presLayoutVars>
      </dgm:prSet>
      <dgm:spPr/>
    </dgm:pt>
    <dgm:pt modelId="{F62E6DA0-65AA-4C4A-92CF-1D855EDD529A}" type="pres">
      <dgm:prSet presAssocID="{7986646D-4E44-49CC-A0F2-1A27AE688D56}" presName="hierChild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B25CCD3-D877-43A4-A9FB-CEB28772B25C}" type="pres">
      <dgm:prSet presAssocID="{91A24D79-E905-4EAE-9EE4-8176B3AB1C27}" presName="Name17" presStyleLbl="parChTrans1D3" presStyleIdx="0" presStyleCnt="2"/>
      <dgm:spPr/>
    </dgm:pt>
    <dgm:pt modelId="{30D53370-DF5D-4ABA-A9FB-C8FAC1F12B58}" type="pres">
      <dgm:prSet presAssocID="{FB33CCE1-6D9C-4C84-9F76-878EAE65F6C2}" presName="hierRoot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E24D5E7-C425-45AA-AC70-38C98F5DD7E0}" type="pres">
      <dgm:prSet presAssocID="{FB33CCE1-6D9C-4C84-9F76-878EAE65F6C2}" presName="composite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BD67D67-D086-4B3C-87CC-8893254AE9A3}" type="pres">
      <dgm:prSet presAssocID="{FB33CCE1-6D9C-4C84-9F76-878EAE65F6C2}" presName="background3" presStyleLbl="node3" presStyleIdx="0" presStyleCnt="2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D9373F2-2D3D-4470-8019-5B34AE6C0342}" type="pres">
      <dgm:prSet presAssocID="{FB33CCE1-6D9C-4C84-9F76-878EAE65F6C2}" presName="text3" presStyleLbl="fgAcc3" presStyleIdx="0" presStyleCnt="2" custScaleX="1655894" custScaleY="476118" custLinFactX="-21229" custLinFactNeighborX="-100000" custLinFactNeighborY="54394">
        <dgm:presLayoutVars>
          <dgm:chPref val="3"/>
        </dgm:presLayoutVars>
      </dgm:prSet>
      <dgm:spPr/>
    </dgm:pt>
    <dgm:pt modelId="{1F240F4A-B68A-4193-BF29-7069293A3D5C}" type="pres">
      <dgm:prSet presAssocID="{FB33CCE1-6D9C-4C84-9F76-878EAE65F6C2}" presName="hierChild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EE76813-7FA0-4D7F-937A-4F336DFB9751}" type="pres">
      <dgm:prSet presAssocID="{D92C2547-660C-4447-880B-EBB615CB93CA}" presName="Name23" presStyleLbl="parChTrans1D4" presStyleIdx="0" presStyleCnt="3"/>
      <dgm:spPr/>
    </dgm:pt>
    <dgm:pt modelId="{6DE42DE1-4DA4-4139-8A78-32EE5C4BCB14}" type="pres">
      <dgm:prSet presAssocID="{704A8A8E-C1F8-4034-B9B2-C10077F9EFE9}" presName="hierRoot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0B7661B-AB49-4BFE-BE1D-FA54FA013461}" type="pres">
      <dgm:prSet presAssocID="{704A8A8E-C1F8-4034-B9B2-C10077F9EFE9}" presName="composite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77A3D10-887E-40C3-BA91-087138A57757}" type="pres">
      <dgm:prSet presAssocID="{704A8A8E-C1F8-4034-B9B2-C10077F9EFE9}" presName="background4" presStyleLbl="node4" presStyleIdx="0" presStyleCnt="3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92A2B0E-1866-43C7-892E-439B32349C72}" type="pres">
      <dgm:prSet presAssocID="{704A8A8E-C1F8-4034-B9B2-C10077F9EFE9}" presName="text4" presStyleLbl="fgAcc4" presStyleIdx="0" presStyleCnt="3" custScaleX="1604855" custScaleY="476118" custLinFactNeighborX="-40554" custLinFactNeighborY="99810">
        <dgm:presLayoutVars>
          <dgm:chPref val="3"/>
        </dgm:presLayoutVars>
      </dgm:prSet>
      <dgm:spPr/>
    </dgm:pt>
    <dgm:pt modelId="{12E52263-B3B6-4841-9E8F-05216376E62A}" type="pres">
      <dgm:prSet presAssocID="{704A8A8E-C1F8-4034-B9B2-C10077F9EFE9}" presName="hierChild5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CF303E5-21C8-4230-A840-8B8678830D07}" type="pres">
      <dgm:prSet presAssocID="{320A1D6B-8DFE-4F53-AAEE-2F491F1B8D30}" presName="Name10" presStyleLbl="parChTrans1D2" presStyleIdx="1" presStyleCnt="2"/>
      <dgm:spPr/>
    </dgm:pt>
    <dgm:pt modelId="{C336C28A-6CA9-4F86-A57D-FB0C4A6E75FA}" type="pres">
      <dgm:prSet presAssocID="{554FBBD1-99F2-4F3A-ABF9-0C7F5D3BA5EE}" presName="hierRoot2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8B1A8D0-EFAB-437D-BEAF-7E5241620C38}" type="pres">
      <dgm:prSet presAssocID="{554FBBD1-99F2-4F3A-ABF9-0C7F5D3BA5EE}" presName="composite2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D7A971-2A6E-454E-842F-14A7829A6470}" type="pres">
      <dgm:prSet presAssocID="{554FBBD1-99F2-4F3A-ABF9-0C7F5D3BA5EE}" presName="background2" presStyleLbl="node2" presStyleIdx="1" presStyleCnt="2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25CFD70-AC2A-4C21-A2AC-90DA5DE56BAA}" type="pres">
      <dgm:prSet presAssocID="{554FBBD1-99F2-4F3A-ABF9-0C7F5D3BA5EE}" presName="text2" presStyleLbl="fgAcc2" presStyleIdx="1" presStyleCnt="2" custScaleX="1165896" custScaleY="438440" custLinFactX="-1987" custLinFactNeighborX="-100000" custLinFactNeighborY="-29146">
        <dgm:presLayoutVars>
          <dgm:chPref val="3"/>
        </dgm:presLayoutVars>
      </dgm:prSet>
      <dgm:spPr/>
    </dgm:pt>
    <dgm:pt modelId="{BAE89892-7D31-4074-9A50-B075E8762D7C}" type="pres">
      <dgm:prSet presAssocID="{554FBBD1-99F2-4F3A-ABF9-0C7F5D3BA5EE}" presName="hierChild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824ECB0-AD52-4DF5-B0C9-A770C02DE443}" type="pres">
      <dgm:prSet presAssocID="{440D9018-0F0B-492E-AF34-D9E3442DB221}" presName="Name17" presStyleLbl="parChTrans1D3" presStyleIdx="1" presStyleCnt="2"/>
      <dgm:spPr/>
    </dgm:pt>
    <dgm:pt modelId="{453AC55C-3694-4D08-96F1-D7EE5C72EB4F}" type="pres">
      <dgm:prSet presAssocID="{C25D76AB-60C6-4A5E-ADB1-B01BCFB74156}" presName="hierRoot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C9F1819-74D1-4921-BA7D-3DB0485B29C4}" type="pres">
      <dgm:prSet presAssocID="{C25D76AB-60C6-4A5E-ADB1-B01BCFB74156}" presName="composite3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25ADFC6-BA01-4FD3-A476-4BC11D01B20C}" type="pres">
      <dgm:prSet presAssocID="{C25D76AB-60C6-4A5E-ADB1-B01BCFB74156}" presName="background3" presStyleLbl="node3" presStyleIdx="1" presStyleCnt="2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63112CA-CE01-4B60-B82D-0CBA87FBE24F}" type="pres">
      <dgm:prSet presAssocID="{C25D76AB-60C6-4A5E-ADB1-B01BCFB74156}" presName="text3" presStyleLbl="fgAcc3" presStyleIdx="1" presStyleCnt="2" custScaleX="1151323" custScaleY="459473" custLinFactX="-12678" custLinFactNeighborX="-100000" custLinFactNeighborY="45138">
        <dgm:presLayoutVars>
          <dgm:chPref val="3"/>
        </dgm:presLayoutVars>
      </dgm:prSet>
      <dgm:spPr/>
    </dgm:pt>
    <dgm:pt modelId="{3D534797-ED8D-491D-9092-2045151FCE42}" type="pres">
      <dgm:prSet presAssocID="{C25D76AB-60C6-4A5E-ADB1-B01BCFB74156}" presName="hierChild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565226B-33C5-49B2-97BE-6592D757EF5D}" type="pres">
      <dgm:prSet presAssocID="{8758CB7D-CF4B-41BB-8B15-F9DB0B9DC315}" presName="Name23" presStyleLbl="parChTrans1D4" presStyleIdx="1" presStyleCnt="3"/>
      <dgm:spPr/>
    </dgm:pt>
    <dgm:pt modelId="{652B4133-4A83-46BE-BCFA-B0E3255B0B6D}" type="pres">
      <dgm:prSet presAssocID="{76B9CE81-3105-477B-883C-D08BCBE31193}" presName="hierRoot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B87667E-F839-496D-A31E-7E2FBA6207DB}" type="pres">
      <dgm:prSet presAssocID="{76B9CE81-3105-477B-883C-D08BCBE31193}" presName="composite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16F480C-78E7-4DDF-8A37-FB09694A7639}" type="pres">
      <dgm:prSet presAssocID="{76B9CE81-3105-477B-883C-D08BCBE31193}" presName="background4" presStyleLbl="node4" presStyleIdx="1" presStyleCnt="3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1E21ACF-BCB9-4C74-8009-E1771136B302}" type="pres">
      <dgm:prSet presAssocID="{76B9CE81-3105-477B-883C-D08BCBE31193}" presName="text4" presStyleLbl="fgAcc4" presStyleIdx="1" presStyleCnt="3" custScaleX="1446477" custScaleY="496624" custLinFactNeighborX="15845" custLinFactNeighborY="62381">
        <dgm:presLayoutVars>
          <dgm:chPref val="3"/>
        </dgm:presLayoutVars>
      </dgm:prSet>
      <dgm:spPr/>
    </dgm:pt>
    <dgm:pt modelId="{71241D01-15F7-4868-8C66-F5E0FB28471B}" type="pres">
      <dgm:prSet presAssocID="{76B9CE81-3105-477B-883C-D08BCBE31193}" presName="hierChild5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5B32473-DE14-431C-98B5-2EF4BA2AD63A}" type="pres">
      <dgm:prSet presAssocID="{CBBC167F-87B4-4DF4-9213-8AF99F26922B}" presName="Name23" presStyleLbl="parChTrans1D4" presStyleIdx="2" presStyleCnt="3"/>
      <dgm:spPr/>
    </dgm:pt>
    <dgm:pt modelId="{8594B688-40BF-40F6-AA38-A7D97B3ADF0E}" type="pres">
      <dgm:prSet presAssocID="{91E18B4D-AFD5-4628-8526-5F7CB841F820}" presName="hierRoot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5212F4C-7670-4E58-BC3D-80BC484154BB}" type="pres">
      <dgm:prSet presAssocID="{91E18B4D-AFD5-4628-8526-5F7CB841F820}" presName="composite4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C92AA59-901C-40FB-9B77-6A83ED7D8F44}" type="pres">
      <dgm:prSet presAssocID="{91E18B4D-AFD5-4628-8526-5F7CB841F820}" presName="background4" presStyleLbl="node4" presStyleIdx="2" presStyleCnt="3"/>
      <dgm:spPr>
        <a:solidFill>
          <a:schemeClr val="accent5">
            <a:lumMod val="75000"/>
          </a:scheme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C49DD5F-6E80-45F9-AB8F-FD8815B95021}" type="pres">
      <dgm:prSet presAssocID="{91E18B4D-AFD5-4628-8526-5F7CB841F820}" presName="text4" presStyleLbl="fgAcc4" presStyleIdx="2" presStyleCnt="3" custScaleX="1585852" custScaleY="345397" custLinFactX="30274" custLinFactNeighborX="100000" custLinFactNeighborY="81732">
        <dgm:presLayoutVars>
          <dgm:chPref val="3"/>
        </dgm:presLayoutVars>
      </dgm:prSet>
      <dgm:spPr/>
    </dgm:pt>
    <dgm:pt modelId="{6F80719E-5C81-4E88-A9B7-CA9E5DC382C3}" type="pres">
      <dgm:prSet presAssocID="{91E18B4D-AFD5-4628-8526-5F7CB841F820}" presName="hierChild5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F3B42D08-4508-4A0C-9991-58FA6635F940}" srcId="{FB33CCE1-6D9C-4C84-9F76-878EAE65F6C2}" destId="{704A8A8E-C1F8-4034-B9B2-C10077F9EFE9}" srcOrd="0" destOrd="0" parTransId="{D92C2547-660C-4447-880B-EBB615CB93CA}" sibTransId="{793B29BF-ACC3-4903-85FD-F3FC9ED64084}"/>
    <dgm:cxn modelId="{54A2C60F-0018-48CF-905D-877EA7B3C144}" type="presOf" srcId="{707745C3-8A37-45D1-A0B6-7237543A07E6}" destId="{17B3278D-A290-43A8-9B75-F3BE1B46D7A9}" srcOrd="0" destOrd="0" presId="urn:microsoft.com/office/officeart/2005/8/layout/hierarchy1"/>
    <dgm:cxn modelId="{8F5FE01B-B93F-4E41-8B2E-8D41437619A9}" srcId="{707745C3-8A37-45D1-A0B6-7237543A07E6}" destId="{554FBBD1-99F2-4F3A-ABF9-0C7F5D3BA5EE}" srcOrd="1" destOrd="0" parTransId="{320A1D6B-8DFE-4F53-AAEE-2F491F1B8D30}" sibTransId="{CBFED976-0872-4CE2-B760-4A7BCF29BA2F}"/>
    <dgm:cxn modelId="{AD92F329-1D36-41B1-9797-5F3B0DB54EE9}" type="presOf" srcId="{704A8A8E-C1F8-4034-B9B2-C10077F9EFE9}" destId="{292A2B0E-1866-43C7-892E-439B32349C72}" srcOrd="0" destOrd="0" presId="urn:microsoft.com/office/officeart/2005/8/layout/hierarchy1"/>
    <dgm:cxn modelId="{9C8FAA39-6BB9-46DF-9C5B-050EA3C97217}" type="presOf" srcId="{FB33CCE1-6D9C-4C84-9F76-878EAE65F6C2}" destId="{ED9373F2-2D3D-4470-8019-5B34AE6C0342}" srcOrd="0" destOrd="0" presId="urn:microsoft.com/office/officeart/2005/8/layout/hierarchy1"/>
    <dgm:cxn modelId="{4582D745-4924-4F02-84B3-8D4FE1AABFA9}" type="presOf" srcId="{F0898BCB-31C2-4412-938E-62CC0267E3A4}" destId="{477825BB-231F-4C77-9E6F-DDA1B7B44B6F}" srcOrd="0" destOrd="0" presId="urn:microsoft.com/office/officeart/2005/8/layout/hierarchy1"/>
    <dgm:cxn modelId="{B1E01B46-166F-4970-9E3A-6017D7C0E9C5}" type="presOf" srcId="{7986646D-4E44-49CC-A0F2-1A27AE688D56}" destId="{422648AC-4486-4159-98A0-7E460C751CDD}" srcOrd="0" destOrd="0" presId="urn:microsoft.com/office/officeart/2005/8/layout/hierarchy1"/>
    <dgm:cxn modelId="{2DEDB969-A3C5-42E1-AF38-B0D20C4BD3FF}" type="presOf" srcId="{320A1D6B-8DFE-4F53-AAEE-2F491F1B8D30}" destId="{ACF303E5-21C8-4230-A840-8B8678830D07}" srcOrd="0" destOrd="0" presId="urn:microsoft.com/office/officeart/2005/8/layout/hierarchy1"/>
    <dgm:cxn modelId="{1D9F426A-2392-4710-B511-413925FFB379}" srcId="{707745C3-8A37-45D1-A0B6-7237543A07E6}" destId="{7986646D-4E44-49CC-A0F2-1A27AE688D56}" srcOrd="0" destOrd="0" parTransId="{C582EE4F-CAA4-49B8-B997-F744C37B36A2}" sibTransId="{01B80596-DCFD-4E1B-867D-02EBA5FC6CC0}"/>
    <dgm:cxn modelId="{B6B6C66C-EE4B-49BA-92DB-3C170412E132}" type="presOf" srcId="{CBBC167F-87B4-4DF4-9213-8AF99F26922B}" destId="{25B32473-DE14-431C-98B5-2EF4BA2AD63A}" srcOrd="0" destOrd="0" presId="urn:microsoft.com/office/officeart/2005/8/layout/hierarchy1"/>
    <dgm:cxn modelId="{78897150-891A-4F63-AFAF-AEBF6F771C00}" type="presOf" srcId="{8758CB7D-CF4B-41BB-8B15-F9DB0B9DC315}" destId="{E565226B-33C5-49B2-97BE-6592D757EF5D}" srcOrd="0" destOrd="0" presId="urn:microsoft.com/office/officeart/2005/8/layout/hierarchy1"/>
    <dgm:cxn modelId="{8EDD7E50-C855-4955-9B5C-23ABF9DD704E}" type="presOf" srcId="{D92C2547-660C-4447-880B-EBB615CB93CA}" destId="{BEE76813-7FA0-4D7F-937A-4F336DFB9751}" srcOrd="0" destOrd="0" presId="urn:microsoft.com/office/officeart/2005/8/layout/hierarchy1"/>
    <dgm:cxn modelId="{C7AE9171-F052-491C-93BA-17CAF604F5B1}" srcId="{554FBBD1-99F2-4F3A-ABF9-0C7F5D3BA5EE}" destId="{C25D76AB-60C6-4A5E-ADB1-B01BCFB74156}" srcOrd="0" destOrd="0" parTransId="{440D9018-0F0B-492E-AF34-D9E3442DB221}" sibTransId="{C391AE41-BE28-4607-9218-400DCC7BB131}"/>
    <dgm:cxn modelId="{29ADF653-B6E7-45DE-AADD-69CE54C37424}" type="presOf" srcId="{554FBBD1-99F2-4F3A-ABF9-0C7F5D3BA5EE}" destId="{F25CFD70-AC2A-4C21-A2AC-90DA5DE56BAA}" srcOrd="0" destOrd="0" presId="urn:microsoft.com/office/officeart/2005/8/layout/hierarchy1"/>
    <dgm:cxn modelId="{C8D1AB7A-8D66-4CFF-B82F-64A87E47D21E}" type="presOf" srcId="{91E18B4D-AFD5-4628-8526-5F7CB841F820}" destId="{5C49DD5F-6E80-45F9-AB8F-FD8815B95021}" srcOrd="0" destOrd="0" presId="urn:microsoft.com/office/officeart/2005/8/layout/hierarchy1"/>
    <dgm:cxn modelId="{0E04D590-66A0-4654-8574-79E6E97E912D}" type="presOf" srcId="{C25D76AB-60C6-4A5E-ADB1-B01BCFB74156}" destId="{863112CA-CE01-4B60-B82D-0CBA87FBE24F}" srcOrd="0" destOrd="0" presId="urn:microsoft.com/office/officeart/2005/8/layout/hierarchy1"/>
    <dgm:cxn modelId="{CD910C93-B668-438F-ADDC-D2815EB5A835}" type="presOf" srcId="{76B9CE81-3105-477B-883C-D08BCBE31193}" destId="{D1E21ACF-BCB9-4C74-8009-E1771136B302}" srcOrd="0" destOrd="0" presId="urn:microsoft.com/office/officeart/2005/8/layout/hierarchy1"/>
    <dgm:cxn modelId="{DBABAAA2-DD13-4A92-BF06-169E04150119}" srcId="{F0898BCB-31C2-4412-938E-62CC0267E3A4}" destId="{707745C3-8A37-45D1-A0B6-7237543A07E6}" srcOrd="0" destOrd="0" parTransId="{64D8A71E-D3CC-40C3-84CB-2BA0E3FB739D}" sibTransId="{71D5FD58-2955-409E-9FDF-6AE9AD341D9B}"/>
    <dgm:cxn modelId="{B7C6D8B7-25CF-499A-A2F6-BAF2C8AA0F22}" srcId="{C25D76AB-60C6-4A5E-ADB1-B01BCFB74156}" destId="{76B9CE81-3105-477B-883C-D08BCBE31193}" srcOrd="0" destOrd="0" parTransId="{8758CB7D-CF4B-41BB-8B15-F9DB0B9DC315}" sibTransId="{20339E44-28AD-4C8B-8241-154C1D1EBB21}"/>
    <dgm:cxn modelId="{F90DB9B8-99CA-4857-99A0-871FE6B7BE38}" srcId="{76B9CE81-3105-477B-883C-D08BCBE31193}" destId="{91E18B4D-AFD5-4628-8526-5F7CB841F820}" srcOrd="0" destOrd="0" parTransId="{CBBC167F-87B4-4DF4-9213-8AF99F26922B}" sibTransId="{9E5FDA09-9238-442E-A9B2-9890BF302CDC}"/>
    <dgm:cxn modelId="{535119CB-80DB-443D-86E7-FA85D454BFD5}" type="presOf" srcId="{C582EE4F-CAA4-49B8-B997-F744C37B36A2}" destId="{448EC7C1-6D3A-41F4-9549-0CA408DF7222}" srcOrd="0" destOrd="0" presId="urn:microsoft.com/office/officeart/2005/8/layout/hierarchy1"/>
    <dgm:cxn modelId="{B64BDECC-1FDE-4E24-9B9A-BF6971E8F2DE}" type="presOf" srcId="{440D9018-0F0B-492E-AF34-D9E3442DB221}" destId="{F824ECB0-AD52-4DF5-B0C9-A770C02DE443}" srcOrd="0" destOrd="0" presId="urn:microsoft.com/office/officeart/2005/8/layout/hierarchy1"/>
    <dgm:cxn modelId="{48B1F6CF-1784-4800-AA16-AFB62C05564F}" type="presOf" srcId="{91A24D79-E905-4EAE-9EE4-8176B3AB1C27}" destId="{3B25CCD3-D877-43A4-A9FB-CEB28772B25C}" srcOrd="0" destOrd="0" presId="urn:microsoft.com/office/officeart/2005/8/layout/hierarchy1"/>
    <dgm:cxn modelId="{9DC86EF6-196E-4E77-BF8E-2AAC09C85411}" srcId="{7986646D-4E44-49CC-A0F2-1A27AE688D56}" destId="{FB33CCE1-6D9C-4C84-9F76-878EAE65F6C2}" srcOrd="0" destOrd="0" parTransId="{91A24D79-E905-4EAE-9EE4-8176B3AB1C27}" sibTransId="{6E731EE3-0E46-483C-9AE9-1AD8FFAB8AA3}"/>
    <dgm:cxn modelId="{AFBBF3B8-8B2F-49E9-99EB-3078EA2CBD32}" type="presParOf" srcId="{477825BB-231F-4C77-9E6F-DDA1B7B44B6F}" destId="{CD6C8818-4ADB-4B2A-B13C-2856A06C8AED}" srcOrd="0" destOrd="0" presId="urn:microsoft.com/office/officeart/2005/8/layout/hierarchy1"/>
    <dgm:cxn modelId="{D261438C-BD70-444A-AE95-36D443565A0F}" type="presParOf" srcId="{CD6C8818-4ADB-4B2A-B13C-2856A06C8AED}" destId="{53C4F2E1-AE67-4FF8-BE03-3BE26A8626FD}" srcOrd="0" destOrd="0" presId="urn:microsoft.com/office/officeart/2005/8/layout/hierarchy1"/>
    <dgm:cxn modelId="{D3713E1E-EC02-4ACB-BAE9-5E944CA776D1}" type="presParOf" srcId="{53C4F2E1-AE67-4FF8-BE03-3BE26A8626FD}" destId="{E21A7B8E-ECF9-413E-B3A5-FF8A35777371}" srcOrd="0" destOrd="0" presId="urn:microsoft.com/office/officeart/2005/8/layout/hierarchy1"/>
    <dgm:cxn modelId="{3C0CDAA9-F922-4CE0-AB12-58A922435DC4}" type="presParOf" srcId="{53C4F2E1-AE67-4FF8-BE03-3BE26A8626FD}" destId="{17B3278D-A290-43A8-9B75-F3BE1B46D7A9}" srcOrd="1" destOrd="0" presId="urn:microsoft.com/office/officeart/2005/8/layout/hierarchy1"/>
    <dgm:cxn modelId="{4ACC3C11-F484-4CA7-9A4E-9216A1261DBA}" type="presParOf" srcId="{CD6C8818-4ADB-4B2A-B13C-2856A06C8AED}" destId="{37602206-951C-4004-9716-098E414F868D}" srcOrd="1" destOrd="0" presId="urn:microsoft.com/office/officeart/2005/8/layout/hierarchy1"/>
    <dgm:cxn modelId="{8FEE4904-F145-430D-84B8-28535D15E9D1}" type="presParOf" srcId="{37602206-951C-4004-9716-098E414F868D}" destId="{448EC7C1-6D3A-41F4-9549-0CA408DF7222}" srcOrd="0" destOrd="0" presId="urn:microsoft.com/office/officeart/2005/8/layout/hierarchy1"/>
    <dgm:cxn modelId="{2C480E2E-1AFD-468B-9144-64D7F81277FC}" type="presParOf" srcId="{37602206-951C-4004-9716-098E414F868D}" destId="{5477EE29-8139-42AA-906D-7E8ADB1D4F72}" srcOrd="1" destOrd="0" presId="urn:microsoft.com/office/officeart/2005/8/layout/hierarchy1"/>
    <dgm:cxn modelId="{C74DC21B-E04B-44E4-92DA-A2F4BF686112}" type="presParOf" srcId="{5477EE29-8139-42AA-906D-7E8ADB1D4F72}" destId="{916A2660-C723-40E0-B910-28AB5053475E}" srcOrd="0" destOrd="0" presId="urn:microsoft.com/office/officeart/2005/8/layout/hierarchy1"/>
    <dgm:cxn modelId="{4A2FAD3A-5E67-4780-BFA5-BB234A409299}" type="presParOf" srcId="{916A2660-C723-40E0-B910-28AB5053475E}" destId="{F88FEFEF-EBE9-4C99-B59D-3C2D5693FD6F}" srcOrd="0" destOrd="0" presId="urn:microsoft.com/office/officeart/2005/8/layout/hierarchy1"/>
    <dgm:cxn modelId="{A8625D64-FA76-4939-A3FE-C35C56E14CBD}" type="presParOf" srcId="{916A2660-C723-40E0-B910-28AB5053475E}" destId="{422648AC-4486-4159-98A0-7E460C751CDD}" srcOrd="1" destOrd="0" presId="urn:microsoft.com/office/officeart/2005/8/layout/hierarchy1"/>
    <dgm:cxn modelId="{FB673E23-C3FD-46CC-BF4E-B0EBD257FEB1}" type="presParOf" srcId="{5477EE29-8139-42AA-906D-7E8ADB1D4F72}" destId="{F62E6DA0-65AA-4C4A-92CF-1D855EDD529A}" srcOrd="1" destOrd="0" presId="urn:microsoft.com/office/officeart/2005/8/layout/hierarchy1"/>
    <dgm:cxn modelId="{C290A534-8D1C-46CB-A4EC-5BEF71B1E943}" type="presParOf" srcId="{F62E6DA0-65AA-4C4A-92CF-1D855EDD529A}" destId="{3B25CCD3-D877-43A4-A9FB-CEB28772B25C}" srcOrd="0" destOrd="0" presId="urn:microsoft.com/office/officeart/2005/8/layout/hierarchy1"/>
    <dgm:cxn modelId="{5941011B-6AC7-44A7-B051-BB455DBFC8F3}" type="presParOf" srcId="{F62E6DA0-65AA-4C4A-92CF-1D855EDD529A}" destId="{30D53370-DF5D-4ABA-A9FB-C8FAC1F12B58}" srcOrd="1" destOrd="0" presId="urn:microsoft.com/office/officeart/2005/8/layout/hierarchy1"/>
    <dgm:cxn modelId="{DBBA586F-F023-4AC2-9E42-2BC990DDCE23}" type="presParOf" srcId="{30D53370-DF5D-4ABA-A9FB-C8FAC1F12B58}" destId="{4E24D5E7-C425-45AA-AC70-38C98F5DD7E0}" srcOrd="0" destOrd="0" presId="urn:microsoft.com/office/officeart/2005/8/layout/hierarchy1"/>
    <dgm:cxn modelId="{4BB3DE22-71D9-42A1-8846-D0BD83FA55AE}" type="presParOf" srcId="{4E24D5E7-C425-45AA-AC70-38C98F5DD7E0}" destId="{FBD67D67-D086-4B3C-87CC-8893254AE9A3}" srcOrd="0" destOrd="0" presId="urn:microsoft.com/office/officeart/2005/8/layout/hierarchy1"/>
    <dgm:cxn modelId="{850DADC9-E45C-4F7B-9FA2-147DB60AF1E1}" type="presParOf" srcId="{4E24D5E7-C425-45AA-AC70-38C98F5DD7E0}" destId="{ED9373F2-2D3D-4470-8019-5B34AE6C0342}" srcOrd="1" destOrd="0" presId="urn:microsoft.com/office/officeart/2005/8/layout/hierarchy1"/>
    <dgm:cxn modelId="{E5170D24-9ECF-4264-96EC-6CCD92F2BC9C}" type="presParOf" srcId="{30D53370-DF5D-4ABA-A9FB-C8FAC1F12B58}" destId="{1F240F4A-B68A-4193-BF29-7069293A3D5C}" srcOrd="1" destOrd="0" presId="urn:microsoft.com/office/officeart/2005/8/layout/hierarchy1"/>
    <dgm:cxn modelId="{81ED2849-9263-42A6-A399-90EA9A1C208E}" type="presParOf" srcId="{1F240F4A-B68A-4193-BF29-7069293A3D5C}" destId="{BEE76813-7FA0-4D7F-937A-4F336DFB9751}" srcOrd="0" destOrd="0" presId="urn:microsoft.com/office/officeart/2005/8/layout/hierarchy1"/>
    <dgm:cxn modelId="{D64478EA-B309-42F1-B62C-49E739A15F3D}" type="presParOf" srcId="{1F240F4A-B68A-4193-BF29-7069293A3D5C}" destId="{6DE42DE1-4DA4-4139-8A78-32EE5C4BCB14}" srcOrd="1" destOrd="0" presId="urn:microsoft.com/office/officeart/2005/8/layout/hierarchy1"/>
    <dgm:cxn modelId="{BD94C8E7-86F8-42FA-A2F6-34D7AC7A3A83}" type="presParOf" srcId="{6DE42DE1-4DA4-4139-8A78-32EE5C4BCB14}" destId="{F0B7661B-AB49-4BFE-BE1D-FA54FA013461}" srcOrd="0" destOrd="0" presId="urn:microsoft.com/office/officeart/2005/8/layout/hierarchy1"/>
    <dgm:cxn modelId="{C6668129-1DE2-492E-829A-4B41C833D53D}" type="presParOf" srcId="{F0B7661B-AB49-4BFE-BE1D-FA54FA013461}" destId="{777A3D10-887E-40C3-BA91-087138A57757}" srcOrd="0" destOrd="0" presId="urn:microsoft.com/office/officeart/2005/8/layout/hierarchy1"/>
    <dgm:cxn modelId="{B47B3E19-F1F1-48DF-A056-C22B0E9B4C04}" type="presParOf" srcId="{F0B7661B-AB49-4BFE-BE1D-FA54FA013461}" destId="{292A2B0E-1866-43C7-892E-439B32349C72}" srcOrd="1" destOrd="0" presId="urn:microsoft.com/office/officeart/2005/8/layout/hierarchy1"/>
    <dgm:cxn modelId="{0E7CC75E-2FEA-4A09-B9B9-4F6BD0F88E58}" type="presParOf" srcId="{6DE42DE1-4DA4-4139-8A78-32EE5C4BCB14}" destId="{12E52263-B3B6-4841-9E8F-05216376E62A}" srcOrd="1" destOrd="0" presId="urn:microsoft.com/office/officeart/2005/8/layout/hierarchy1"/>
    <dgm:cxn modelId="{A4D1E80D-85E4-4BC5-835B-4A46839F8287}" type="presParOf" srcId="{37602206-951C-4004-9716-098E414F868D}" destId="{ACF303E5-21C8-4230-A840-8B8678830D07}" srcOrd="2" destOrd="0" presId="urn:microsoft.com/office/officeart/2005/8/layout/hierarchy1"/>
    <dgm:cxn modelId="{122E23A7-E2A7-4B66-9086-FDC98C092B8F}" type="presParOf" srcId="{37602206-951C-4004-9716-098E414F868D}" destId="{C336C28A-6CA9-4F86-A57D-FB0C4A6E75FA}" srcOrd="3" destOrd="0" presId="urn:microsoft.com/office/officeart/2005/8/layout/hierarchy1"/>
    <dgm:cxn modelId="{4258C933-B8FB-40A2-9427-55B0CA022881}" type="presParOf" srcId="{C336C28A-6CA9-4F86-A57D-FB0C4A6E75FA}" destId="{08B1A8D0-EFAB-437D-BEAF-7E5241620C38}" srcOrd="0" destOrd="0" presId="urn:microsoft.com/office/officeart/2005/8/layout/hierarchy1"/>
    <dgm:cxn modelId="{F40CC49B-0A52-420C-9482-F87953B865B8}" type="presParOf" srcId="{08B1A8D0-EFAB-437D-BEAF-7E5241620C38}" destId="{C4D7A971-2A6E-454E-842F-14A7829A6470}" srcOrd="0" destOrd="0" presId="urn:microsoft.com/office/officeart/2005/8/layout/hierarchy1"/>
    <dgm:cxn modelId="{391832F7-7F51-4223-87A8-CD0DAC6EBE20}" type="presParOf" srcId="{08B1A8D0-EFAB-437D-BEAF-7E5241620C38}" destId="{F25CFD70-AC2A-4C21-A2AC-90DA5DE56BAA}" srcOrd="1" destOrd="0" presId="urn:microsoft.com/office/officeart/2005/8/layout/hierarchy1"/>
    <dgm:cxn modelId="{14B55EB5-ED04-4ED9-AB10-68A0A3CF8629}" type="presParOf" srcId="{C336C28A-6CA9-4F86-A57D-FB0C4A6E75FA}" destId="{BAE89892-7D31-4074-9A50-B075E8762D7C}" srcOrd="1" destOrd="0" presId="urn:microsoft.com/office/officeart/2005/8/layout/hierarchy1"/>
    <dgm:cxn modelId="{92083D60-B742-40B3-AEE1-7BAE61C320E6}" type="presParOf" srcId="{BAE89892-7D31-4074-9A50-B075E8762D7C}" destId="{F824ECB0-AD52-4DF5-B0C9-A770C02DE443}" srcOrd="0" destOrd="0" presId="urn:microsoft.com/office/officeart/2005/8/layout/hierarchy1"/>
    <dgm:cxn modelId="{3AB6CCD1-6895-472E-AC68-7202371A20C4}" type="presParOf" srcId="{BAE89892-7D31-4074-9A50-B075E8762D7C}" destId="{453AC55C-3694-4D08-96F1-D7EE5C72EB4F}" srcOrd="1" destOrd="0" presId="urn:microsoft.com/office/officeart/2005/8/layout/hierarchy1"/>
    <dgm:cxn modelId="{6166D415-CA89-4F67-BBAE-E216973CF79B}" type="presParOf" srcId="{453AC55C-3694-4D08-96F1-D7EE5C72EB4F}" destId="{FC9F1819-74D1-4921-BA7D-3DB0485B29C4}" srcOrd="0" destOrd="0" presId="urn:microsoft.com/office/officeart/2005/8/layout/hierarchy1"/>
    <dgm:cxn modelId="{BCF42487-6793-40E4-823B-2DD80E48A306}" type="presParOf" srcId="{FC9F1819-74D1-4921-BA7D-3DB0485B29C4}" destId="{D25ADFC6-BA01-4FD3-A476-4BC11D01B20C}" srcOrd="0" destOrd="0" presId="urn:microsoft.com/office/officeart/2005/8/layout/hierarchy1"/>
    <dgm:cxn modelId="{6D9AC04C-73C4-415D-94A5-DCB6EAEA896E}" type="presParOf" srcId="{FC9F1819-74D1-4921-BA7D-3DB0485B29C4}" destId="{863112CA-CE01-4B60-B82D-0CBA87FBE24F}" srcOrd="1" destOrd="0" presId="urn:microsoft.com/office/officeart/2005/8/layout/hierarchy1"/>
    <dgm:cxn modelId="{1064B834-EB05-4274-8EDE-A615777B3C65}" type="presParOf" srcId="{453AC55C-3694-4D08-96F1-D7EE5C72EB4F}" destId="{3D534797-ED8D-491D-9092-2045151FCE42}" srcOrd="1" destOrd="0" presId="urn:microsoft.com/office/officeart/2005/8/layout/hierarchy1"/>
    <dgm:cxn modelId="{479D2CA2-1AF5-458C-AE9E-F9309A2624EC}" type="presParOf" srcId="{3D534797-ED8D-491D-9092-2045151FCE42}" destId="{E565226B-33C5-49B2-97BE-6592D757EF5D}" srcOrd="0" destOrd="0" presId="urn:microsoft.com/office/officeart/2005/8/layout/hierarchy1"/>
    <dgm:cxn modelId="{9BFC6249-3F3A-47C7-830C-177AF5B567D4}" type="presParOf" srcId="{3D534797-ED8D-491D-9092-2045151FCE42}" destId="{652B4133-4A83-46BE-BCFA-B0E3255B0B6D}" srcOrd="1" destOrd="0" presId="urn:microsoft.com/office/officeart/2005/8/layout/hierarchy1"/>
    <dgm:cxn modelId="{8173F0E7-B7A1-47EA-96B6-3A8C84C15A49}" type="presParOf" srcId="{652B4133-4A83-46BE-BCFA-B0E3255B0B6D}" destId="{8B87667E-F839-496D-A31E-7E2FBA6207DB}" srcOrd="0" destOrd="0" presId="urn:microsoft.com/office/officeart/2005/8/layout/hierarchy1"/>
    <dgm:cxn modelId="{6D17E336-F15B-4868-BE5B-862F01F99C39}" type="presParOf" srcId="{8B87667E-F839-496D-A31E-7E2FBA6207DB}" destId="{816F480C-78E7-4DDF-8A37-FB09694A7639}" srcOrd="0" destOrd="0" presId="urn:microsoft.com/office/officeart/2005/8/layout/hierarchy1"/>
    <dgm:cxn modelId="{D1E2A115-F1E2-4823-8DFC-47DAB4A7C915}" type="presParOf" srcId="{8B87667E-F839-496D-A31E-7E2FBA6207DB}" destId="{D1E21ACF-BCB9-4C74-8009-E1771136B302}" srcOrd="1" destOrd="0" presId="urn:microsoft.com/office/officeart/2005/8/layout/hierarchy1"/>
    <dgm:cxn modelId="{54560C79-3819-4214-A882-AEB1F4B8E29C}" type="presParOf" srcId="{652B4133-4A83-46BE-BCFA-B0E3255B0B6D}" destId="{71241D01-15F7-4868-8C66-F5E0FB28471B}" srcOrd="1" destOrd="0" presId="urn:microsoft.com/office/officeart/2005/8/layout/hierarchy1"/>
    <dgm:cxn modelId="{37A8F646-CA46-4682-B555-CDDB33E3C403}" type="presParOf" srcId="{71241D01-15F7-4868-8C66-F5E0FB28471B}" destId="{25B32473-DE14-431C-98B5-2EF4BA2AD63A}" srcOrd="0" destOrd="0" presId="urn:microsoft.com/office/officeart/2005/8/layout/hierarchy1"/>
    <dgm:cxn modelId="{72ADE701-5FFC-4867-A8B9-C6DE486D613D}" type="presParOf" srcId="{71241D01-15F7-4868-8C66-F5E0FB28471B}" destId="{8594B688-40BF-40F6-AA38-A7D97B3ADF0E}" srcOrd="1" destOrd="0" presId="urn:microsoft.com/office/officeart/2005/8/layout/hierarchy1"/>
    <dgm:cxn modelId="{5C649CBA-1402-4563-8815-58D7810DF47E}" type="presParOf" srcId="{8594B688-40BF-40F6-AA38-A7D97B3ADF0E}" destId="{F5212F4C-7670-4E58-BC3D-80BC484154BB}" srcOrd="0" destOrd="0" presId="urn:microsoft.com/office/officeart/2005/8/layout/hierarchy1"/>
    <dgm:cxn modelId="{7BEE0000-A015-4D2A-835D-3D89FAB59E72}" type="presParOf" srcId="{F5212F4C-7670-4E58-BC3D-80BC484154BB}" destId="{8C92AA59-901C-40FB-9B77-6A83ED7D8F44}" srcOrd="0" destOrd="0" presId="urn:microsoft.com/office/officeart/2005/8/layout/hierarchy1"/>
    <dgm:cxn modelId="{BAAFBDED-1A1A-45F8-9E47-729082D3C678}" type="presParOf" srcId="{F5212F4C-7670-4E58-BC3D-80BC484154BB}" destId="{5C49DD5F-6E80-45F9-AB8F-FD8815B95021}" srcOrd="1" destOrd="0" presId="urn:microsoft.com/office/officeart/2005/8/layout/hierarchy1"/>
    <dgm:cxn modelId="{E839A017-E884-4910-B54C-AAACF38AC998}" type="presParOf" srcId="{8594B688-40BF-40F6-AA38-A7D97B3ADF0E}" destId="{6F80719E-5C81-4E88-A9B7-CA9E5DC382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E03E4A-B64F-4DDE-82F6-50A6D2943553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56ECB-0AAA-4D76-B6D5-00FFD132B452}">
      <dgm:prSet phldrT="[Текст]" custT="1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marL="0" indent="357188" algn="just">
            <a:lnSpc>
              <a:spcPct val="100000"/>
            </a:lnSpc>
            <a:spcAft>
              <a:spcPts val="0"/>
            </a:spcAft>
          </a:pPr>
          <a:r>
            <a:rPr lang="uk-UA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Успіх у навчанні дарує радість, задоволення, пробуджує інтерес, підвищує самооцінку та створює потужний імпульс до пізнання нового. Тож </a:t>
          </a:r>
          <a:r>
            <a:rPr lang="uk-UA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мотивований</a:t>
          </a:r>
          <a:r>
            <a:rPr lang="uk-UA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учень не тільки успішно опановуватиме знання, у нього пробуджуватиметься допитливість й усвідомлення  набуття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uk-UA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компетенції в процесі навчання.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73111C-CC9B-4559-80DB-C0BFC3A4915A}" type="parTrans" cxnId="{D043C96E-B17D-427E-8138-D63878B9D7E0}">
      <dgm:prSet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92D8A7-A58C-4BA9-9C33-C0FB6890A1EB}" type="sibTrans" cxnId="{D043C96E-B17D-427E-8138-D63878B9D7E0}">
      <dgm:prSet/>
      <dgm:spPr/>
      <dgm:t>
        <a:bodyPr/>
        <a:lstStyle/>
        <a:p>
          <a:endParaRPr lang="ru-RU" sz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7ADFC1-01F0-46FF-AD0C-F630011101FB}" type="pres">
      <dgm:prSet presAssocID="{E6E03E4A-B64F-4DDE-82F6-50A6D2943553}" presName="Name0" presStyleCnt="0">
        <dgm:presLayoutVars>
          <dgm:dir/>
          <dgm:resizeHandles val="exact"/>
        </dgm:presLayoutVars>
      </dgm:prSet>
      <dgm:spPr/>
    </dgm:pt>
    <dgm:pt modelId="{E0BA9AAC-D06A-478F-A6CC-45878993DFDF}" type="pres">
      <dgm:prSet presAssocID="{1A756ECB-0AAA-4D76-B6D5-00FFD132B452}" presName="node" presStyleLbl="node1" presStyleIdx="0" presStyleCnt="1" custScaleX="100098" custScaleY="100000" custLinFactNeighborX="211">
        <dgm:presLayoutVars>
          <dgm:bulletEnabled val="1"/>
        </dgm:presLayoutVars>
      </dgm:prSet>
      <dgm:spPr>
        <a:prstGeom prst="flowChartPunchedTape">
          <a:avLst/>
        </a:prstGeom>
      </dgm:spPr>
    </dgm:pt>
  </dgm:ptLst>
  <dgm:cxnLst>
    <dgm:cxn modelId="{32872310-3052-472B-9CA0-80317C02994C}" type="presOf" srcId="{1A756ECB-0AAA-4D76-B6D5-00FFD132B452}" destId="{E0BA9AAC-D06A-478F-A6CC-45878993DFDF}" srcOrd="0" destOrd="0" presId="urn:microsoft.com/office/officeart/2005/8/layout/hList6"/>
    <dgm:cxn modelId="{D043C96E-B17D-427E-8138-D63878B9D7E0}" srcId="{E6E03E4A-B64F-4DDE-82F6-50A6D2943553}" destId="{1A756ECB-0AAA-4D76-B6D5-00FFD132B452}" srcOrd="0" destOrd="0" parTransId="{A073111C-CC9B-4559-80DB-C0BFC3A4915A}" sibTransId="{EF92D8A7-A58C-4BA9-9C33-C0FB6890A1EB}"/>
    <dgm:cxn modelId="{445448B3-0637-4949-AF19-D195EC3C2515}" type="presOf" srcId="{E6E03E4A-B64F-4DDE-82F6-50A6D2943553}" destId="{B67ADFC1-01F0-46FF-AD0C-F630011101FB}" srcOrd="0" destOrd="0" presId="urn:microsoft.com/office/officeart/2005/8/layout/hList6"/>
    <dgm:cxn modelId="{2BA5F3D4-2138-49FF-996C-ECDB28557BDA}" type="presParOf" srcId="{B67ADFC1-01F0-46FF-AD0C-F630011101FB}" destId="{E0BA9AAC-D06A-478F-A6CC-45878993DFDF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768B54-5258-4C90-8DE7-85788440DDD5}" type="doc">
      <dgm:prSet loTypeId="urn:microsoft.com/office/officeart/2005/8/layout/radial1" loCatId="relationship" qsTypeId="urn:microsoft.com/office/officeart/2005/8/quickstyle/simple1" qsCatId="simple" csTypeId="urn:microsoft.com/office/officeart/2005/8/colors/colorful4" csCatId="colorful" phldr="1"/>
      <dgm:spPr/>
    </dgm:pt>
    <dgm:pt modelId="{BFB2C523-300C-4B6D-8C2D-3470E065C99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Об’єкти ОС </a:t>
          </a:r>
          <a:r>
            <a:rPr kumimoji="0" lang="en-US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Windows</a:t>
          </a:r>
          <a:endParaRPr kumimoji="0" lang="en-US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521DE632-8DA0-46CD-A5CA-30661A30EDB2}" type="parTrans" cxnId="{AE6E816A-3E53-4746-9AA4-06383313B28E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D4D4C70-6780-406B-907F-8B4D3B1CBE78}" type="sibTrans" cxnId="{AE6E816A-3E53-4746-9AA4-06383313B28E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59DC179-344C-42EB-BF8F-FB76425992ED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Пристрій </a:t>
          </a:r>
          <a:endParaRPr kumimoji="0" lang="uk-UA" altLang="ru-RU" sz="1600" b="0" i="0" u="none" strike="noStrike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AF358CF4-E108-4643-B7A0-9299B6B149A0}" type="parTrans" cxnId="{7CB246AF-F367-40E6-9A64-6F1ADC650BDF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51C94894-EC5C-4CA0-9AB6-DFE49656D86E}" type="sibTrans" cxnId="{7CB246AF-F367-40E6-9A64-6F1ADC650BDF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3900A8B9-F657-4584-9F7C-9AD9286F61A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Файл</a:t>
          </a:r>
          <a:endParaRPr kumimoji="0" lang="uk-UA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28721307-2727-4048-9696-CE129FCBFFF6}" type="parTrans" cxnId="{9F90E056-A6A6-44F2-BEC9-4423D9A76509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8640AA65-C500-4476-AACB-D94B3321463A}" type="sibTrans" cxnId="{9F90E056-A6A6-44F2-BEC9-4423D9A76509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F19A74CA-70A1-4614-BE9D-19BE589822D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Папка </a:t>
          </a:r>
          <a:endParaRPr kumimoji="0" lang="uk-UA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4A9B24FA-1AEA-4FAC-92D6-6CA6B09D1C0B}" type="parTrans" cxnId="{AC8A2673-09D4-4DA6-B302-34D9ED4A9CAF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58C88AD6-1D8A-4FEF-9EA6-387B07F3EC6D}" type="sibTrans" cxnId="{AC8A2673-09D4-4DA6-B302-34D9ED4A9CAF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EA1E7257-0BEF-4719-B282-0CCD523C53E7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Системна папка</a:t>
          </a:r>
          <a:endParaRPr kumimoji="0" lang="uk-UA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F0DA27E2-9948-4A07-9BC0-299875664AB2}" type="parTrans" cxnId="{B5050B17-4530-4681-9165-509E06BD9C76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C2C222C7-2AC0-4870-B73E-8CD0933CE728}" type="sibTrans" cxnId="{B5050B17-4530-4681-9165-509E06BD9C76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E909C407-9103-458E-A0C9-BB9C21AFD4BB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Ярлик</a:t>
          </a:r>
          <a:endParaRPr kumimoji="0" lang="uk-UA" altLang="ru-RU" sz="1600" b="0" i="0" u="none" strike="noStrike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C4B453D0-B828-4E7D-8816-6E466633B082}" type="parTrans" cxnId="{C9CE3F37-3D47-452E-B17F-12A9025B64C4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7384F4A7-89D7-4B23-BA40-99B70749FB9A}" type="sibTrans" cxnId="{C9CE3F37-3D47-452E-B17F-12A9025B64C4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765415BF-EED5-42D3-A50B-70A1FF5C7A9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Програма</a:t>
          </a:r>
          <a:endParaRPr kumimoji="0" lang="uk-UA" altLang="ru-RU" sz="1600" b="0" i="0" u="none" strike="noStrike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042CA700-F68A-41D7-8C89-9A908180B5FB}" type="parTrans" cxnId="{1EB027C5-C3F4-4CFE-AE2E-C8468AA60AF0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CFE54144-1C51-4FD8-B57F-32231B7BC153}" type="sibTrans" cxnId="{1EB027C5-C3F4-4CFE-AE2E-C8468AA60AF0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7A807F3A-A7C6-4EA6-8BC9-356FC31EAA4F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Документ </a:t>
          </a:r>
          <a:endParaRPr kumimoji="0" lang="uk-UA" altLang="ru-RU" sz="1600" b="0" i="0" u="none" strike="noStrike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62FC5C9F-CD91-482F-9E7E-8C27683F4B7C}" type="parTrans" cxnId="{353E34A9-4B42-445A-B571-5C0488B6C127}">
      <dgm:prSet custT="1"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00DF3104-EA9A-49F2-B83D-4D216BEDCE43}" type="sibTrans" cxnId="{353E34A9-4B42-445A-B571-5C0488B6C127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9AE590A7-C783-42A1-8AD4-892DC36C6F73}" type="pres">
      <dgm:prSet presAssocID="{F8768B54-5258-4C90-8DE7-85788440DDD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301A5ED-B638-481B-AD13-A9B646664A31}" type="pres">
      <dgm:prSet presAssocID="{BFB2C523-300C-4B6D-8C2D-3470E065C99F}" presName="centerShape" presStyleLbl="node0" presStyleIdx="0" presStyleCnt="1" custScaleX="146508" custScaleY="138226"/>
      <dgm:spPr/>
    </dgm:pt>
    <dgm:pt modelId="{5B404600-B7C0-4AFD-9217-1D3FEF919B8E}" type="pres">
      <dgm:prSet presAssocID="{AF358CF4-E108-4643-B7A0-9299B6B149A0}" presName="Name9" presStyleLbl="parChTrans1D2" presStyleIdx="0" presStyleCnt="7"/>
      <dgm:spPr/>
    </dgm:pt>
    <dgm:pt modelId="{4D9A8F75-B2D1-48A1-836B-2AECB2D2D71E}" type="pres">
      <dgm:prSet presAssocID="{AF358CF4-E108-4643-B7A0-9299B6B149A0}" presName="connTx" presStyleLbl="parChTrans1D2" presStyleIdx="0" presStyleCnt="7"/>
      <dgm:spPr/>
    </dgm:pt>
    <dgm:pt modelId="{1E4EE666-5179-4847-8002-8819BECAF72A}" type="pres">
      <dgm:prSet presAssocID="{A59DC179-344C-42EB-BF8F-FB76425992ED}" presName="node" presStyleLbl="node1" presStyleIdx="0" presStyleCnt="7" custScaleX="146357" custScaleY="67258" custRadScaleRad="88653" custRadScaleInc="682">
        <dgm:presLayoutVars>
          <dgm:bulletEnabled val="1"/>
        </dgm:presLayoutVars>
      </dgm:prSet>
      <dgm:spPr/>
    </dgm:pt>
    <dgm:pt modelId="{DC37D412-81B5-4752-A90E-D8D6A096F20F}" type="pres">
      <dgm:prSet presAssocID="{28721307-2727-4048-9696-CE129FCBFFF6}" presName="Name9" presStyleLbl="parChTrans1D2" presStyleIdx="1" presStyleCnt="7"/>
      <dgm:spPr/>
    </dgm:pt>
    <dgm:pt modelId="{85CBBFC8-7148-4DC4-9F01-009D35F37068}" type="pres">
      <dgm:prSet presAssocID="{28721307-2727-4048-9696-CE129FCBFFF6}" presName="connTx" presStyleLbl="parChTrans1D2" presStyleIdx="1" presStyleCnt="7"/>
      <dgm:spPr/>
    </dgm:pt>
    <dgm:pt modelId="{D376093A-5386-43D3-B6C8-09EBA95D2D07}" type="pres">
      <dgm:prSet presAssocID="{3900A8B9-F657-4584-9F7C-9AD9286F61A4}" presName="node" presStyleLbl="node1" presStyleIdx="1" presStyleCnt="7" custScaleX="121761" custScaleY="48880" custRadScaleRad="108917" custRadScaleInc="22165">
        <dgm:presLayoutVars>
          <dgm:bulletEnabled val="1"/>
        </dgm:presLayoutVars>
      </dgm:prSet>
      <dgm:spPr/>
    </dgm:pt>
    <dgm:pt modelId="{B705A89A-349B-4AE6-AFBC-210F1E65711D}" type="pres">
      <dgm:prSet presAssocID="{4A9B24FA-1AEA-4FAC-92D6-6CA6B09D1C0B}" presName="Name9" presStyleLbl="parChTrans1D2" presStyleIdx="2" presStyleCnt="7"/>
      <dgm:spPr/>
    </dgm:pt>
    <dgm:pt modelId="{BF813E70-E833-4DB3-A2FE-B100328999A6}" type="pres">
      <dgm:prSet presAssocID="{4A9B24FA-1AEA-4FAC-92D6-6CA6B09D1C0B}" presName="connTx" presStyleLbl="parChTrans1D2" presStyleIdx="2" presStyleCnt="7"/>
      <dgm:spPr/>
    </dgm:pt>
    <dgm:pt modelId="{A6577304-9CBE-40CD-A864-B73F7478ECE1}" type="pres">
      <dgm:prSet presAssocID="{F19A74CA-70A1-4614-BE9D-19BE589822DF}" presName="node" presStyleLbl="node1" presStyleIdx="2" presStyleCnt="7" custScaleX="106241" custScaleY="51894">
        <dgm:presLayoutVars>
          <dgm:bulletEnabled val="1"/>
        </dgm:presLayoutVars>
      </dgm:prSet>
      <dgm:spPr/>
    </dgm:pt>
    <dgm:pt modelId="{02081BD1-370A-43B7-A423-E54CD64AE4B0}" type="pres">
      <dgm:prSet presAssocID="{F0DA27E2-9948-4A07-9BC0-299875664AB2}" presName="Name9" presStyleLbl="parChTrans1D2" presStyleIdx="3" presStyleCnt="7"/>
      <dgm:spPr/>
    </dgm:pt>
    <dgm:pt modelId="{5BC9774C-CCF1-400F-88A5-1811BE2CBDEA}" type="pres">
      <dgm:prSet presAssocID="{F0DA27E2-9948-4A07-9BC0-299875664AB2}" presName="connTx" presStyleLbl="parChTrans1D2" presStyleIdx="3" presStyleCnt="7"/>
      <dgm:spPr/>
    </dgm:pt>
    <dgm:pt modelId="{D972E4D5-9FC5-4DC1-BE24-9596B516CE7E}" type="pres">
      <dgm:prSet presAssocID="{EA1E7257-0BEF-4719-B282-0CCD523C53E7}" presName="node" presStyleLbl="node1" presStyleIdx="3" presStyleCnt="7" custScaleX="152964" custScaleY="75859">
        <dgm:presLayoutVars>
          <dgm:bulletEnabled val="1"/>
        </dgm:presLayoutVars>
      </dgm:prSet>
      <dgm:spPr/>
    </dgm:pt>
    <dgm:pt modelId="{3ABDFA72-A73A-448D-A817-9E69441AD935}" type="pres">
      <dgm:prSet presAssocID="{C4B453D0-B828-4E7D-8816-6E466633B082}" presName="Name9" presStyleLbl="parChTrans1D2" presStyleIdx="4" presStyleCnt="7"/>
      <dgm:spPr/>
    </dgm:pt>
    <dgm:pt modelId="{7F55AD14-683E-42FD-99E8-F942465A8065}" type="pres">
      <dgm:prSet presAssocID="{C4B453D0-B828-4E7D-8816-6E466633B082}" presName="connTx" presStyleLbl="parChTrans1D2" presStyleIdx="4" presStyleCnt="7"/>
      <dgm:spPr/>
    </dgm:pt>
    <dgm:pt modelId="{B51F0FF0-7A3A-46F6-B8F3-EB71C6B56B17}" type="pres">
      <dgm:prSet presAssocID="{E909C407-9103-458E-A0C9-BB9C21AFD4BB}" presName="node" presStyleLbl="node1" presStyleIdx="4" presStyleCnt="7" custScaleX="115156" custScaleY="72438" custRadScaleRad="104096" custRadScaleInc="19449">
        <dgm:presLayoutVars>
          <dgm:bulletEnabled val="1"/>
        </dgm:presLayoutVars>
      </dgm:prSet>
      <dgm:spPr/>
    </dgm:pt>
    <dgm:pt modelId="{3BA73C8A-2E20-44E5-8AC7-C1AA5BA0ED00}" type="pres">
      <dgm:prSet presAssocID="{042CA700-F68A-41D7-8C89-9A908180B5FB}" presName="Name9" presStyleLbl="parChTrans1D2" presStyleIdx="5" presStyleCnt="7"/>
      <dgm:spPr/>
    </dgm:pt>
    <dgm:pt modelId="{2CAABEC0-155F-41E1-9BEC-C6B4E0C9CECD}" type="pres">
      <dgm:prSet presAssocID="{042CA700-F68A-41D7-8C89-9A908180B5FB}" presName="connTx" presStyleLbl="parChTrans1D2" presStyleIdx="5" presStyleCnt="7"/>
      <dgm:spPr/>
    </dgm:pt>
    <dgm:pt modelId="{7C446128-0C96-4745-B850-9F7697E9AFDF}" type="pres">
      <dgm:prSet presAssocID="{765415BF-EED5-42D3-A50B-70A1FF5C7A92}" presName="node" presStyleLbl="node1" presStyleIdx="5" presStyleCnt="7" custScaleX="153427" custScaleY="77581">
        <dgm:presLayoutVars>
          <dgm:bulletEnabled val="1"/>
        </dgm:presLayoutVars>
      </dgm:prSet>
      <dgm:spPr/>
    </dgm:pt>
    <dgm:pt modelId="{CBCEC359-D607-4195-83F4-9C0D628D7C0F}" type="pres">
      <dgm:prSet presAssocID="{62FC5C9F-CD91-482F-9E7E-8C27683F4B7C}" presName="Name9" presStyleLbl="parChTrans1D2" presStyleIdx="6" presStyleCnt="7"/>
      <dgm:spPr/>
    </dgm:pt>
    <dgm:pt modelId="{2C2FC6D4-93E4-426E-9611-F51947E80768}" type="pres">
      <dgm:prSet presAssocID="{62FC5C9F-CD91-482F-9E7E-8C27683F4B7C}" presName="connTx" presStyleLbl="parChTrans1D2" presStyleIdx="6" presStyleCnt="7"/>
      <dgm:spPr/>
    </dgm:pt>
    <dgm:pt modelId="{77746F42-FCC6-4325-80A9-C5F16A98D83E}" type="pres">
      <dgm:prSet presAssocID="{7A807F3A-A7C6-4EA6-8BC9-356FC31EAA4F}" presName="node" presStyleLbl="node1" presStyleIdx="6" presStyleCnt="7" custScaleX="162861" custScaleY="67025" custRadScaleRad="108618" custRadScaleInc="-36785">
        <dgm:presLayoutVars>
          <dgm:bulletEnabled val="1"/>
        </dgm:presLayoutVars>
      </dgm:prSet>
      <dgm:spPr/>
    </dgm:pt>
  </dgm:ptLst>
  <dgm:cxnLst>
    <dgm:cxn modelId="{53EE8C00-C20C-4318-BA4C-8E2C43132397}" type="presOf" srcId="{E909C407-9103-458E-A0C9-BB9C21AFD4BB}" destId="{B51F0FF0-7A3A-46F6-B8F3-EB71C6B56B17}" srcOrd="0" destOrd="0" presId="urn:microsoft.com/office/officeart/2005/8/layout/radial1"/>
    <dgm:cxn modelId="{5DD92711-C9BA-4136-BE83-0A723F004D8C}" type="presOf" srcId="{F8768B54-5258-4C90-8DE7-85788440DDD5}" destId="{9AE590A7-C783-42A1-8AD4-892DC36C6F73}" srcOrd="0" destOrd="0" presId="urn:microsoft.com/office/officeart/2005/8/layout/radial1"/>
    <dgm:cxn modelId="{B5050B17-4530-4681-9165-509E06BD9C76}" srcId="{BFB2C523-300C-4B6D-8C2D-3470E065C99F}" destId="{EA1E7257-0BEF-4719-B282-0CCD523C53E7}" srcOrd="3" destOrd="0" parTransId="{F0DA27E2-9948-4A07-9BC0-299875664AB2}" sibTransId="{C2C222C7-2AC0-4870-B73E-8CD0933CE728}"/>
    <dgm:cxn modelId="{51ACD32B-FE08-431F-9EEA-D2558DEBDD5E}" type="presOf" srcId="{4A9B24FA-1AEA-4FAC-92D6-6CA6B09D1C0B}" destId="{B705A89A-349B-4AE6-AFBC-210F1E65711D}" srcOrd="0" destOrd="0" presId="urn:microsoft.com/office/officeart/2005/8/layout/radial1"/>
    <dgm:cxn modelId="{B1EC2B2D-6E6D-46A4-ABDD-2BE782A555EE}" type="presOf" srcId="{7A807F3A-A7C6-4EA6-8BC9-356FC31EAA4F}" destId="{77746F42-FCC6-4325-80A9-C5F16A98D83E}" srcOrd="0" destOrd="0" presId="urn:microsoft.com/office/officeart/2005/8/layout/radial1"/>
    <dgm:cxn modelId="{C9CE3F37-3D47-452E-B17F-12A9025B64C4}" srcId="{BFB2C523-300C-4B6D-8C2D-3470E065C99F}" destId="{E909C407-9103-458E-A0C9-BB9C21AFD4BB}" srcOrd="4" destOrd="0" parTransId="{C4B453D0-B828-4E7D-8816-6E466633B082}" sibTransId="{7384F4A7-89D7-4B23-BA40-99B70749FB9A}"/>
    <dgm:cxn modelId="{1B406C37-02D9-4F75-A6D0-58C6E53C44E4}" type="presOf" srcId="{BFB2C523-300C-4B6D-8C2D-3470E065C99F}" destId="{8301A5ED-B638-481B-AD13-A9B646664A31}" srcOrd="0" destOrd="0" presId="urn:microsoft.com/office/officeart/2005/8/layout/radial1"/>
    <dgm:cxn modelId="{FAB75437-EF6F-4EC1-83F8-D412707267DB}" type="presOf" srcId="{3900A8B9-F657-4584-9F7C-9AD9286F61A4}" destId="{D376093A-5386-43D3-B6C8-09EBA95D2D07}" srcOrd="0" destOrd="0" presId="urn:microsoft.com/office/officeart/2005/8/layout/radial1"/>
    <dgm:cxn modelId="{14E48F38-E62C-4B31-BF5E-C193BE3B12E0}" type="presOf" srcId="{C4B453D0-B828-4E7D-8816-6E466633B082}" destId="{3ABDFA72-A73A-448D-A817-9E69441AD935}" srcOrd="0" destOrd="0" presId="urn:microsoft.com/office/officeart/2005/8/layout/radial1"/>
    <dgm:cxn modelId="{B0383C39-5A34-4E0C-B3CA-C275C603E08E}" type="presOf" srcId="{28721307-2727-4048-9696-CE129FCBFFF6}" destId="{DC37D412-81B5-4752-A90E-D8D6A096F20F}" srcOrd="0" destOrd="0" presId="urn:microsoft.com/office/officeart/2005/8/layout/radial1"/>
    <dgm:cxn modelId="{0831203F-B145-4F29-8F8D-ACC2BABBE9D5}" type="presOf" srcId="{042CA700-F68A-41D7-8C89-9A908180B5FB}" destId="{2CAABEC0-155F-41E1-9BEC-C6B4E0C9CECD}" srcOrd="1" destOrd="0" presId="urn:microsoft.com/office/officeart/2005/8/layout/radial1"/>
    <dgm:cxn modelId="{86ACA440-2C39-43FF-9F3B-657CAAFA1024}" type="presOf" srcId="{28721307-2727-4048-9696-CE129FCBFFF6}" destId="{85CBBFC8-7148-4DC4-9F01-009D35F37068}" srcOrd="1" destOrd="0" presId="urn:microsoft.com/office/officeart/2005/8/layout/radial1"/>
    <dgm:cxn modelId="{FE2A215D-7C5F-44FA-9AB1-9996BBA18C48}" type="presOf" srcId="{765415BF-EED5-42D3-A50B-70A1FF5C7A92}" destId="{7C446128-0C96-4745-B850-9F7697E9AFDF}" srcOrd="0" destOrd="0" presId="urn:microsoft.com/office/officeart/2005/8/layout/radial1"/>
    <dgm:cxn modelId="{C2B4CC46-947F-445E-B36E-317DCBB97467}" type="presOf" srcId="{EA1E7257-0BEF-4719-B282-0CCD523C53E7}" destId="{D972E4D5-9FC5-4DC1-BE24-9596B516CE7E}" srcOrd="0" destOrd="0" presId="urn:microsoft.com/office/officeart/2005/8/layout/radial1"/>
    <dgm:cxn modelId="{AE6E816A-3E53-4746-9AA4-06383313B28E}" srcId="{F8768B54-5258-4C90-8DE7-85788440DDD5}" destId="{BFB2C523-300C-4B6D-8C2D-3470E065C99F}" srcOrd="0" destOrd="0" parTransId="{521DE632-8DA0-46CD-A5CA-30661A30EDB2}" sibTransId="{AD4D4C70-6780-406B-907F-8B4D3B1CBE78}"/>
    <dgm:cxn modelId="{AC8A2673-09D4-4DA6-B302-34D9ED4A9CAF}" srcId="{BFB2C523-300C-4B6D-8C2D-3470E065C99F}" destId="{F19A74CA-70A1-4614-BE9D-19BE589822DF}" srcOrd="2" destOrd="0" parTransId="{4A9B24FA-1AEA-4FAC-92D6-6CA6B09D1C0B}" sibTransId="{58C88AD6-1D8A-4FEF-9EA6-387B07F3EC6D}"/>
    <dgm:cxn modelId="{9F90E056-A6A6-44F2-BEC9-4423D9A76509}" srcId="{BFB2C523-300C-4B6D-8C2D-3470E065C99F}" destId="{3900A8B9-F657-4584-9F7C-9AD9286F61A4}" srcOrd="1" destOrd="0" parTransId="{28721307-2727-4048-9696-CE129FCBFFF6}" sibTransId="{8640AA65-C500-4476-AACB-D94B3321463A}"/>
    <dgm:cxn modelId="{CE04BB88-B36F-40A8-B50B-68DD7BA34D76}" type="presOf" srcId="{A59DC179-344C-42EB-BF8F-FB76425992ED}" destId="{1E4EE666-5179-4847-8002-8819BECAF72A}" srcOrd="0" destOrd="0" presId="urn:microsoft.com/office/officeart/2005/8/layout/radial1"/>
    <dgm:cxn modelId="{30EF7297-045F-43F5-B7FC-F3B72BC62C8A}" type="presOf" srcId="{042CA700-F68A-41D7-8C89-9A908180B5FB}" destId="{3BA73C8A-2E20-44E5-8AC7-C1AA5BA0ED00}" srcOrd="0" destOrd="0" presId="urn:microsoft.com/office/officeart/2005/8/layout/radial1"/>
    <dgm:cxn modelId="{3193829E-C49F-49C7-A43D-D4961D820E8F}" type="presOf" srcId="{C4B453D0-B828-4E7D-8816-6E466633B082}" destId="{7F55AD14-683E-42FD-99E8-F942465A8065}" srcOrd="1" destOrd="0" presId="urn:microsoft.com/office/officeart/2005/8/layout/radial1"/>
    <dgm:cxn modelId="{353E34A9-4B42-445A-B571-5C0488B6C127}" srcId="{BFB2C523-300C-4B6D-8C2D-3470E065C99F}" destId="{7A807F3A-A7C6-4EA6-8BC9-356FC31EAA4F}" srcOrd="6" destOrd="0" parTransId="{62FC5C9F-CD91-482F-9E7E-8C27683F4B7C}" sibTransId="{00DF3104-EA9A-49F2-B83D-4D216BEDCE43}"/>
    <dgm:cxn modelId="{988813AC-79EB-46F6-87E3-5133F57C2482}" type="presOf" srcId="{F0DA27E2-9948-4A07-9BC0-299875664AB2}" destId="{02081BD1-370A-43B7-A423-E54CD64AE4B0}" srcOrd="0" destOrd="0" presId="urn:microsoft.com/office/officeart/2005/8/layout/radial1"/>
    <dgm:cxn modelId="{7CB246AF-F367-40E6-9A64-6F1ADC650BDF}" srcId="{BFB2C523-300C-4B6D-8C2D-3470E065C99F}" destId="{A59DC179-344C-42EB-BF8F-FB76425992ED}" srcOrd="0" destOrd="0" parTransId="{AF358CF4-E108-4643-B7A0-9299B6B149A0}" sibTransId="{51C94894-EC5C-4CA0-9AB6-DFE49656D86E}"/>
    <dgm:cxn modelId="{01DE8AB0-031F-44DC-9DB4-94EE33C9A368}" type="presOf" srcId="{AF358CF4-E108-4643-B7A0-9299B6B149A0}" destId="{4D9A8F75-B2D1-48A1-836B-2AECB2D2D71E}" srcOrd="1" destOrd="0" presId="urn:microsoft.com/office/officeart/2005/8/layout/radial1"/>
    <dgm:cxn modelId="{06D34FBD-0DF3-4F2E-89E3-BEEB219119BB}" type="presOf" srcId="{62FC5C9F-CD91-482F-9E7E-8C27683F4B7C}" destId="{2C2FC6D4-93E4-426E-9611-F51947E80768}" srcOrd="1" destOrd="0" presId="urn:microsoft.com/office/officeart/2005/8/layout/radial1"/>
    <dgm:cxn modelId="{1EB027C5-C3F4-4CFE-AE2E-C8468AA60AF0}" srcId="{BFB2C523-300C-4B6D-8C2D-3470E065C99F}" destId="{765415BF-EED5-42D3-A50B-70A1FF5C7A92}" srcOrd="5" destOrd="0" parTransId="{042CA700-F68A-41D7-8C89-9A908180B5FB}" sibTransId="{CFE54144-1C51-4FD8-B57F-32231B7BC153}"/>
    <dgm:cxn modelId="{79F2FDC5-1D80-473C-A22D-2FD2021210BB}" type="presOf" srcId="{4A9B24FA-1AEA-4FAC-92D6-6CA6B09D1C0B}" destId="{BF813E70-E833-4DB3-A2FE-B100328999A6}" srcOrd="1" destOrd="0" presId="urn:microsoft.com/office/officeart/2005/8/layout/radial1"/>
    <dgm:cxn modelId="{9C31CCD1-B8F1-4356-B530-B9E5DFDB8C4B}" type="presOf" srcId="{F19A74CA-70A1-4614-BE9D-19BE589822DF}" destId="{A6577304-9CBE-40CD-A864-B73F7478ECE1}" srcOrd="0" destOrd="0" presId="urn:microsoft.com/office/officeart/2005/8/layout/radial1"/>
    <dgm:cxn modelId="{221D1FD8-5715-49BD-A084-2796002ECC92}" type="presOf" srcId="{AF358CF4-E108-4643-B7A0-9299B6B149A0}" destId="{5B404600-B7C0-4AFD-9217-1D3FEF919B8E}" srcOrd="0" destOrd="0" presId="urn:microsoft.com/office/officeart/2005/8/layout/radial1"/>
    <dgm:cxn modelId="{8CCBE1E0-C9C6-4116-BBB7-1133FCD45574}" type="presOf" srcId="{F0DA27E2-9948-4A07-9BC0-299875664AB2}" destId="{5BC9774C-CCF1-400F-88A5-1811BE2CBDEA}" srcOrd="1" destOrd="0" presId="urn:microsoft.com/office/officeart/2005/8/layout/radial1"/>
    <dgm:cxn modelId="{BFD07DFD-D431-446A-AC70-74D7D131FBAC}" type="presOf" srcId="{62FC5C9F-CD91-482F-9E7E-8C27683F4B7C}" destId="{CBCEC359-D607-4195-83F4-9C0D628D7C0F}" srcOrd="0" destOrd="0" presId="urn:microsoft.com/office/officeart/2005/8/layout/radial1"/>
    <dgm:cxn modelId="{143C70A4-A7A6-43C9-AC8F-9623E8DB70EC}" type="presParOf" srcId="{9AE590A7-C783-42A1-8AD4-892DC36C6F73}" destId="{8301A5ED-B638-481B-AD13-A9B646664A31}" srcOrd="0" destOrd="0" presId="urn:microsoft.com/office/officeart/2005/8/layout/radial1"/>
    <dgm:cxn modelId="{9B134AA0-6389-4520-8E3B-70A9E34573CD}" type="presParOf" srcId="{9AE590A7-C783-42A1-8AD4-892DC36C6F73}" destId="{5B404600-B7C0-4AFD-9217-1D3FEF919B8E}" srcOrd="1" destOrd="0" presId="urn:microsoft.com/office/officeart/2005/8/layout/radial1"/>
    <dgm:cxn modelId="{ED00F95C-A7B7-4239-894F-D87A0126D9C9}" type="presParOf" srcId="{5B404600-B7C0-4AFD-9217-1D3FEF919B8E}" destId="{4D9A8F75-B2D1-48A1-836B-2AECB2D2D71E}" srcOrd="0" destOrd="0" presId="urn:microsoft.com/office/officeart/2005/8/layout/radial1"/>
    <dgm:cxn modelId="{0D9EBF22-E4A0-4732-9CCF-E7E6012B5F92}" type="presParOf" srcId="{9AE590A7-C783-42A1-8AD4-892DC36C6F73}" destId="{1E4EE666-5179-4847-8002-8819BECAF72A}" srcOrd="2" destOrd="0" presId="urn:microsoft.com/office/officeart/2005/8/layout/radial1"/>
    <dgm:cxn modelId="{AB05BC5D-8596-43CD-AEF9-84DAF2D39D00}" type="presParOf" srcId="{9AE590A7-C783-42A1-8AD4-892DC36C6F73}" destId="{DC37D412-81B5-4752-A90E-D8D6A096F20F}" srcOrd="3" destOrd="0" presId="urn:microsoft.com/office/officeart/2005/8/layout/radial1"/>
    <dgm:cxn modelId="{CF480292-6F1F-4D09-AF72-908E843D46B5}" type="presParOf" srcId="{DC37D412-81B5-4752-A90E-D8D6A096F20F}" destId="{85CBBFC8-7148-4DC4-9F01-009D35F37068}" srcOrd="0" destOrd="0" presId="urn:microsoft.com/office/officeart/2005/8/layout/radial1"/>
    <dgm:cxn modelId="{0421D6AD-CD1F-49D6-BB37-4E3A6C931484}" type="presParOf" srcId="{9AE590A7-C783-42A1-8AD4-892DC36C6F73}" destId="{D376093A-5386-43D3-B6C8-09EBA95D2D07}" srcOrd="4" destOrd="0" presId="urn:microsoft.com/office/officeart/2005/8/layout/radial1"/>
    <dgm:cxn modelId="{C3BA1D0D-8B69-4DA0-96FE-925395B2DB7F}" type="presParOf" srcId="{9AE590A7-C783-42A1-8AD4-892DC36C6F73}" destId="{B705A89A-349B-4AE6-AFBC-210F1E65711D}" srcOrd="5" destOrd="0" presId="urn:microsoft.com/office/officeart/2005/8/layout/radial1"/>
    <dgm:cxn modelId="{6C65112C-6285-4DA2-9485-78C01DEF81A5}" type="presParOf" srcId="{B705A89A-349B-4AE6-AFBC-210F1E65711D}" destId="{BF813E70-E833-4DB3-A2FE-B100328999A6}" srcOrd="0" destOrd="0" presId="urn:microsoft.com/office/officeart/2005/8/layout/radial1"/>
    <dgm:cxn modelId="{CEB2A7D6-52F2-4440-BA68-558E95A477D8}" type="presParOf" srcId="{9AE590A7-C783-42A1-8AD4-892DC36C6F73}" destId="{A6577304-9CBE-40CD-A864-B73F7478ECE1}" srcOrd="6" destOrd="0" presId="urn:microsoft.com/office/officeart/2005/8/layout/radial1"/>
    <dgm:cxn modelId="{2C01F3B2-33AE-4DE9-99A8-79328AB20B81}" type="presParOf" srcId="{9AE590A7-C783-42A1-8AD4-892DC36C6F73}" destId="{02081BD1-370A-43B7-A423-E54CD64AE4B0}" srcOrd="7" destOrd="0" presId="urn:microsoft.com/office/officeart/2005/8/layout/radial1"/>
    <dgm:cxn modelId="{0EE9AA2F-CF39-474B-840A-0F4817A9A64E}" type="presParOf" srcId="{02081BD1-370A-43B7-A423-E54CD64AE4B0}" destId="{5BC9774C-CCF1-400F-88A5-1811BE2CBDEA}" srcOrd="0" destOrd="0" presId="urn:microsoft.com/office/officeart/2005/8/layout/radial1"/>
    <dgm:cxn modelId="{F316D20E-A3C0-4165-9949-E470E3A71307}" type="presParOf" srcId="{9AE590A7-C783-42A1-8AD4-892DC36C6F73}" destId="{D972E4D5-9FC5-4DC1-BE24-9596B516CE7E}" srcOrd="8" destOrd="0" presId="urn:microsoft.com/office/officeart/2005/8/layout/radial1"/>
    <dgm:cxn modelId="{909C386F-39CB-4BEF-86EE-96C0F41E19D9}" type="presParOf" srcId="{9AE590A7-C783-42A1-8AD4-892DC36C6F73}" destId="{3ABDFA72-A73A-448D-A817-9E69441AD935}" srcOrd="9" destOrd="0" presId="urn:microsoft.com/office/officeart/2005/8/layout/radial1"/>
    <dgm:cxn modelId="{3C1F86C5-CBE3-4BAE-A5D6-5F9DA5E1AD61}" type="presParOf" srcId="{3ABDFA72-A73A-448D-A817-9E69441AD935}" destId="{7F55AD14-683E-42FD-99E8-F942465A8065}" srcOrd="0" destOrd="0" presId="urn:microsoft.com/office/officeart/2005/8/layout/radial1"/>
    <dgm:cxn modelId="{91ACE808-3A07-46D6-BBA4-38E65E7D61AB}" type="presParOf" srcId="{9AE590A7-C783-42A1-8AD4-892DC36C6F73}" destId="{B51F0FF0-7A3A-46F6-B8F3-EB71C6B56B17}" srcOrd="10" destOrd="0" presId="urn:microsoft.com/office/officeart/2005/8/layout/radial1"/>
    <dgm:cxn modelId="{DF14606D-713F-412C-BCE4-5143A85C7F9C}" type="presParOf" srcId="{9AE590A7-C783-42A1-8AD4-892DC36C6F73}" destId="{3BA73C8A-2E20-44E5-8AC7-C1AA5BA0ED00}" srcOrd="11" destOrd="0" presId="urn:microsoft.com/office/officeart/2005/8/layout/radial1"/>
    <dgm:cxn modelId="{2BF72859-86B1-4AF3-9B65-B9E2B7EBE969}" type="presParOf" srcId="{3BA73C8A-2E20-44E5-8AC7-C1AA5BA0ED00}" destId="{2CAABEC0-155F-41E1-9BEC-C6B4E0C9CECD}" srcOrd="0" destOrd="0" presId="urn:microsoft.com/office/officeart/2005/8/layout/radial1"/>
    <dgm:cxn modelId="{86A662AC-3B8B-4768-8631-ECB9599ED983}" type="presParOf" srcId="{9AE590A7-C783-42A1-8AD4-892DC36C6F73}" destId="{7C446128-0C96-4745-B850-9F7697E9AFDF}" srcOrd="12" destOrd="0" presId="urn:microsoft.com/office/officeart/2005/8/layout/radial1"/>
    <dgm:cxn modelId="{75801AA4-3CA4-4EF9-9424-82A6CF1A1ECC}" type="presParOf" srcId="{9AE590A7-C783-42A1-8AD4-892DC36C6F73}" destId="{CBCEC359-D607-4195-83F4-9C0D628D7C0F}" srcOrd="13" destOrd="0" presId="urn:microsoft.com/office/officeart/2005/8/layout/radial1"/>
    <dgm:cxn modelId="{4125DA8A-C00B-4CE6-AFDC-A47C74DD3CA9}" type="presParOf" srcId="{CBCEC359-D607-4195-83F4-9C0D628D7C0F}" destId="{2C2FC6D4-93E4-426E-9611-F51947E80768}" srcOrd="0" destOrd="0" presId="urn:microsoft.com/office/officeart/2005/8/layout/radial1"/>
    <dgm:cxn modelId="{C59F7E89-2EBA-403B-AF79-F1E93152F9FB}" type="presParOf" srcId="{9AE590A7-C783-42A1-8AD4-892DC36C6F73}" destId="{77746F42-FCC6-4325-80A9-C5F16A98D83E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90F7F-F346-4EA2-8C23-C62F5D66CB36}">
      <dsp:nvSpPr>
        <dsp:cNvPr id="0" name=""/>
        <dsp:cNvSpPr/>
      </dsp:nvSpPr>
      <dsp:spPr>
        <a:xfrm>
          <a:off x="3511510" y="650077"/>
          <a:ext cx="3702701" cy="2643774"/>
        </a:xfrm>
        <a:prstGeom prst="flowChartPreparation">
          <a:avLst/>
        </a:prstGeom>
        <a:solidFill>
          <a:schemeClr val="accent3">
            <a:lumMod val="20000"/>
            <a:lumOff val="80000"/>
            <a:alpha val="90000"/>
          </a:schemeClr>
        </a:solidFill>
        <a:ln w="63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190500"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 dirty="0">
              <a:ea typeface="Calibri" panose="020F0502020204030204" pitchFamily="34" charset="0"/>
              <a:cs typeface="Times New Roman" panose="02020603050405020304" pitchFamily="18" charset="0"/>
            </a:rPr>
            <a:t>інтереси,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ea typeface="Calibri" panose="020F0502020204030204" pitchFamily="34" charset="0"/>
              <a:cs typeface="Times New Roman" panose="02020603050405020304" pitchFamily="18" charset="0"/>
            </a:rPr>
            <a:t>потреби,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ea typeface="Calibri" panose="020F0502020204030204" pitchFamily="34" charset="0"/>
              <a:cs typeface="Times New Roman" panose="02020603050405020304" pitchFamily="18" charset="0"/>
            </a:rPr>
            <a:t>прагнення,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ea typeface="Calibri" panose="020F0502020204030204" pitchFamily="34" charset="0"/>
              <a:cs typeface="Times New Roman" panose="02020603050405020304" pitchFamily="18" charset="0"/>
            </a:rPr>
            <a:t>емоції,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ea typeface="Calibri" panose="020F0502020204030204" pitchFamily="34" charset="0"/>
              <a:cs typeface="Times New Roman" panose="02020603050405020304" pitchFamily="18" charset="0"/>
            </a:rPr>
            <a:t>переконання,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ea typeface="Calibri" panose="020F0502020204030204" pitchFamily="34" charset="0"/>
              <a:cs typeface="Times New Roman" panose="02020603050405020304" pitchFamily="18" charset="0"/>
            </a:rPr>
            <a:t>ідеали,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2400" kern="1200">
              <a:latin typeface="Times New Roman" pitchFamily="18" charset="0"/>
              <a:cs typeface="Times New Roman" pitchFamily="18" charset="0"/>
            </a:rPr>
            <a:t>установки.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52050" y="650077"/>
        <a:ext cx="2221621" cy="2643774"/>
      </dsp:txXfrm>
    </dsp:sp>
    <dsp:sp modelId="{862F2711-BE3C-4D24-88FA-A99AD1BEF61C}">
      <dsp:nvSpPr>
        <dsp:cNvPr id="0" name=""/>
        <dsp:cNvSpPr/>
      </dsp:nvSpPr>
      <dsp:spPr>
        <a:xfrm>
          <a:off x="0" y="726112"/>
          <a:ext cx="3820079" cy="2258026"/>
        </a:xfrm>
        <a:prstGeom prst="flowChartOnlineStorag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b="1" kern="12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Мотивація</a:t>
          </a:r>
          <a:r>
            <a:rPr lang="uk-UA" sz="3200" kern="1200" dirty="0">
              <a:ea typeface="Calibri" panose="020F0502020204030204" pitchFamily="34" charset="0"/>
              <a:cs typeface="Times New Roman" panose="02020603050405020304" pitchFamily="18" charset="0"/>
            </a:rPr>
            <a:t>  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6680" y="726112"/>
        <a:ext cx="2546719" cy="2258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C0987-4093-4970-9F52-FF1B1B0A8E55}">
      <dsp:nvSpPr>
        <dsp:cNvPr id="0" name=""/>
        <dsp:cNvSpPr/>
      </dsp:nvSpPr>
      <dsp:spPr>
        <a:xfrm>
          <a:off x="782538" y="0"/>
          <a:ext cx="5282595" cy="888169"/>
        </a:xfrm>
        <a:prstGeom prst="wave">
          <a:avLst/>
        </a:prstGeom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 r="-100000" b="-100000"/>
        </a:gra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C00000"/>
              </a:solidFill>
            </a:rPr>
            <a:t>Шляхи підвищення мотивації</a:t>
          </a:r>
          <a:endParaRPr lang="ru-RU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82538" y="222042"/>
        <a:ext cx="5282595" cy="444085"/>
      </dsp:txXfrm>
    </dsp:sp>
    <dsp:sp modelId="{87192180-84CE-4914-8030-B8570CCDF462}">
      <dsp:nvSpPr>
        <dsp:cNvPr id="0" name=""/>
        <dsp:cNvSpPr/>
      </dsp:nvSpPr>
      <dsp:spPr>
        <a:xfrm>
          <a:off x="1310797" y="888169"/>
          <a:ext cx="244515" cy="350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458"/>
              </a:lnTo>
              <a:lnTo>
                <a:pt x="244515" y="35045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3D2021-1623-4E97-85F6-55C05C4385B8}">
      <dsp:nvSpPr>
        <dsp:cNvPr id="0" name=""/>
        <dsp:cNvSpPr/>
      </dsp:nvSpPr>
      <dsp:spPr>
        <a:xfrm>
          <a:off x="1555313" y="958202"/>
          <a:ext cx="6104065" cy="56085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</a:rPr>
            <a:t>Здивування</a:t>
          </a:r>
          <a:r>
            <a:rPr lang="uk-UA" sz="2000" kern="1200" dirty="0">
              <a:solidFill>
                <a:srgbClr val="002060"/>
              </a:solidFill>
            </a:rPr>
            <a:t> </a:t>
          </a:r>
          <a:r>
            <a:rPr lang="uk-UA" sz="2000" kern="1200" dirty="0">
              <a:solidFill>
                <a:schemeClr val="tx1"/>
              </a:solidFill>
            </a:rPr>
            <a:t>– </a:t>
          </a:r>
          <a:r>
            <a:rPr lang="uk-UA" sz="2000" i="1" kern="1200" dirty="0">
              <a:solidFill>
                <a:schemeClr val="tx1"/>
              </a:solidFill>
            </a:rPr>
            <a:t>примушує мислити.</a:t>
          </a:r>
          <a:endParaRPr lang="ru-RU" sz="2000" kern="1200" dirty="0"/>
        </a:p>
      </dsp:txBody>
      <dsp:txXfrm>
        <a:off x="1571740" y="974629"/>
        <a:ext cx="6071211" cy="527998"/>
      </dsp:txXfrm>
    </dsp:sp>
    <dsp:sp modelId="{52914B56-8465-4D68-B6E0-E54DCBE25898}">
      <dsp:nvSpPr>
        <dsp:cNvPr id="0" name=""/>
        <dsp:cNvSpPr/>
      </dsp:nvSpPr>
      <dsp:spPr>
        <a:xfrm>
          <a:off x="1310797" y="888169"/>
          <a:ext cx="247072" cy="923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3388"/>
              </a:lnTo>
              <a:lnTo>
                <a:pt x="247072" y="92338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C6ACD-836A-44CA-8374-2A7BD9D62255}">
      <dsp:nvSpPr>
        <dsp:cNvPr id="0" name=""/>
        <dsp:cNvSpPr/>
      </dsp:nvSpPr>
      <dsp:spPr>
        <a:xfrm>
          <a:off x="1557870" y="1615244"/>
          <a:ext cx="6652324" cy="392627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C00000"/>
              </a:solidFill>
            </a:rPr>
            <a:t>Зацікавленість</a:t>
          </a:r>
          <a:r>
            <a:rPr lang="uk-UA" sz="2000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uk-UA" sz="2000" kern="1200" dirty="0">
              <a:solidFill>
                <a:schemeClr val="tx1"/>
              </a:solidFill>
            </a:rPr>
            <a:t>– </a:t>
          </a:r>
          <a:r>
            <a:rPr lang="uk-UA" sz="2000" i="1" kern="1200" dirty="0">
              <a:solidFill>
                <a:schemeClr val="tx1"/>
              </a:solidFill>
            </a:rPr>
            <a:t>найдужча мотивація до навчання. </a:t>
          </a:r>
          <a:endParaRPr lang="ru-RU" sz="2000" kern="1200" dirty="0"/>
        </a:p>
      </dsp:txBody>
      <dsp:txXfrm>
        <a:off x="1569370" y="1626744"/>
        <a:ext cx="6629324" cy="369627"/>
      </dsp:txXfrm>
    </dsp:sp>
    <dsp:sp modelId="{9C14C064-7160-4A4D-B0EC-7CCAC6E54362}">
      <dsp:nvSpPr>
        <dsp:cNvPr id="0" name=""/>
        <dsp:cNvSpPr/>
      </dsp:nvSpPr>
      <dsp:spPr>
        <a:xfrm>
          <a:off x="1310797" y="888169"/>
          <a:ext cx="263487" cy="1466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6839"/>
              </a:lnTo>
              <a:lnTo>
                <a:pt x="263487" y="146683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4AC9A-72A7-472A-81CB-260ABBADAB0F}">
      <dsp:nvSpPr>
        <dsp:cNvPr id="0" name=""/>
        <dsp:cNvSpPr/>
      </dsp:nvSpPr>
      <dsp:spPr>
        <a:xfrm>
          <a:off x="1574285" y="2107995"/>
          <a:ext cx="6860573" cy="494027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</a:rPr>
            <a:t>Продуманий початок уроку </a:t>
          </a:r>
          <a:r>
            <a:rPr lang="uk-UA" sz="2000" i="1" kern="1200" dirty="0">
              <a:solidFill>
                <a:schemeClr val="tx1"/>
              </a:solidFill>
            </a:rPr>
            <a:t>запорука успіху всього заняття.</a:t>
          </a:r>
          <a:endParaRPr lang="ru-RU" sz="2000" kern="1200" dirty="0"/>
        </a:p>
      </dsp:txBody>
      <dsp:txXfrm>
        <a:off x="1588755" y="2122465"/>
        <a:ext cx="6831633" cy="465087"/>
      </dsp:txXfrm>
    </dsp:sp>
    <dsp:sp modelId="{CE321AFF-2DA4-4BAF-A111-6EBF77187D12}">
      <dsp:nvSpPr>
        <dsp:cNvPr id="0" name=""/>
        <dsp:cNvSpPr/>
      </dsp:nvSpPr>
      <dsp:spPr>
        <a:xfrm>
          <a:off x="1310797" y="888169"/>
          <a:ext cx="217528" cy="2086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6422"/>
              </a:lnTo>
              <a:lnTo>
                <a:pt x="217528" y="208642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0519A2-7D8B-4F5D-981E-07A948D41CA9}">
      <dsp:nvSpPr>
        <dsp:cNvPr id="0" name=""/>
        <dsp:cNvSpPr/>
      </dsp:nvSpPr>
      <dsp:spPr>
        <a:xfrm>
          <a:off x="1528325" y="2715032"/>
          <a:ext cx="7280037" cy="51911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C00000"/>
              </a:solidFill>
            </a:rPr>
            <a:t>Конкретизація матеріалу рисунками </a:t>
          </a:r>
          <a:r>
            <a:rPr lang="uk-UA" sz="2000" i="1" kern="1200" dirty="0">
              <a:solidFill>
                <a:schemeClr val="tx1"/>
              </a:solidFill>
            </a:rPr>
            <a:t>робить його доступнішим.</a:t>
          </a:r>
          <a:endParaRPr lang="ru-RU" sz="2000" kern="1200" dirty="0"/>
        </a:p>
      </dsp:txBody>
      <dsp:txXfrm>
        <a:off x="1543529" y="2730236"/>
        <a:ext cx="7249629" cy="488711"/>
      </dsp:txXfrm>
    </dsp:sp>
    <dsp:sp modelId="{5D3A5442-88B0-4061-838F-F7F9372182C9}">
      <dsp:nvSpPr>
        <dsp:cNvPr id="0" name=""/>
        <dsp:cNvSpPr/>
      </dsp:nvSpPr>
      <dsp:spPr>
        <a:xfrm>
          <a:off x="1310797" y="888169"/>
          <a:ext cx="229997" cy="2718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8191"/>
              </a:lnTo>
              <a:lnTo>
                <a:pt x="229997" y="271819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07424E-B492-45C5-ACDA-630C8EA4B1A2}">
      <dsp:nvSpPr>
        <dsp:cNvPr id="0" name=""/>
        <dsp:cNvSpPr/>
      </dsp:nvSpPr>
      <dsp:spPr>
        <a:xfrm>
          <a:off x="1540795" y="3312540"/>
          <a:ext cx="6856509" cy="587641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rPr>
            <a:t>Чергування методів і форм навчання </a:t>
          </a:r>
          <a:r>
            <a:rPr lang="uk-UA" sz="2000" i="1" kern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rPr>
            <a:t>заохочує до діяльності.</a:t>
          </a:r>
          <a:endParaRPr lang="ru-RU" sz="2000" kern="1200" dirty="0"/>
        </a:p>
      </dsp:txBody>
      <dsp:txXfrm>
        <a:off x="1558006" y="3329751"/>
        <a:ext cx="6822087" cy="553219"/>
      </dsp:txXfrm>
    </dsp:sp>
    <dsp:sp modelId="{3FF4F110-C892-4134-A84B-5768FC2FDAED}">
      <dsp:nvSpPr>
        <dsp:cNvPr id="0" name=""/>
        <dsp:cNvSpPr/>
      </dsp:nvSpPr>
      <dsp:spPr>
        <a:xfrm>
          <a:off x="1310797" y="888169"/>
          <a:ext cx="211710" cy="3362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2245"/>
              </a:lnTo>
              <a:lnTo>
                <a:pt x="211710" y="336224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A1D90-7D93-4579-85E8-4EFBA9B3E430}">
      <dsp:nvSpPr>
        <dsp:cNvPr id="0" name=""/>
        <dsp:cNvSpPr/>
      </dsp:nvSpPr>
      <dsp:spPr>
        <a:xfrm>
          <a:off x="1522508" y="3974679"/>
          <a:ext cx="6716149" cy="55147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000" b="1" kern="1200" dirty="0">
              <a:solidFill>
                <a:srgbClr val="C00000"/>
              </a:solidFill>
            </a:rPr>
            <a:t>Організація дискусій, диспутів </a:t>
          </a:r>
          <a:r>
            <a:rPr lang="uk-UA" sz="2000" i="1" kern="1200" dirty="0">
              <a:solidFill>
                <a:schemeClr val="tx1"/>
              </a:solidFill>
            </a:rPr>
            <a:t>посилюють увагу.</a:t>
          </a:r>
          <a:endParaRPr lang="ru-RU" sz="2000" i="1" kern="1200" dirty="0"/>
        </a:p>
      </dsp:txBody>
      <dsp:txXfrm>
        <a:off x="1538660" y="3990831"/>
        <a:ext cx="6683845" cy="519168"/>
      </dsp:txXfrm>
    </dsp:sp>
    <dsp:sp modelId="{AA25766E-FF28-4010-BFD4-35F2A753F880}">
      <dsp:nvSpPr>
        <dsp:cNvPr id="0" name=""/>
        <dsp:cNvSpPr/>
      </dsp:nvSpPr>
      <dsp:spPr>
        <a:xfrm>
          <a:off x="1310797" y="888169"/>
          <a:ext cx="229847" cy="4047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7908"/>
              </a:lnTo>
              <a:lnTo>
                <a:pt x="229847" y="404790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DDC30-AFEE-441A-9A13-EA4BF4D3DA60}">
      <dsp:nvSpPr>
        <dsp:cNvPr id="0" name=""/>
        <dsp:cNvSpPr/>
      </dsp:nvSpPr>
      <dsp:spPr>
        <a:xfrm>
          <a:off x="1540644" y="4609427"/>
          <a:ext cx="7809858" cy="653300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000" b="1" kern="1200" dirty="0">
              <a:solidFill>
                <a:srgbClr val="002060"/>
              </a:solidFill>
            </a:rPr>
            <a:t>Створення ситуації успіху </a:t>
          </a:r>
          <a:r>
            <a:rPr lang="uk-UA" sz="2000" i="1" kern="1200" dirty="0">
              <a:solidFill>
                <a:schemeClr val="tx1"/>
              </a:solidFill>
            </a:rPr>
            <a:t>передбачає вміння хвалити учня за кожне нове досягнення.</a:t>
          </a:r>
          <a:endParaRPr lang="ru-RU" sz="2000" i="1" kern="1200" dirty="0"/>
        </a:p>
      </dsp:txBody>
      <dsp:txXfrm>
        <a:off x="1559779" y="4628562"/>
        <a:ext cx="7771588" cy="615030"/>
      </dsp:txXfrm>
    </dsp:sp>
    <dsp:sp modelId="{650C7871-C489-4D47-A8AE-355DB0BFC4D0}">
      <dsp:nvSpPr>
        <dsp:cNvPr id="0" name=""/>
        <dsp:cNvSpPr/>
      </dsp:nvSpPr>
      <dsp:spPr>
        <a:xfrm>
          <a:off x="1310797" y="888169"/>
          <a:ext cx="229099" cy="4736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6762"/>
              </a:lnTo>
              <a:lnTo>
                <a:pt x="229099" y="473676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50BAF-4325-468F-946F-8A60A0675899}">
      <dsp:nvSpPr>
        <dsp:cNvPr id="0" name=""/>
        <dsp:cNvSpPr/>
      </dsp:nvSpPr>
      <dsp:spPr>
        <a:xfrm>
          <a:off x="1539897" y="5323514"/>
          <a:ext cx="7964534" cy="60283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000" b="1" kern="1200" dirty="0">
              <a:solidFill>
                <a:srgbClr val="C00000"/>
              </a:solidFill>
            </a:rPr>
            <a:t>Подання нового матеріалу невеликими частинами </a:t>
          </a:r>
          <a:r>
            <a:rPr lang="uk-UA" sz="2000" i="1" kern="1200" dirty="0">
              <a:solidFill>
                <a:schemeClr val="tx1"/>
              </a:solidFill>
            </a:rPr>
            <a:t>допомагає краще засвоїти його.</a:t>
          </a:r>
          <a:endParaRPr lang="ru-RU" sz="2000" i="1" kern="1200" dirty="0"/>
        </a:p>
      </dsp:txBody>
      <dsp:txXfrm>
        <a:off x="1557553" y="5341170"/>
        <a:ext cx="7929222" cy="567523"/>
      </dsp:txXfrm>
    </dsp:sp>
    <dsp:sp modelId="{78498410-9E39-40C4-AE14-7BD7A14EFD8F}">
      <dsp:nvSpPr>
        <dsp:cNvPr id="0" name=""/>
        <dsp:cNvSpPr/>
      </dsp:nvSpPr>
      <dsp:spPr>
        <a:xfrm>
          <a:off x="1310797" y="888169"/>
          <a:ext cx="256357" cy="5493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93712"/>
              </a:lnTo>
              <a:lnTo>
                <a:pt x="256357" y="549371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BAE03B-8862-4E0E-8DAF-DDF30A21CC65}">
      <dsp:nvSpPr>
        <dsp:cNvPr id="0" name=""/>
        <dsp:cNvSpPr/>
      </dsp:nvSpPr>
      <dsp:spPr>
        <a:xfrm>
          <a:off x="1567155" y="6020062"/>
          <a:ext cx="6593103" cy="72363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002060"/>
              </a:solidFill>
            </a:rPr>
            <a:t>Ознайомлення з алгоритмом діяльності</a:t>
          </a:r>
          <a:r>
            <a:rPr lang="uk-UA" sz="2000" kern="1200" dirty="0">
              <a:solidFill>
                <a:srgbClr val="002060"/>
              </a:solidFill>
            </a:rPr>
            <a:t> </a:t>
          </a:r>
          <a:r>
            <a:rPr lang="uk-UA" sz="2000" i="1" kern="1200" dirty="0">
              <a:solidFill>
                <a:schemeClr val="tx1"/>
              </a:solidFill>
            </a:rPr>
            <a:t>дає можливість доцільніше використати час.</a:t>
          </a:r>
          <a:endParaRPr lang="ru-RU" sz="2000" i="1" kern="1200" dirty="0"/>
        </a:p>
      </dsp:txBody>
      <dsp:txXfrm>
        <a:off x="1588350" y="6041257"/>
        <a:ext cx="6550713" cy="6812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F7D91-C4C7-4C46-A286-413B9265F3B8}">
      <dsp:nvSpPr>
        <dsp:cNvPr id="0" name=""/>
        <dsp:cNvSpPr/>
      </dsp:nvSpPr>
      <dsp:spPr>
        <a:xfrm>
          <a:off x="2861061" y="2110643"/>
          <a:ext cx="2696765" cy="1361962"/>
        </a:xfrm>
        <a:prstGeom prst="star16">
          <a:avLst/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rgbClr val="C00000"/>
              </a:solidFill>
            </a:rPr>
            <a:t>Роль вчителя в організації навчання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494356" y="2430479"/>
        <a:ext cx="1430175" cy="722290"/>
      </dsp:txXfrm>
    </dsp:sp>
    <dsp:sp modelId="{F50F694E-46D6-4C9A-AC37-638C3FC46631}">
      <dsp:nvSpPr>
        <dsp:cNvPr id="0" name=""/>
        <dsp:cNvSpPr/>
      </dsp:nvSpPr>
      <dsp:spPr>
        <a:xfrm rot="15508125">
          <a:off x="3953484" y="1755881"/>
          <a:ext cx="195971" cy="522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chemeClr val="tx1"/>
            </a:solidFill>
          </a:endParaRPr>
        </a:p>
      </dsp:txBody>
      <dsp:txXfrm rot="10800000">
        <a:off x="3988756" y="1889259"/>
        <a:ext cx="137180" cy="313727"/>
      </dsp:txXfrm>
    </dsp:sp>
    <dsp:sp modelId="{22B78A91-843B-47FE-B7BD-9FB0F65C52FB}">
      <dsp:nvSpPr>
        <dsp:cNvPr id="0" name=""/>
        <dsp:cNvSpPr/>
      </dsp:nvSpPr>
      <dsp:spPr>
        <a:xfrm>
          <a:off x="2147363" y="74274"/>
          <a:ext cx="3391948" cy="1845779"/>
        </a:xfrm>
        <a:prstGeom prst="star1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/>
              </a:solidFill>
            </a:rPr>
            <a:t>Ретельно </a:t>
          </a:r>
          <a:r>
            <a:rPr lang="uk-UA" sz="2000" b="1" u="sng" kern="1200" dirty="0">
              <a:solidFill>
                <a:srgbClr val="FF0000"/>
              </a:solidFill>
              <a:effectLst/>
            </a:rPr>
            <a:t>готуватися </a:t>
          </a:r>
          <a:r>
            <a:rPr lang="uk-UA" sz="2000" kern="1200" dirty="0">
              <a:solidFill>
                <a:schemeClr val="tx1"/>
              </a:solidFill>
            </a:rPr>
            <a:t>до кожного заняття.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2943911" y="507727"/>
        <a:ext cx="1798852" cy="978873"/>
      </dsp:txXfrm>
    </dsp:sp>
    <dsp:sp modelId="{ED4F6ABC-3131-4AE0-B457-683BF7354E96}">
      <dsp:nvSpPr>
        <dsp:cNvPr id="0" name=""/>
        <dsp:cNvSpPr/>
      </dsp:nvSpPr>
      <dsp:spPr>
        <a:xfrm rot="19950394">
          <a:off x="5143642" y="1923294"/>
          <a:ext cx="463908" cy="522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chemeClr val="tx1"/>
            </a:solidFill>
          </a:endParaRPr>
        </a:p>
      </dsp:txBody>
      <dsp:txXfrm>
        <a:off x="5151501" y="2059994"/>
        <a:ext cx="324736" cy="313727"/>
      </dsp:txXfrm>
    </dsp:sp>
    <dsp:sp modelId="{115CE2C5-A329-4298-AD4E-4FFC22650FD0}">
      <dsp:nvSpPr>
        <dsp:cNvPr id="0" name=""/>
        <dsp:cNvSpPr/>
      </dsp:nvSpPr>
      <dsp:spPr>
        <a:xfrm>
          <a:off x="5187449" y="513132"/>
          <a:ext cx="3256461" cy="1844302"/>
        </a:xfrm>
        <a:prstGeom prst="star16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u="sng" kern="1200" dirty="0">
              <a:solidFill>
                <a:srgbClr val="FF0000"/>
              </a:solidFill>
              <a:effectLst/>
            </a:rPr>
            <a:t>Бути</a:t>
          </a:r>
          <a:r>
            <a:rPr lang="uk-UA" sz="2000" b="1" kern="1200" dirty="0">
              <a:solidFill>
                <a:schemeClr val="tx1"/>
              </a:solidFill>
            </a:rPr>
            <a:t> </a:t>
          </a:r>
          <a:r>
            <a:rPr lang="uk-UA" sz="2000" kern="1200" dirty="0">
              <a:solidFill>
                <a:schemeClr val="tx1"/>
              </a:solidFill>
            </a:rPr>
            <a:t>зацікавленим темою і змістом уроку.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952180" y="946239"/>
        <a:ext cx="1726999" cy="978088"/>
      </dsp:txXfrm>
    </dsp:sp>
    <dsp:sp modelId="{B4902F54-CA5B-4382-90D0-FDA0D18FF072}">
      <dsp:nvSpPr>
        <dsp:cNvPr id="0" name=""/>
        <dsp:cNvSpPr/>
      </dsp:nvSpPr>
      <dsp:spPr>
        <a:xfrm rot="1943972">
          <a:off x="4983013" y="3150460"/>
          <a:ext cx="407692" cy="522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chemeClr val="tx1"/>
            </a:solidFill>
          </a:endParaRPr>
        </a:p>
      </dsp:txBody>
      <dsp:txXfrm>
        <a:off x="4992533" y="3222268"/>
        <a:ext cx="285384" cy="313727"/>
      </dsp:txXfrm>
    </dsp:sp>
    <dsp:sp modelId="{BC424578-051D-4BEE-BEE7-D3A4833C6E44}">
      <dsp:nvSpPr>
        <dsp:cNvPr id="0" name=""/>
        <dsp:cNvSpPr/>
      </dsp:nvSpPr>
      <dsp:spPr>
        <a:xfrm>
          <a:off x="4933409" y="3096495"/>
          <a:ext cx="3256461" cy="2375702"/>
        </a:xfrm>
        <a:prstGeom prst="star16">
          <a:avLst/>
        </a:prstGeom>
        <a:solidFill>
          <a:srgbClr val="E3B5DE"/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u="sng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Показувати</a:t>
          </a:r>
          <a:r>
            <a:rPr lang="uk-UA" sz="2000" b="1" kern="1200" dirty="0">
              <a:solidFill>
                <a:schemeClr val="tx1"/>
              </a:solidFill>
            </a:rPr>
            <a:t> </a:t>
          </a:r>
          <a:r>
            <a:rPr lang="uk-UA" sz="2000" kern="1200" dirty="0">
              <a:solidFill>
                <a:schemeClr val="tx1"/>
              </a:solidFill>
            </a:rPr>
            <a:t>свій інтерес до того, що відбувається в класі.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698140" y="3654393"/>
        <a:ext cx="1726999" cy="1259906"/>
      </dsp:txXfrm>
    </dsp:sp>
    <dsp:sp modelId="{F5B88356-D171-4169-A5F7-5F32DF1989FE}">
      <dsp:nvSpPr>
        <dsp:cNvPr id="0" name=""/>
        <dsp:cNvSpPr/>
      </dsp:nvSpPr>
      <dsp:spPr>
        <a:xfrm rot="8541174">
          <a:off x="3025470" y="3222584"/>
          <a:ext cx="572804" cy="522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chemeClr val="tx1"/>
            </a:solidFill>
          </a:endParaRPr>
        </a:p>
      </dsp:txBody>
      <dsp:txXfrm rot="10800000">
        <a:off x="3166004" y="3279254"/>
        <a:ext cx="415940" cy="313727"/>
      </dsp:txXfrm>
    </dsp:sp>
    <dsp:sp modelId="{6DAD56C8-2F53-45D0-9855-21DAF66B9EB7}">
      <dsp:nvSpPr>
        <dsp:cNvPr id="0" name=""/>
        <dsp:cNvSpPr/>
      </dsp:nvSpPr>
      <dsp:spPr>
        <a:xfrm>
          <a:off x="417232" y="3314698"/>
          <a:ext cx="3256461" cy="2292502"/>
        </a:xfrm>
        <a:prstGeom prst="star16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u="sng" kern="1200" dirty="0">
              <a:solidFill>
                <a:srgbClr val="FF0000"/>
              </a:solidFill>
              <a:effectLst/>
            </a:rPr>
            <a:t>Доводити</a:t>
          </a:r>
          <a:r>
            <a:rPr lang="uk-UA" sz="2000" kern="1200" dirty="0">
              <a:solidFill>
                <a:schemeClr val="tx1"/>
              </a:solidFill>
            </a:rPr>
            <a:t>, що процес співпраці важливіший, ніж результат.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181963" y="3853058"/>
        <a:ext cx="1726999" cy="1215782"/>
      </dsp:txXfrm>
    </dsp:sp>
    <dsp:sp modelId="{0005A2CA-CD7E-45AA-A3B8-5324B5C3F261}">
      <dsp:nvSpPr>
        <dsp:cNvPr id="0" name=""/>
        <dsp:cNvSpPr/>
      </dsp:nvSpPr>
      <dsp:spPr>
        <a:xfrm rot="11785175">
          <a:off x="2778290" y="2159502"/>
          <a:ext cx="346540" cy="5228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>
            <a:solidFill>
              <a:schemeClr val="tx1"/>
            </a:solidFill>
          </a:endParaRPr>
        </a:p>
      </dsp:txBody>
      <dsp:txXfrm rot="10800000">
        <a:off x="2880132" y="2278771"/>
        <a:ext cx="242578" cy="313727"/>
      </dsp:txXfrm>
    </dsp:sp>
    <dsp:sp modelId="{E73F0E3E-6B4C-4C0F-9858-CDFA27D3A6D3}">
      <dsp:nvSpPr>
        <dsp:cNvPr id="0" name=""/>
        <dsp:cNvSpPr/>
      </dsp:nvSpPr>
      <dsp:spPr>
        <a:xfrm>
          <a:off x="0" y="800107"/>
          <a:ext cx="2942134" cy="2369104"/>
        </a:xfrm>
        <a:prstGeom prst="star16">
          <a:avLst/>
        </a:prstGeom>
        <a:solidFill>
          <a:srgbClr val="FFCCCC"/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u="sng" kern="1200" dirty="0">
              <a:solidFill>
                <a:srgbClr val="FF0000"/>
              </a:solidFill>
              <a:effectLst/>
            </a:rPr>
            <a:t>Дбати</a:t>
          </a:r>
          <a:r>
            <a:rPr lang="uk-UA" sz="2000" u="sng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000" kern="1200" dirty="0">
              <a:solidFill>
                <a:schemeClr val="tx1"/>
              </a:solidFill>
            </a:rPr>
            <a:t>про підвищення мотивації до навчання на всіх етапах уроку.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690916" y="1356455"/>
        <a:ext cx="1560302" cy="12564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E9F05-6343-4F7B-81D4-D21E37E7DB1F}">
      <dsp:nvSpPr>
        <dsp:cNvPr id="0" name=""/>
        <dsp:cNvSpPr/>
      </dsp:nvSpPr>
      <dsp:spPr>
        <a:xfrm rot="5400000">
          <a:off x="264110" y="1323418"/>
          <a:ext cx="1344543" cy="223729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CF40B-D13B-40D9-ACD3-0BA65602AE9E}">
      <dsp:nvSpPr>
        <dsp:cNvPr id="0" name=""/>
        <dsp:cNvSpPr/>
      </dsp:nvSpPr>
      <dsp:spPr>
        <a:xfrm>
          <a:off x="68987" y="2041110"/>
          <a:ext cx="2332105" cy="1770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умов для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виникнення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внутрішньої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потреби до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уроці 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(«хочу»)</a:t>
          </a: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8987" y="2041110"/>
        <a:ext cx="2332105" cy="1770506"/>
      </dsp:txXfrm>
    </dsp:sp>
    <dsp:sp modelId="{ED505172-D38A-4889-AC87-C498A66F8E68}">
      <dsp:nvSpPr>
        <dsp:cNvPr id="0" name=""/>
        <dsp:cNvSpPr/>
      </dsp:nvSpPr>
      <dsp:spPr>
        <a:xfrm>
          <a:off x="1863857" y="1207930"/>
          <a:ext cx="381101" cy="381101"/>
        </a:xfrm>
        <a:prstGeom prst="triangle">
          <a:avLst>
            <a:gd name="adj" fmla="val 10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80A82-BD80-4F7C-BA06-4FCC9E7B976F}">
      <dsp:nvSpPr>
        <dsp:cNvPr id="0" name=""/>
        <dsp:cNvSpPr/>
      </dsp:nvSpPr>
      <dsp:spPr>
        <a:xfrm rot="5400000">
          <a:off x="3078368" y="760776"/>
          <a:ext cx="1344543" cy="223729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0EDE3-3271-404B-AF1E-EEC4EDBF3139}">
      <dsp:nvSpPr>
        <dsp:cNvPr id="0" name=""/>
        <dsp:cNvSpPr/>
      </dsp:nvSpPr>
      <dsp:spPr>
        <a:xfrm>
          <a:off x="2853931" y="1429243"/>
          <a:ext cx="2019838" cy="1770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Визначення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змісту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учнів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на уроці 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зможу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»)</a:t>
          </a: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2853931" y="1429243"/>
        <a:ext cx="2019838" cy="1770506"/>
      </dsp:txXfrm>
    </dsp:sp>
    <dsp:sp modelId="{9486304A-9687-4A6E-9041-F7E166FD9D82}">
      <dsp:nvSpPr>
        <dsp:cNvPr id="0" name=""/>
        <dsp:cNvSpPr/>
      </dsp:nvSpPr>
      <dsp:spPr>
        <a:xfrm>
          <a:off x="4492667" y="596064"/>
          <a:ext cx="381101" cy="381101"/>
        </a:xfrm>
        <a:prstGeom prst="triangle">
          <a:avLst>
            <a:gd name="adj" fmla="val 10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38F26-2C8D-4955-BC5B-F15ABE790149}">
      <dsp:nvSpPr>
        <dsp:cNvPr id="0" name=""/>
        <dsp:cNvSpPr/>
      </dsp:nvSpPr>
      <dsp:spPr>
        <a:xfrm rot="5400000">
          <a:off x="5707178" y="148909"/>
          <a:ext cx="1344543" cy="223729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B70DF-1642-4893-9CB6-771D6902F8B7}">
      <dsp:nvSpPr>
        <dsp:cNvPr id="0" name=""/>
        <dsp:cNvSpPr/>
      </dsp:nvSpPr>
      <dsp:spPr>
        <a:xfrm>
          <a:off x="5482741" y="817377"/>
          <a:ext cx="2019838" cy="1770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Активізаці</a:t>
          </a:r>
          <a:r>
            <a:rPr lang="uk-UA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я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вимог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учнів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 боку </a:t>
          </a:r>
          <a:r>
            <a:rPr lang="ru-RU" sz="24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(«</a:t>
          </a:r>
          <a:r>
            <a:rPr lang="ru-RU" sz="2400" b="1" kern="1200" dirty="0" err="1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потрібно</a:t>
          </a:r>
          <a:r>
            <a:rPr lang="ru-RU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»)</a:t>
          </a:r>
          <a:r>
            <a:rPr lang="ru-RU" sz="2400" b="1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5482741" y="817377"/>
        <a:ext cx="2019838" cy="1770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32473-DE14-431C-98B5-2EF4BA2AD63A}">
      <dsp:nvSpPr>
        <dsp:cNvPr id="0" name=""/>
        <dsp:cNvSpPr/>
      </dsp:nvSpPr>
      <dsp:spPr>
        <a:xfrm>
          <a:off x="5932907" y="3173533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70255"/>
              </a:moveTo>
              <a:lnTo>
                <a:pt x="86950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5226B-33C5-49B2-97BE-6592D757EF5D}">
      <dsp:nvSpPr>
        <dsp:cNvPr id="0" name=""/>
        <dsp:cNvSpPr/>
      </dsp:nvSpPr>
      <dsp:spPr>
        <a:xfrm>
          <a:off x="5661666" y="2367335"/>
          <a:ext cx="316961" cy="98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881"/>
              </a:lnTo>
              <a:lnTo>
                <a:pt x="316961" y="75881"/>
              </a:lnTo>
              <a:lnTo>
                <a:pt x="316961" y="9872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4ECB0-AD52-4DF5-B0C9-A770C02DE443}">
      <dsp:nvSpPr>
        <dsp:cNvPr id="0" name=""/>
        <dsp:cNvSpPr/>
      </dsp:nvSpPr>
      <dsp:spPr>
        <a:xfrm>
          <a:off x="5615946" y="1459732"/>
          <a:ext cx="91440" cy="188055"/>
        </a:xfrm>
        <a:custGeom>
          <a:avLst/>
          <a:gdLst/>
          <a:ahLst/>
          <a:cxnLst/>
          <a:rect l="0" t="0" r="0" b="0"/>
          <a:pathLst>
            <a:path>
              <a:moveTo>
                <a:pt x="72085" y="0"/>
              </a:moveTo>
              <a:lnTo>
                <a:pt x="72085" y="165209"/>
              </a:lnTo>
              <a:lnTo>
                <a:pt x="45720" y="165209"/>
              </a:lnTo>
              <a:lnTo>
                <a:pt x="45720" y="18805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303E5-21C8-4230-A840-8B8678830D07}">
      <dsp:nvSpPr>
        <dsp:cNvPr id="0" name=""/>
        <dsp:cNvSpPr/>
      </dsp:nvSpPr>
      <dsp:spPr>
        <a:xfrm>
          <a:off x="4083067" y="673861"/>
          <a:ext cx="1604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76416"/>
              </a:lnTo>
              <a:lnTo>
                <a:pt x="1604964" y="76416"/>
              </a:lnTo>
              <a:lnTo>
                <a:pt x="1604964" y="9926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76813-7FA0-4D7F-937A-4F336DFB9751}">
      <dsp:nvSpPr>
        <dsp:cNvPr id="0" name=""/>
        <dsp:cNvSpPr/>
      </dsp:nvSpPr>
      <dsp:spPr>
        <a:xfrm>
          <a:off x="1968746" y="2407896"/>
          <a:ext cx="91440" cy="1428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0001"/>
              </a:lnTo>
              <a:lnTo>
                <a:pt x="53415" y="120001"/>
              </a:lnTo>
              <a:lnTo>
                <a:pt x="53415" y="14284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25CCD3-D877-43A4-A9FB-CEB28772B25C}">
      <dsp:nvSpPr>
        <dsp:cNvPr id="0" name=""/>
        <dsp:cNvSpPr/>
      </dsp:nvSpPr>
      <dsp:spPr>
        <a:xfrm>
          <a:off x="2014466" y="1433702"/>
          <a:ext cx="497763" cy="228581"/>
        </a:xfrm>
        <a:custGeom>
          <a:avLst/>
          <a:gdLst/>
          <a:ahLst/>
          <a:cxnLst/>
          <a:rect l="0" t="0" r="0" b="0"/>
          <a:pathLst>
            <a:path>
              <a:moveTo>
                <a:pt x="497763" y="0"/>
              </a:moveTo>
              <a:lnTo>
                <a:pt x="497763" y="205734"/>
              </a:lnTo>
              <a:lnTo>
                <a:pt x="0" y="205734"/>
              </a:lnTo>
              <a:lnTo>
                <a:pt x="0" y="22858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8EC7C1-6D3A-41F4-9549-0CA408DF7222}">
      <dsp:nvSpPr>
        <dsp:cNvPr id="0" name=""/>
        <dsp:cNvSpPr/>
      </dsp:nvSpPr>
      <dsp:spPr>
        <a:xfrm>
          <a:off x="2512229" y="673861"/>
          <a:ext cx="1570837" cy="91440"/>
        </a:xfrm>
        <a:custGeom>
          <a:avLst/>
          <a:gdLst/>
          <a:ahLst/>
          <a:cxnLst/>
          <a:rect l="0" t="0" r="0" b="0"/>
          <a:pathLst>
            <a:path>
              <a:moveTo>
                <a:pt x="1570837" y="45720"/>
              </a:moveTo>
              <a:lnTo>
                <a:pt x="1570837" y="50386"/>
              </a:lnTo>
              <a:lnTo>
                <a:pt x="0" y="50386"/>
              </a:lnTo>
              <a:lnTo>
                <a:pt x="0" y="7323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A7B8E-ECF9-413E-B3A5-FF8A35777371}">
      <dsp:nvSpPr>
        <dsp:cNvPr id="0" name=""/>
        <dsp:cNvSpPr/>
      </dsp:nvSpPr>
      <dsp:spPr>
        <a:xfrm>
          <a:off x="2104134" y="-26031"/>
          <a:ext cx="3957865" cy="74561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B3278D-A290-43A8-9B75-F3BE1B46D7A9}">
      <dsp:nvSpPr>
        <dsp:cNvPr id="0" name=""/>
        <dsp:cNvSpPr/>
      </dsp:nvSpPr>
      <dsp:spPr>
        <a:xfrm>
          <a:off x="2131536" y="0"/>
          <a:ext cx="3957865" cy="745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chemeClr val="tx1"/>
              </a:solidFill>
            </a:rPr>
            <a:t>У процесі гри </a:t>
          </a:r>
          <a:endParaRPr lang="ru-RU" sz="2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53374" y="21838"/>
        <a:ext cx="3914189" cy="701937"/>
      </dsp:txXfrm>
    </dsp:sp>
    <dsp:sp modelId="{F88FEFEF-EBE9-4C99-B59D-3C2D5693FD6F}">
      <dsp:nvSpPr>
        <dsp:cNvPr id="0" name=""/>
        <dsp:cNvSpPr/>
      </dsp:nvSpPr>
      <dsp:spPr>
        <a:xfrm>
          <a:off x="1074573" y="747094"/>
          <a:ext cx="2875312" cy="686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2648AC-4486-4159-98A0-7E460C751CDD}">
      <dsp:nvSpPr>
        <dsp:cNvPr id="0" name=""/>
        <dsp:cNvSpPr/>
      </dsp:nvSpPr>
      <dsp:spPr>
        <a:xfrm>
          <a:off x="1101975" y="773125"/>
          <a:ext cx="2875312" cy="6866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kern="1200" dirty="0"/>
            <a:t>Виробляється:</a:t>
          </a: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22085" y="793235"/>
        <a:ext cx="2835092" cy="646388"/>
      </dsp:txXfrm>
    </dsp:sp>
    <dsp:sp modelId="{FBD67D67-D086-4B3C-87CC-8893254AE9A3}">
      <dsp:nvSpPr>
        <dsp:cNvPr id="0" name=""/>
        <dsp:cNvSpPr/>
      </dsp:nvSpPr>
      <dsp:spPr>
        <a:xfrm>
          <a:off x="-27402" y="1662283"/>
          <a:ext cx="4083736" cy="745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D9373F2-2D3D-4470-8019-5B34AE6C0342}">
      <dsp:nvSpPr>
        <dsp:cNvPr id="0" name=""/>
        <dsp:cNvSpPr/>
      </dsp:nvSpPr>
      <dsp:spPr>
        <a:xfrm>
          <a:off x="0" y="1688315"/>
          <a:ext cx="4083736" cy="745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звичка зосереджуватися,</a:t>
          </a:r>
          <a:endParaRPr lang="ru-RU" sz="2400" kern="1200" dirty="0"/>
        </a:p>
      </dsp:txBody>
      <dsp:txXfrm>
        <a:off x="21838" y="1710153"/>
        <a:ext cx="4040060" cy="701937"/>
      </dsp:txXfrm>
    </dsp:sp>
    <dsp:sp modelId="{777A3D10-887E-40C3-BA91-087138A57757}">
      <dsp:nvSpPr>
        <dsp:cNvPr id="0" name=""/>
        <dsp:cNvSpPr/>
      </dsp:nvSpPr>
      <dsp:spPr>
        <a:xfrm>
          <a:off x="43229" y="2550744"/>
          <a:ext cx="3957865" cy="745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2A2B0E-1866-43C7-892E-439B32349C72}">
      <dsp:nvSpPr>
        <dsp:cNvPr id="0" name=""/>
        <dsp:cNvSpPr/>
      </dsp:nvSpPr>
      <dsp:spPr>
        <a:xfrm>
          <a:off x="70631" y="2576776"/>
          <a:ext cx="3957865" cy="745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мислити самостійно…</a:t>
          </a:r>
          <a:endParaRPr lang="ru-RU" sz="2400" kern="1200" dirty="0"/>
        </a:p>
      </dsp:txBody>
      <dsp:txXfrm>
        <a:off x="92469" y="2598614"/>
        <a:ext cx="3914189" cy="701937"/>
      </dsp:txXfrm>
    </dsp:sp>
    <dsp:sp modelId="{C4D7A971-2A6E-454E-842F-14A7829A6470}">
      <dsp:nvSpPr>
        <dsp:cNvPr id="0" name=""/>
        <dsp:cNvSpPr/>
      </dsp:nvSpPr>
      <dsp:spPr>
        <a:xfrm>
          <a:off x="4250375" y="773124"/>
          <a:ext cx="2875312" cy="686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25CFD70-AC2A-4C21-A2AC-90DA5DE56BAA}">
      <dsp:nvSpPr>
        <dsp:cNvPr id="0" name=""/>
        <dsp:cNvSpPr/>
      </dsp:nvSpPr>
      <dsp:spPr>
        <a:xfrm>
          <a:off x="4277777" y="799156"/>
          <a:ext cx="2875312" cy="6866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kern="1200" dirty="0"/>
            <a:t>Розвивається:</a:t>
          </a:r>
          <a:endParaRPr lang="ru-RU" sz="2400" b="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7887" y="819266"/>
        <a:ext cx="2835092" cy="646388"/>
      </dsp:txXfrm>
    </dsp:sp>
    <dsp:sp modelId="{D25ADFC6-BA01-4FD3-A476-4BC11D01B20C}">
      <dsp:nvSpPr>
        <dsp:cNvPr id="0" name=""/>
        <dsp:cNvSpPr/>
      </dsp:nvSpPr>
      <dsp:spPr>
        <a:xfrm>
          <a:off x="4241979" y="1647788"/>
          <a:ext cx="2839372" cy="7195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3112CA-CE01-4B60-B82D-0CBA87FBE24F}">
      <dsp:nvSpPr>
        <dsp:cNvPr id="0" name=""/>
        <dsp:cNvSpPr/>
      </dsp:nvSpPr>
      <dsp:spPr>
        <a:xfrm>
          <a:off x="4269381" y="1673820"/>
          <a:ext cx="2839372" cy="7195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увага,</a:t>
          </a:r>
          <a:endParaRPr lang="ru-RU" sz="2400" kern="1200" dirty="0"/>
        </a:p>
      </dsp:txBody>
      <dsp:txXfrm>
        <a:off x="4290456" y="1694895"/>
        <a:ext cx="2797222" cy="677396"/>
      </dsp:txXfrm>
    </dsp:sp>
    <dsp:sp modelId="{816F480C-78E7-4DDF-8A37-FB09694A7639}">
      <dsp:nvSpPr>
        <dsp:cNvPr id="0" name=""/>
        <dsp:cNvSpPr/>
      </dsp:nvSpPr>
      <dsp:spPr>
        <a:xfrm>
          <a:off x="4194989" y="2466062"/>
          <a:ext cx="3567276" cy="777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E21ACF-BCB9-4C74-8009-E1771136B302}">
      <dsp:nvSpPr>
        <dsp:cNvPr id="0" name=""/>
        <dsp:cNvSpPr/>
      </dsp:nvSpPr>
      <dsp:spPr>
        <a:xfrm>
          <a:off x="4222391" y="2492094"/>
          <a:ext cx="3567276" cy="777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прагнення до знань,</a:t>
          </a:r>
          <a:endParaRPr lang="ru-RU" sz="2400" kern="1200" dirty="0"/>
        </a:p>
      </dsp:txBody>
      <dsp:txXfrm>
        <a:off x="4245170" y="2514873"/>
        <a:ext cx="3521718" cy="732168"/>
      </dsp:txXfrm>
    </dsp:sp>
    <dsp:sp modelId="{8C92AA59-901C-40FB-9B77-6A83ED7D8F44}">
      <dsp:nvSpPr>
        <dsp:cNvPr id="0" name=""/>
        <dsp:cNvSpPr/>
      </dsp:nvSpPr>
      <dsp:spPr>
        <a:xfrm>
          <a:off x="4064357" y="3219253"/>
          <a:ext cx="3911000" cy="54090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C49DD5F-6E80-45F9-AB8F-FD8815B95021}">
      <dsp:nvSpPr>
        <dsp:cNvPr id="0" name=""/>
        <dsp:cNvSpPr/>
      </dsp:nvSpPr>
      <dsp:spPr>
        <a:xfrm>
          <a:off x="4091759" y="3245285"/>
          <a:ext cx="3911000" cy="5409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мислення високого рівня…</a:t>
          </a:r>
          <a:endParaRPr lang="ru-RU" sz="2400" kern="1200" dirty="0"/>
        </a:p>
      </dsp:txBody>
      <dsp:txXfrm>
        <a:off x="4107601" y="3261127"/>
        <a:ext cx="3879316" cy="5092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A9AAC-D06A-478F-A6CC-45878993DFDF}">
      <dsp:nvSpPr>
        <dsp:cNvPr id="0" name=""/>
        <dsp:cNvSpPr/>
      </dsp:nvSpPr>
      <dsp:spPr>
        <a:xfrm rot="16200000">
          <a:off x="2533727" y="-2525131"/>
          <a:ext cx="3756529" cy="8806792"/>
        </a:xfrm>
        <a:prstGeom prst="flowChartPunchedTape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357188" algn="just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4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Успіх у навчанні дарує радість, задоволення, пробуджує інтерес, підвищує самооцінку та створює потужний імпульс до пізнання нового. Тож </a:t>
          </a:r>
          <a:r>
            <a:rPr lang="uk-UA" sz="2400" b="1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мотивований</a:t>
          </a:r>
          <a:r>
            <a:rPr lang="uk-UA" sz="24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учень не тільки успішно опановуватиме знання, у нього пробуджуватиметься допитливість й усвідомлення  набуття</a:t>
          </a:r>
        </a:p>
        <a:p>
          <a:pPr lvl="0" algn="just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2400" kern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компетенції в процесі навчання.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1769954" y="0"/>
        <a:ext cx="5284076" cy="37565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1A5ED-B638-481B-AD13-A9B646664A31}">
      <dsp:nvSpPr>
        <dsp:cNvPr id="0" name=""/>
        <dsp:cNvSpPr/>
      </dsp:nvSpPr>
      <dsp:spPr>
        <a:xfrm>
          <a:off x="2610801" y="1246751"/>
          <a:ext cx="1400676" cy="132149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Об’єкти ОС </a:t>
          </a:r>
          <a:r>
            <a:rPr kumimoji="0" lang="en-US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Windows</a:t>
          </a:r>
          <a:endParaRPr kumimoji="0" lang="en-US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l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815925" y="1440280"/>
        <a:ext cx="990428" cy="934438"/>
      </dsp:txXfrm>
    </dsp:sp>
    <dsp:sp modelId="{5B404600-B7C0-4AFD-9217-1D3FEF919B8E}">
      <dsp:nvSpPr>
        <dsp:cNvPr id="0" name=""/>
        <dsp:cNvSpPr/>
      </dsp:nvSpPr>
      <dsp:spPr>
        <a:xfrm rot="16210522">
          <a:off x="3168976" y="1088675"/>
          <a:ext cx="289256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289256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3306373" y="1094895"/>
        <a:ext cx="14462" cy="14462"/>
      </dsp:txXfrm>
    </dsp:sp>
    <dsp:sp modelId="{1E4EE666-5179-4847-8002-8819BECAF72A}">
      <dsp:nvSpPr>
        <dsp:cNvPr id="0" name=""/>
        <dsp:cNvSpPr/>
      </dsp:nvSpPr>
      <dsp:spPr>
        <a:xfrm>
          <a:off x="2615415" y="314485"/>
          <a:ext cx="1399232" cy="6430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Пристрій </a:t>
          </a:r>
          <a:endParaRPr kumimoji="0" lang="uk-UA" altLang="ru-RU" sz="1600" b="0" i="0" u="none" strike="noStrike" kern="1200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820328" y="408652"/>
        <a:ext cx="989406" cy="454679"/>
      </dsp:txXfrm>
    </dsp:sp>
    <dsp:sp modelId="{DC37D412-81B5-4752-A90E-D8D6A096F20F}">
      <dsp:nvSpPr>
        <dsp:cNvPr id="0" name=""/>
        <dsp:cNvSpPr/>
      </dsp:nvSpPr>
      <dsp:spPr>
        <a:xfrm rot="19627689">
          <a:off x="3848223" y="1382654"/>
          <a:ext cx="508526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508526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4089773" y="1383392"/>
        <a:ext cx="25426" cy="25426"/>
      </dsp:txXfrm>
    </dsp:sp>
    <dsp:sp modelId="{D376093A-5386-43D3-B6C8-09EBA95D2D07}">
      <dsp:nvSpPr>
        <dsp:cNvPr id="0" name=""/>
        <dsp:cNvSpPr/>
      </dsp:nvSpPr>
      <dsp:spPr>
        <a:xfrm>
          <a:off x="4041127" y="825967"/>
          <a:ext cx="1164084" cy="467312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Файл</a:t>
          </a:r>
          <a:endParaRPr kumimoji="0" lang="uk-UA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211603" y="894403"/>
        <a:ext cx="823132" cy="330440"/>
      </dsp:txXfrm>
    </dsp:sp>
    <dsp:sp modelId="{B705A89A-349B-4AE6-AFBC-210F1E65711D}">
      <dsp:nvSpPr>
        <dsp:cNvPr id="0" name=""/>
        <dsp:cNvSpPr/>
      </dsp:nvSpPr>
      <dsp:spPr>
        <a:xfrm rot="771429">
          <a:off x="3988531" y="2078800"/>
          <a:ext cx="264117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264117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4113986" y="2085648"/>
        <a:ext cx="13205" cy="13205"/>
      </dsp:txXfrm>
    </dsp:sp>
    <dsp:sp modelId="{A6577304-9CBE-40CD-A864-B73F7478ECE1}">
      <dsp:nvSpPr>
        <dsp:cNvPr id="0" name=""/>
        <dsp:cNvSpPr/>
      </dsp:nvSpPr>
      <dsp:spPr>
        <a:xfrm>
          <a:off x="4201584" y="1978588"/>
          <a:ext cx="1015707" cy="496127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Папка </a:t>
          </a:r>
          <a:endParaRPr kumimoji="0" lang="uk-UA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350331" y="2051244"/>
        <a:ext cx="718213" cy="350815"/>
      </dsp:txXfrm>
    </dsp:sp>
    <dsp:sp modelId="{02081BD1-370A-43B7-A423-E54CD64AE4B0}">
      <dsp:nvSpPr>
        <dsp:cNvPr id="0" name=""/>
        <dsp:cNvSpPr/>
      </dsp:nvSpPr>
      <dsp:spPr>
        <a:xfrm rot="3857143">
          <a:off x="3494664" y="2664592"/>
          <a:ext cx="375099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375099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>
        <a:off x="3672836" y="2668665"/>
        <a:ext cx="18754" cy="18754"/>
      </dsp:txXfrm>
    </dsp:sp>
    <dsp:sp modelId="{D972E4D5-9FC5-4DC1-BE24-9596B516CE7E}">
      <dsp:nvSpPr>
        <dsp:cNvPr id="0" name=""/>
        <dsp:cNvSpPr/>
      </dsp:nvSpPr>
      <dsp:spPr>
        <a:xfrm>
          <a:off x="3202242" y="2837100"/>
          <a:ext cx="1462398" cy="72524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Системна папка</a:t>
          </a:r>
          <a:endParaRPr kumimoji="0" lang="uk-UA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3416405" y="2943309"/>
        <a:ext cx="1034072" cy="512824"/>
      </dsp:txXfrm>
    </dsp:sp>
    <dsp:sp modelId="{3ABDFA72-A73A-448D-A817-9E69441AD935}">
      <dsp:nvSpPr>
        <dsp:cNvPr id="0" name=""/>
        <dsp:cNvSpPr/>
      </dsp:nvSpPr>
      <dsp:spPr>
        <a:xfrm rot="7242927">
          <a:off x="2632332" y="2661837"/>
          <a:ext cx="445295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445295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 rot="10800000">
        <a:off x="2843847" y="2664156"/>
        <a:ext cx="22264" cy="22264"/>
      </dsp:txXfrm>
    </dsp:sp>
    <dsp:sp modelId="{B51F0FF0-7A3A-46F6-B8F3-EB71C6B56B17}">
      <dsp:nvSpPr>
        <dsp:cNvPr id="0" name=""/>
        <dsp:cNvSpPr/>
      </dsp:nvSpPr>
      <dsp:spPr>
        <a:xfrm>
          <a:off x="1998080" y="2844790"/>
          <a:ext cx="1100938" cy="692536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Ярлик</a:t>
          </a:r>
          <a:endParaRPr kumimoji="0" lang="uk-UA" altLang="ru-RU" sz="1600" b="0" i="0" u="none" strike="noStrike" kern="1200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159309" y="2946210"/>
        <a:ext cx="778480" cy="489696"/>
      </dsp:txXfrm>
    </dsp:sp>
    <dsp:sp modelId="{3BA73C8A-2E20-44E5-8AC7-C1AA5BA0ED00}">
      <dsp:nvSpPr>
        <dsp:cNvPr id="0" name=""/>
        <dsp:cNvSpPr/>
      </dsp:nvSpPr>
      <dsp:spPr>
        <a:xfrm rot="10028571">
          <a:off x="2580677" y="2055021"/>
          <a:ext cx="50391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50391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 rot="10800000">
        <a:off x="2604613" y="2067212"/>
        <a:ext cx="2519" cy="2519"/>
      </dsp:txXfrm>
    </dsp:sp>
    <dsp:sp modelId="{7C446128-0C96-4745-B850-9F7697E9AFDF}">
      <dsp:nvSpPr>
        <dsp:cNvPr id="0" name=""/>
        <dsp:cNvSpPr/>
      </dsp:nvSpPr>
      <dsp:spPr>
        <a:xfrm>
          <a:off x="1179428" y="1855799"/>
          <a:ext cx="1466824" cy="741705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Програма</a:t>
          </a:r>
          <a:endParaRPr kumimoji="0" lang="uk-UA" altLang="ru-RU" sz="1600" b="0" i="0" u="none" strike="noStrike" kern="1200" cap="none" normalizeH="0" baseline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1394239" y="1964419"/>
        <a:ext cx="1037202" cy="524465"/>
      </dsp:txXfrm>
    </dsp:sp>
    <dsp:sp modelId="{CBCEC359-D607-4195-83F4-9C0D628D7C0F}">
      <dsp:nvSpPr>
        <dsp:cNvPr id="0" name=""/>
        <dsp:cNvSpPr/>
      </dsp:nvSpPr>
      <dsp:spPr>
        <a:xfrm rot="12546746">
          <a:off x="2391437" y="1475981"/>
          <a:ext cx="337932" cy="26902"/>
        </a:xfrm>
        <a:custGeom>
          <a:avLst/>
          <a:gdLst/>
          <a:ahLst/>
          <a:cxnLst/>
          <a:rect l="0" t="0" r="0" b="0"/>
          <a:pathLst>
            <a:path>
              <a:moveTo>
                <a:pt x="0" y="13451"/>
              </a:moveTo>
              <a:lnTo>
                <a:pt x="337932" y="134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>
            <a:solidFill>
              <a:schemeClr val="tx1"/>
            </a:solidFill>
          </a:endParaRPr>
        </a:p>
      </dsp:txBody>
      <dsp:txXfrm rot="10800000">
        <a:off x="2551955" y="1480984"/>
        <a:ext cx="16896" cy="16896"/>
      </dsp:txXfrm>
    </dsp:sp>
    <dsp:sp modelId="{77746F42-FCC6-4325-80A9-C5F16A98D83E}">
      <dsp:nvSpPr>
        <dsp:cNvPr id="0" name=""/>
        <dsp:cNvSpPr/>
      </dsp:nvSpPr>
      <dsp:spPr>
        <a:xfrm>
          <a:off x="1171578" y="829167"/>
          <a:ext cx="1557017" cy="640786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sz="16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rPr>
            <a:t>Документ </a:t>
          </a:r>
          <a:endParaRPr kumimoji="0" lang="uk-UA" altLang="ru-RU" sz="1600" b="0" i="0" u="none" strike="noStrike" kern="1200" cap="none" normalizeH="0" baseline="0" dirty="0">
            <a:ln/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1399598" y="923008"/>
        <a:ext cx="1100977" cy="45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EBCB2-5B16-4DF7-829E-FB1970E059A2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224EE-37C2-4493-9B08-595B94F8D4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9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224EE-37C2-4493-9B08-595B94F8D4B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2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42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8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78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54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1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80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83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67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3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96A68-1FA0-4315-8A6B-90D1E17F6CCA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B7818-6676-412A-B9E3-19F579140F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96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2.xml"/><Relationship Id="rId7" Type="http://schemas.openxmlformats.org/officeDocument/2006/relationships/slide" Target="slide2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slide" Target="slide18.xml"/><Relationship Id="rId5" Type="http://schemas.openxmlformats.org/officeDocument/2006/relationships/slide" Target="slide29.xml"/><Relationship Id="rId10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slide" Target="slide3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" Target="slide22.xml"/><Relationship Id="rId7" Type="http://schemas.openxmlformats.org/officeDocument/2006/relationships/slide" Target="slide3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3.xml"/><Relationship Id="rId11" Type="http://schemas.openxmlformats.org/officeDocument/2006/relationships/image" Target="../media/image11.png"/><Relationship Id="rId5" Type="http://schemas.openxmlformats.org/officeDocument/2006/relationships/slide" Target="slide24.xml"/><Relationship Id="rId10" Type="http://schemas.openxmlformats.org/officeDocument/2006/relationships/image" Target="../media/image9.png"/><Relationship Id="rId4" Type="http://schemas.openxmlformats.org/officeDocument/2006/relationships/slide" Target="slide21.xml"/><Relationship Id="rId9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slide" Target="slide2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7.xml"/><Relationship Id="rId11" Type="http://schemas.openxmlformats.org/officeDocument/2006/relationships/hyperlink" Target="https://learningapps.org/createApp.php" TargetMode="External"/><Relationship Id="rId5" Type="http://schemas.openxmlformats.org/officeDocument/2006/relationships/slide" Target="slide25.xml"/><Relationship Id="rId10" Type="http://schemas.openxmlformats.org/officeDocument/2006/relationships/image" Target="../media/image12.png"/><Relationship Id="rId4" Type="http://schemas.openxmlformats.org/officeDocument/2006/relationships/slide" Target="slide28.xml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childdevelop.com.ua/generator/letters/anagram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slide" Target="slide12.xml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hyperlink" Target="http://braille.ru/?locale=ru" TargetMode="External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10" Type="http://schemas.openxmlformats.org/officeDocument/2006/relationships/slide" Target="slide13.xml"/><Relationship Id="rId4" Type="http://schemas.openxmlformats.org/officeDocument/2006/relationships/slide" Target="slide12.xml"/><Relationship Id="rId9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hyperlink" Target="https://childdevelop.com.ua/generator/letters/puzzle.html" TargetMode="Externa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slide" Target="slide11.xml"/><Relationship Id="rId5" Type="http://schemas.openxmlformats.org/officeDocument/2006/relationships/image" Target="../media/image40.jpeg"/><Relationship Id="rId10" Type="http://schemas.openxmlformats.org/officeDocument/2006/relationships/hyperlink" Target="http://rebus1.com/ua/index.php?item=rebus_generator" TargetMode="External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11" Type="http://schemas.openxmlformats.org/officeDocument/2006/relationships/slide" Target="slide10.xml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fantazer.biz/im6rom/1460785825.jpg" TargetMode="External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slide" Target="slide10.xml"/><Relationship Id="rId7" Type="http://schemas.openxmlformats.org/officeDocument/2006/relationships/diagramColors" Target="../diagrams/colors7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hyperlink" Target="https://naurok.com.ua/post/intelekt-karta-mistectvo-misliti-shirshe" TargetMode="External"/><Relationship Id="rId5" Type="http://schemas.openxmlformats.org/officeDocument/2006/relationships/diagramLayout" Target="../diagrams/layout7.xml"/><Relationship Id="rId10" Type="http://schemas.openxmlformats.org/officeDocument/2006/relationships/image" Target="../media/image64.jpeg"/><Relationship Id="rId4" Type="http://schemas.openxmlformats.org/officeDocument/2006/relationships/diagramData" Target="../diagrams/data7.xml"/><Relationship Id="rId9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us.org.ua/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21" Type="http://schemas.openxmlformats.org/officeDocument/2006/relationships/image" Target="../media/image9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image" Target="../media/image72.jpeg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slide" Target="slide1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5.png"/><Relationship Id="rId12" Type="http://schemas.openxmlformats.org/officeDocument/2006/relationships/slide" Target="slide1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gif"/><Relationship Id="rId9" Type="http://schemas.openxmlformats.org/officeDocument/2006/relationships/image" Target="../media/image9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gif"/><Relationship Id="rId7" Type="http://schemas.openxmlformats.org/officeDocument/2006/relationships/diagramColors" Target="../diagrams/colors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slide" Target="slide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Олена Ф\11967_html_93f9d6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9202" y="0"/>
            <a:ext cx="7171059" cy="59911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2737" y="2225039"/>
            <a:ext cx="5214938" cy="1709001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Мотивація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навчальної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діяльності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на уроках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інформатики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485871" y="6273225"/>
            <a:ext cx="83582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uk-UA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с. Димка Глибоцький район Чернівецька область </a:t>
            </a:r>
          </a:p>
          <a:p>
            <a:pPr eaLnBrk="1" hangingPunct="1"/>
            <a:r>
              <a:rPr lang="en-US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e-mail</a:t>
            </a:r>
            <a:r>
              <a:rPr lang="uk-UA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en-US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margareta.golovata@gmail.com</a:t>
            </a:r>
            <a:endParaRPr lang="ru-RU" sz="16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813" y="5143299"/>
            <a:ext cx="721518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000" i="1" dirty="0">
                <a:solidFill>
                  <a:schemeClr val="bg2">
                    <a:lumMod val="10000"/>
                  </a:schemeClr>
                </a:solidFill>
              </a:rPr>
              <a:t>(З досвіду роботи Головатої </a:t>
            </a:r>
            <a:r>
              <a:rPr lang="uk-UA" sz="2000" i="1" dirty="0" err="1">
                <a:solidFill>
                  <a:schemeClr val="bg2">
                    <a:lumMod val="10000"/>
                  </a:schemeClr>
                </a:solidFill>
              </a:rPr>
              <a:t>Маргарети</a:t>
            </a:r>
            <a:r>
              <a:rPr lang="uk-UA" sz="200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uk-UA" sz="2000" i="1" dirty="0" err="1">
                <a:solidFill>
                  <a:schemeClr val="bg2">
                    <a:lumMod val="10000"/>
                  </a:schemeClr>
                </a:solidFill>
              </a:rPr>
              <a:t>Лауренціївни</a:t>
            </a:r>
            <a:r>
              <a:rPr lang="uk-UA" sz="2000" i="1" dirty="0">
                <a:solidFill>
                  <a:schemeClr val="bg2">
                    <a:lumMod val="10000"/>
                  </a:schemeClr>
                </a:solidFill>
              </a:rPr>
              <a:t>, вчителя інформатики </a:t>
            </a:r>
            <a:r>
              <a:rPr lang="uk-UA" sz="2000" i="1" dirty="0" err="1">
                <a:solidFill>
                  <a:schemeClr val="bg2">
                    <a:lumMod val="10000"/>
                  </a:schemeClr>
                </a:solidFill>
              </a:rPr>
              <a:t>Димківського</a:t>
            </a:r>
            <a:r>
              <a:rPr lang="uk-UA" sz="2000" i="1" dirty="0">
                <a:solidFill>
                  <a:schemeClr val="bg2">
                    <a:lumMod val="10000"/>
                  </a:schemeClr>
                </a:solidFill>
              </a:rPr>
              <a:t> НВК)  </a:t>
            </a:r>
            <a:endParaRPr lang="ru-RU" sz="2000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86146" y="1791971"/>
            <a:ext cx="5157788" cy="457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C00000"/>
                </a:solidFill>
              </a:rPr>
              <a:t>“Я РОБЛЮ ЦЕ ТАК…”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E:\Димка-вчителі оригінал\Головата М.Л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208" y="2269526"/>
            <a:ext cx="1840945" cy="2761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657725" y="1227040"/>
            <a:ext cx="3471863" cy="44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МАЙСТЕР-КЛАС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0869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676" y="-80469"/>
            <a:ext cx="1559413" cy="13140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624" y="3229058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І етап уроку – мотивація початку роботи</a:t>
            </a:r>
            <a:r>
              <a:rPr lang="en-US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4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6" name="Облако 15">
            <a:hlinkClick r:id="rId4" action="ppaction://hlinksldjump"/>
          </p:cNvPr>
          <p:cNvSpPr/>
          <p:nvPr/>
        </p:nvSpPr>
        <p:spPr>
          <a:xfrm>
            <a:off x="3576709" y="-37537"/>
            <a:ext cx="373073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</a:rPr>
              <a:t>Квадрат </a:t>
            </a:r>
            <a:r>
              <a:rPr lang="uk-UA" sz="2400" b="1" dirty="0" err="1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</a:rPr>
              <a:t>Полібія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Облако 18">
            <a:hlinkClick r:id="rId5" action="ppaction://hlinksldjump"/>
          </p:cNvPr>
          <p:cNvSpPr/>
          <p:nvPr/>
        </p:nvSpPr>
        <p:spPr>
          <a:xfrm>
            <a:off x="3814103" y="2302208"/>
            <a:ext cx="4129268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accent4">
                    <a:lumMod val="50000"/>
                  </a:schemeClr>
                </a:solidFill>
              </a:rPr>
              <a:t>Інтелект-карта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2" name="Picture 4" descr="ÐÐ°ÑÑÐ¸Ð½ÐºÐ¸ Ð¿Ð¾ Ð·Ð°Ð¿ÑÐ¾ÑÑ ÑÑÐµÐ½Ñ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574" y="3956092"/>
            <a:ext cx="4416301" cy="258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лако 12">
            <a:hlinkClick r:id="rId7" action="ppaction://hlinksldjump"/>
          </p:cNvPr>
          <p:cNvSpPr/>
          <p:nvPr/>
        </p:nvSpPr>
        <p:spPr>
          <a:xfrm>
            <a:off x="55155" y="62536"/>
            <a:ext cx="3458162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Крок за кроком</a:t>
            </a:r>
            <a:endParaRPr lang="ru-RU" sz="2400" dirty="0">
              <a:solidFill>
                <a:schemeClr val="accent6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Облако 14">
            <a:hlinkClick r:id="rId8" action="ppaction://hlinksldjump"/>
          </p:cNvPr>
          <p:cNvSpPr/>
          <p:nvPr/>
        </p:nvSpPr>
        <p:spPr>
          <a:xfrm>
            <a:off x="615676" y="942061"/>
            <a:ext cx="3411392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Анаграми</a:t>
            </a:r>
            <a:endParaRPr lang="ru-RU" sz="24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Облако 16">
            <a:hlinkClick r:id="rId9" action="ppaction://hlinksldjump"/>
          </p:cNvPr>
          <p:cNvSpPr/>
          <p:nvPr/>
        </p:nvSpPr>
        <p:spPr>
          <a:xfrm>
            <a:off x="19681" y="2021732"/>
            <a:ext cx="455456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Проблемне питання</a:t>
            </a:r>
            <a:endParaRPr lang="ru-RU" sz="2400" dirty="0">
              <a:solidFill>
                <a:schemeClr val="accent6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Облако 17">
            <a:hlinkClick r:id="rId10" action="ppaction://hlinksldjump"/>
          </p:cNvPr>
          <p:cNvSpPr/>
          <p:nvPr/>
        </p:nvSpPr>
        <p:spPr>
          <a:xfrm>
            <a:off x="3029697" y="712875"/>
            <a:ext cx="3411392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Шифр Цезаря</a:t>
            </a:r>
            <a:endParaRPr lang="ru-RU" sz="2400" dirty="0"/>
          </a:p>
        </p:txBody>
      </p:sp>
      <p:sp>
        <p:nvSpPr>
          <p:cNvPr id="23" name="Облако 22">
            <a:hlinkClick r:id="rId11" action="ppaction://hlinksldjump"/>
          </p:cNvPr>
          <p:cNvSpPr/>
          <p:nvPr/>
        </p:nvSpPr>
        <p:spPr>
          <a:xfrm>
            <a:off x="4238814" y="1405275"/>
            <a:ext cx="4863860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Хибна</a:t>
            </a:r>
            <a:r>
              <a:rPr lang="uk-UA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альтернатива</a:t>
            </a:r>
            <a:endParaRPr lang="ru-RU" sz="24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486640"/>
            <a:ext cx="8343900" cy="99417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</a:rPr>
              <a:t>ІІ етап уроку – мотивація виконання роботи</a:t>
            </a:r>
            <a:endParaRPr lang="ru-RU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9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7026865" y="637222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3" name="Облако 12">
            <a:hlinkClick r:id="rId3" action="ppaction://hlinksldjump"/>
          </p:cNvPr>
          <p:cNvSpPr/>
          <p:nvPr/>
        </p:nvSpPr>
        <p:spPr>
          <a:xfrm>
            <a:off x="3890554" y="40078"/>
            <a:ext cx="281256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Детективне агентство</a:t>
            </a:r>
            <a:endParaRPr lang="ru-RU" sz="24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Облако 15">
            <a:hlinkClick r:id="rId4" action="ppaction://hlinksldjump"/>
          </p:cNvPr>
          <p:cNvSpPr/>
          <p:nvPr/>
        </p:nvSpPr>
        <p:spPr>
          <a:xfrm>
            <a:off x="1063263" y="25112"/>
            <a:ext cx="3209468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7D46E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Знайди слова</a:t>
            </a:r>
            <a:endParaRPr lang="ru-RU" sz="2400" dirty="0">
              <a:solidFill>
                <a:srgbClr val="7D46EA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Облако 19">
            <a:hlinkClick r:id="rId5" action="ppaction://hlinksldjump"/>
          </p:cNvPr>
          <p:cNvSpPr/>
          <p:nvPr/>
        </p:nvSpPr>
        <p:spPr>
          <a:xfrm>
            <a:off x="-45626" y="869120"/>
            <a:ext cx="407470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CC66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Диктант з ключем </a:t>
            </a:r>
            <a:endParaRPr lang="ru-RU" sz="2400" b="1" dirty="0">
              <a:solidFill>
                <a:srgbClr val="CC66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Облако 20">
            <a:hlinkClick r:id="rId6" action="ppaction://hlinksldjump"/>
          </p:cNvPr>
          <p:cNvSpPr/>
          <p:nvPr/>
        </p:nvSpPr>
        <p:spPr>
          <a:xfrm>
            <a:off x="954678" y="1620933"/>
            <a:ext cx="3503022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Вибірковий диктант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блако 21">
            <a:hlinkClick r:id="rId7" action="ppaction://hlinksldjump"/>
          </p:cNvPr>
          <p:cNvSpPr/>
          <p:nvPr/>
        </p:nvSpPr>
        <p:spPr>
          <a:xfrm>
            <a:off x="4193621" y="965244"/>
            <a:ext cx="302513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Весела галявина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Облако 22">
            <a:hlinkClick r:id="rId8" action="ppaction://hlinksldjump"/>
          </p:cNvPr>
          <p:cNvSpPr/>
          <p:nvPr/>
        </p:nvSpPr>
        <p:spPr>
          <a:xfrm>
            <a:off x="3131000" y="2079326"/>
            <a:ext cx="349102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Хвилинка релаксації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Облако 23">
            <a:hlinkClick r:id="rId9" action="ppaction://hlinksldjump"/>
          </p:cNvPr>
          <p:cNvSpPr/>
          <p:nvPr/>
        </p:nvSpPr>
        <p:spPr>
          <a:xfrm>
            <a:off x="6087096" y="1663774"/>
            <a:ext cx="305690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err="1">
                <a:solidFill>
                  <a:srgbClr val="00B0F0"/>
                </a:solidFill>
              </a:rPr>
              <a:t>Фізхвилинка</a:t>
            </a:r>
            <a:endParaRPr lang="ru-RU" sz="2400" b="1" dirty="0">
              <a:solidFill>
                <a:srgbClr val="00B0F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4497" y="-139391"/>
            <a:ext cx="1559413" cy="1314012"/>
          </a:xfrm>
          <a:prstGeom prst="rect">
            <a:avLst/>
          </a:prstGeom>
        </p:spPr>
      </p:pic>
      <p:pic>
        <p:nvPicPr>
          <p:cNvPr id="3074" name="Picture 2" descr="ÐÐ°ÑÑÐ¸Ð½ÐºÐ¸ Ð¿Ð¾ Ð·Ð°Ð¿ÑÐ¾ÑÑ ÑÑÐµÐ½Ñ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97" y="4336536"/>
            <a:ext cx="4708615" cy="232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23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786" y="3515079"/>
            <a:ext cx="7283441" cy="99417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ІІІ етап уроку – результативність, </a:t>
            </a:r>
            <a:b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uk-UA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постановка цілей на майбутнє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2030012" y="637222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6" name="Облако 15">
            <a:hlinkClick r:id="rId3" action="ppaction://hlinksldjump"/>
          </p:cNvPr>
          <p:cNvSpPr/>
          <p:nvPr/>
        </p:nvSpPr>
        <p:spPr>
          <a:xfrm>
            <a:off x="865581" y="30998"/>
            <a:ext cx="2557463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 err="1">
                <a:solidFill>
                  <a:srgbClr val="CC66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Кубування</a:t>
            </a:r>
            <a:endParaRPr lang="ru-RU" sz="2400" b="1" dirty="0">
              <a:solidFill>
                <a:srgbClr val="CC66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Облако 18">
            <a:hlinkClick r:id="rId4" action="ppaction://hlinksldjump"/>
          </p:cNvPr>
          <p:cNvSpPr/>
          <p:nvPr/>
        </p:nvSpPr>
        <p:spPr>
          <a:xfrm>
            <a:off x="3407487" y="386194"/>
            <a:ext cx="5764706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Шість капелюхів мислення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Облако 19">
            <a:hlinkClick r:id="rId5" action="ppaction://hlinksldjump"/>
          </p:cNvPr>
          <p:cNvSpPr/>
          <p:nvPr/>
        </p:nvSpPr>
        <p:spPr>
          <a:xfrm>
            <a:off x="212418" y="842412"/>
            <a:ext cx="3195069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Хто швидше?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Облако 20">
            <a:hlinkClick r:id="rId6" action="ppaction://hlinksldjump"/>
          </p:cNvPr>
          <p:cNvSpPr/>
          <p:nvPr/>
        </p:nvSpPr>
        <p:spPr>
          <a:xfrm>
            <a:off x="140329" y="1773196"/>
            <a:ext cx="3195069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Шифр </a:t>
            </a:r>
            <a:r>
              <a:rPr lang="uk-UA" sz="2400" b="1" dirty="0" err="1">
                <a:solidFill>
                  <a:srgbClr val="00B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Брайля</a:t>
            </a:r>
            <a:endParaRPr lang="ru-RU" sz="2400" b="1" dirty="0">
              <a:solidFill>
                <a:srgbClr val="00B05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блако 21">
            <a:hlinkClick r:id="rId7" action="ppaction://hlinksldjump"/>
          </p:cNvPr>
          <p:cNvSpPr/>
          <p:nvPr/>
        </p:nvSpPr>
        <p:spPr>
          <a:xfrm>
            <a:off x="2898040" y="1114521"/>
            <a:ext cx="3195069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Азбука Морзе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Облако 22">
            <a:hlinkClick r:id="rId8" action="ppaction://hlinksldjump"/>
          </p:cNvPr>
          <p:cNvSpPr/>
          <p:nvPr/>
        </p:nvSpPr>
        <p:spPr>
          <a:xfrm>
            <a:off x="4235144" y="1747195"/>
            <a:ext cx="4908856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rgbClr val="FF0000"/>
                </a:solidFill>
              </a:rPr>
              <a:t>Діаграма Ейлера-Вена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1886513" y="2343819"/>
            <a:ext cx="323384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rgbClr val="7D46EA"/>
                </a:solidFill>
              </a:rPr>
              <a:t>Інтелект-карта</a:t>
            </a:r>
            <a:endParaRPr lang="ru-RU" sz="2400" b="1" dirty="0">
              <a:solidFill>
                <a:srgbClr val="7D46EA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3212" y="237490"/>
            <a:ext cx="1559413" cy="1314012"/>
          </a:xfrm>
          <a:prstGeom prst="rect">
            <a:avLst/>
          </a:prstGeom>
        </p:spPr>
      </p:pic>
      <p:pic>
        <p:nvPicPr>
          <p:cNvPr id="12" name="Picture 2" descr="ÐÐ°ÑÑÐ¸Ð½ÐºÐ¸ Ð¿Ð¾ Ð·Ð°Ð¿ÑÐ¾ÑÑ ÑÑÐµÐ½Ñ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013" y="4505890"/>
            <a:ext cx="4046988" cy="235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328227" y="6430446"/>
            <a:ext cx="3958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11"/>
              </a:rPr>
              <a:t>https://learningapps.org/createApp.php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53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9584"/>
            <a:ext cx="3557587" cy="877887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</a:rPr>
              <a:t>Висновки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8112" y="5066261"/>
            <a:ext cx="6968726" cy="1256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Говорять, що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мотивація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триває не довго. Що ж, свіжість після ванни – теж. Тому піклуватися про них варто щодня. </a:t>
            </a:r>
          </a:p>
          <a:p>
            <a:pPr algn="r">
              <a:lnSpc>
                <a:spcPct val="115000"/>
              </a:lnSpc>
              <a:spcAft>
                <a:spcPts val="750"/>
              </a:spcAft>
            </a:pPr>
            <a:r>
              <a:rPr lang="uk-UA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Зіг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Зиглар</a:t>
            </a:r>
            <a:endParaRPr lang="ru-RU" sz="2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50804429"/>
              </p:ext>
            </p:extLst>
          </p:nvPr>
        </p:nvGraphicFramePr>
        <p:xfrm>
          <a:off x="1" y="1121350"/>
          <a:ext cx="8815388" cy="3756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ÐÐ°ÑÑÐ¸Ð½ÐºÐ¸ Ð¿Ð¾ Ð·Ð°Ð¿ÑÐ¾ÑÑ ÑÑÐµÐ½Ñ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919" y="-24295"/>
            <a:ext cx="4273549" cy="146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41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5596533" y="372969"/>
            <a:ext cx="1810771" cy="564592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80251" y="3280584"/>
            <a:ext cx="3994878" cy="1277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Базується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заміні кожної літери тексту на іншу літеру шляхом зміщення за алфавітом на фіксовану кількість символів.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3276266" y="6083991"/>
            <a:ext cx="5867733" cy="71438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2400" b="1" kern="10" dirty="0">
                <a:latin typeface="Times New Roman"/>
                <a:cs typeface="Times New Roman"/>
              </a:rPr>
              <a:t>Ключ. </a:t>
            </a:r>
            <a:r>
              <a:rPr lang="ru-RU" sz="2400" dirty="0" err="1"/>
              <a:t>Безпечне</a:t>
            </a:r>
            <a:r>
              <a:rPr lang="ru-RU" sz="2400" dirty="0"/>
              <a:t> </a:t>
            </a:r>
            <a:r>
              <a:rPr lang="ru-RU" sz="2400" dirty="0" err="1"/>
              <a:t>користування</a:t>
            </a:r>
            <a:r>
              <a:rPr lang="ru-RU" sz="2400" dirty="0"/>
              <a:t> </a:t>
            </a:r>
            <a:r>
              <a:rPr lang="ru-RU" sz="2400" dirty="0" err="1"/>
              <a:t>Інтернетом</a:t>
            </a:r>
            <a:endParaRPr lang="ru-RU" sz="2400" dirty="0"/>
          </a:p>
          <a:p>
            <a:pPr algn="ctr"/>
            <a:endParaRPr lang="ru-RU" sz="2400" b="1" kern="1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893900"/>
              </p:ext>
            </p:extLst>
          </p:nvPr>
        </p:nvGraphicFramePr>
        <p:xfrm>
          <a:off x="458175" y="3852617"/>
          <a:ext cx="2563527" cy="2572134"/>
        </p:xfrm>
        <a:graphic>
          <a:graphicData uri="http://schemas.openxmlformats.org/drawingml/2006/table">
            <a:tbl>
              <a:tblPr firstRow="1" firstCol="1" bandRow="1"/>
              <a:tblGrid>
                <a:gridCol w="426905">
                  <a:extLst>
                    <a:ext uri="{9D8B030D-6E8A-4147-A177-3AD203B41FA5}">
                      <a16:colId xmlns:a16="http://schemas.microsoft.com/office/drawing/2014/main" val="2802635592"/>
                    </a:ext>
                  </a:extLst>
                </a:gridCol>
                <a:gridCol w="426905">
                  <a:extLst>
                    <a:ext uri="{9D8B030D-6E8A-4147-A177-3AD203B41FA5}">
                      <a16:colId xmlns:a16="http://schemas.microsoft.com/office/drawing/2014/main" val="704557393"/>
                    </a:ext>
                  </a:extLst>
                </a:gridCol>
                <a:gridCol w="426905">
                  <a:extLst>
                    <a:ext uri="{9D8B030D-6E8A-4147-A177-3AD203B41FA5}">
                      <a16:colId xmlns:a16="http://schemas.microsoft.com/office/drawing/2014/main" val="1452335761"/>
                    </a:ext>
                  </a:extLst>
                </a:gridCol>
                <a:gridCol w="427429">
                  <a:extLst>
                    <a:ext uri="{9D8B030D-6E8A-4147-A177-3AD203B41FA5}">
                      <a16:colId xmlns:a16="http://schemas.microsoft.com/office/drawing/2014/main" val="1098077189"/>
                    </a:ext>
                  </a:extLst>
                </a:gridCol>
                <a:gridCol w="427429">
                  <a:extLst>
                    <a:ext uri="{9D8B030D-6E8A-4147-A177-3AD203B41FA5}">
                      <a16:colId xmlns:a16="http://schemas.microsoft.com/office/drawing/2014/main" val="3234039027"/>
                    </a:ext>
                  </a:extLst>
                </a:gridCol>
                <a:gridCol w="427954">
                  <a:extLst>
                    <a:ext uri="{9D8B030D-6E8A-4147-A177-3AD203B41FA5}">
                      <a16:colId xmlns:a16="http://schemas.microsoft.com/office/drawing/2014/main" val="1766810654"/>
                    </a:ext>
                  </a:extLst>
                </a:gridCol>
              </a:tblGrid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Ґ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577199"/>
                  </a:ext>
                </a:extLst>
              </a:tr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Є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472869"/>
                  </a:ext>
                </a:extLst>
              </a:tr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Ї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36033"/>
                  </a:ext>
                </a:extLst>
              </a:tr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180190"/>
                  </a:ext>
                </a:extLst>
              </a:tr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Ш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30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Щ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546727"/>
                  </a:ext>
                </a:extLst>
              </a:tr>
              <a:tr h="315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00201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25266" y="261348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К=2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159574" y="2500489"/>
            <a:ext cx="3667366" cy="1136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ГЖІСЖЩПЖ</a:t>
            </a:r>
            <a:r>
              <a:rPr lang="uk-U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</a:t>
            </a:r>
          </a:p>
          <a:p>
            <a:pPr algn="ctr"/>
            <a:r>
              <a:rPr lang="uk-U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МРТЇУФХҐВППБ    </a:t>
            </a:r>
          </a:p>
          <a:p>
            <a:pPr algn="ctr"/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ЙПФЖТПЖФРО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Freeform 31"/>
          <p:cNvSpPr>
            <a:spLocks/>
          </p:cNvSpPr>
          <p:nvPr/>
        </p:nvSpPr>
        <p:spPr bwMode="auto">
          <a:xfrm flipH="1">
            <a:off x="3341041" y="5055910"/>
            <a:ext cx="5738181" cy="11763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6" name="Group 32"/>
          <p:cNvGrpSpPr>
            <a:grpSpLocks/>
          </p:cNvGrpSpPr>
          <p:nvPr/>
        </p:nvGrpSpPr>
        <p:grpSpPr bwMode="auto">
          <a:xfrm>
            <a:off x="3059100" y="4965125"/>
            <a:ext cx="6020122" cy="1787808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7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65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63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61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7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55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51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9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2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45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3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43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4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41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9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9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1986006" y="637222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0194" y="549357"/>
            <a:ext cx="3582664" cy="2686999"/>
          </a:xfrm>
          <a:prstGeom prst="rect">
            <a:avLst/>
          </a:prstGeom>
        </p:spPr>
      </p:pic>
      <p:sp>
        <p:nvSpPr>
          <p:cNvPr id="71" name="Облако 70"/>
          <p:cNvSpPr/>
          <p:nvPr/>
        </p:nvSpPr>
        <p:spPr>
          <a:xfrm>
            <a:off x="2787022" y="149203"/>
            <a:ext cx="2014573" cy="1068562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Шифр Цезаря</a:t>
            </a:r>
          </a:p>
        </p:txBody>
      </p:sp>
    </p:spTree>
    <p:extLst>
      <p:ext uri="{BB962C8B-B14F-4D97-AF65-F5344CB8AC3E}">
        <p14:creationId xmlns:p14="http://schemas.microsoft.com/office/powerpoint/2010/main" val="194047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19" y="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3645988" y="243942"/>
            <a:ext cx="1810771" cy="564592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53423" y="2318104"/>
            <a:ext cx="4177253" cy="127778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кодування повідомлення кожна літера замінюється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парою цифр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номерами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стовпця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рядка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таблиці, на перетині яких вона розміщена.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3283646" y="5096638"/>
            <a:ext cx="5867733" cy="71438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2400" b="1" kern="10" dirty="0">
                <a:latin typeface="Times New Roman"/>
                <a:cs typeface="Times New Roman"/>
              </a:rPr>
              <a:t>Ключ. </a:t>
            </a:r>
            <a:r>
              <a:rPr lang="ru-RU" sz="2400" dirty="0"/>
              <a:t>Локальна мережа</a:t>
            </a:r>
          </a:p>
          <a:p>
            <a:pPr algn="ctr"/>
            <a:endParaRPr lang="ru-RU" sz="2400" b="1" kern="1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92849" y="1450447"/>
            <a:ext cx="3667366" cy="1136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13:43:62:11:13: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45:</a:t>
            </a:r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33:11</a:t>
            </a:r>
          </a:p>
          <a:p>
            <a:pPr algn="ctr"/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23:61:6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:61:22:11</a:t>
            </a:r>
          </a:p>
        </p:txBody>
      </p:sp>
      <p:sp>
        <p:nvSpPr>
          <p:cNvPr id="15" name="Freeform 31"/>
          <p:cNvSpPr>
            <a:spLocks/>
          </p:cNvSpPr>
          <p:nvPr/>
        </p:nvSpPr>
        <p:spPr bwMode="auto">
          <a:xfrm flipH="1">
            <a:off x="3399416" y="4294589"/>
            <a:ext cx="5738181" cy="11763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6" name="Group 32"/>
          <p:cNvGrpSpPr>
            <a:grpSpLocks/>
          </p:cNvGrpSpPr>
          <p:nvPr/>
        </p:nvGrpSpPr>
        <p:grpSpPr bwMode="auto">
          <a:xfrm>
            <a:off x="3232228" y="4245542"/>
            <a:ext cx="6020122" cy="1757310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7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65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63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61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7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55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51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9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2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45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3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43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4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41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9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9" name="Рисунок 68" descr="F:\календарне 2017-2018\ШИФРУВАННЯ ІНФОРМ\Screenshot_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84" y="4152965"/>
            <a:ext cx="2502260" cy="229069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70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593579" y="6220084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863459"/>
            <a:ext cx="4102084" cy="3076563"/>
          </a:xfrm>
          <a:prstGeom prst="rect">
            <a:avLst/>
          </a:prstGeom>
        </p:spPr>
      </p:pic>
      <p:sp>
        <p:nvSpPr>
          <p:cNvPr id="71" name="Облако 70"/>
          <p:cNvSpPr/>
          <p:nvPr/>
        </p:nvSpPr>
        <p:spPr>
          <a:xfrm>
            <a:off x="85177" y="132763"/>
            <a:ext cx="2693748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Квадрат  </a:t>
            </a:r>
            <a:r>
              <a:rPr lang="uk-UA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Полібія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643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565883" y="320859"/>
            <a:ext cx="1810771" cy="564592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3870" y="4334719"/>
            <a:ext cx="2619199" cy="96827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dirty="0"/>
              <a:t>Безладна перестановка букв у слові, що створює інше слово.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2922685" y="5153839"/>
            <a:ext cx="5867733" cy="71438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2400" b="1" kern="10" dirty="0">
                <a:latin typeface="Times New Roman"/>
                <a:cs typeface="Times New Roman"/>
              </a:rPr>
              <a:t>Ключ. </a:t>
            </a:r>
            <a:r>
              <a:rPr lang="uk-UA" sz="2400" dirty="0"/>
              <a:t>Комп’ютери та їх різновиди</a:t>
            </a:r>
            <a:endParaRPr lang="ru-RU" sz="2400" dirty="0"/>
          </a:p>
          <a:p>
            <a:pPr algn="ctr"/>
            <a:endParaRPr lang="ru-RU" sz="2400" b="1" kern="1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6128" y="1960237"/>
            <a:ext cx="4549486" cy="12300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4800" b="1" dirty="0" err="1">
                <a:solidFill>
                  <a:srgbClr val="0070C0"/>
                </a:solidFill>
              </a:rPr>
              <a:t>П’ю</a:t>
            </a:r>
            <a:r>
              <a:rPr lang="uk-UA" sz="4800" b="1" dirty="0" err="1">
                <a:solidFill>
                  <a:schemeClr val="accent4">
                    <a:lumMod val="75000"/>
                  </a:schemeClr>
                </a:solidFill>
              </a:rPr>
              <a:t>те</a:t>
            </a:r>
            <a:r>
              <a:rPr lang="uk-UA" sz="4800" b="1" dirty="0" err="1">
                <a:solidFill>
                  <a:srgbClr val="7030A0"/>
                </a:solidFill>
              </a:rPr>
              <a:t>ком</a:t>
            </a:r>
            <a:r>
              <a:rPr lang="uk-UA" sz="4800" b="1" dirty="0" err="1">
                <a:solidFill>
                  <a:srgbClr val="FF0000"/>
                </a:solidFill>
              </a:rPr>
              <a:t>ри</a:t>
            </a:r>
            <a:r>
              <a:rPr lang="uk-UA" sz="4800" b="1" dirty="0"/>
              <a:t> </a:t>
            </a:r>
          </a:p>
          <a:p>
            <a:pPr algn="ctr"/>
            <a:r>
              <a:rPr lang="uk-UA" sz="4800" b="1" dirty="0">
                <a:solidFill>
                  <a:srgbClr val="0070C0"/>
                </a:solidFill>
              </a:rPr>
              <a:t>та</a:t>
            </a:r>
            <a:r>
              <a:rPr lang="uk-UA" sz="4800" b="1" dirty="0"/>
              <a:t> </a:t>
            </a:r>
            <a:r>
              <a:rPr lang="uk-UA" sz="4800" b="1" dirty="0">
                <a:solidFill>
                  <a:schemeClr val="accent4">
                    <a:lumMod val="50000"/>
                  </a:schemeClr>
                </a:solidFill>
              </a:rPr>
              <a:t>їх</a:t>
            </a:r>
            <a:r>
              <a:rPr lang="uk-UA" sz="4800" b="1" dirty="0"/>
              <a:t> </a:t>
            </a:r>
            <a:r>
              <a:rPr lang="uk-UA" sz="4800" b="1" dirty="0" err="1">
                <a:solidFill>
                  <a:schemeClr val="accent2">
                    <a:lumMod val="75000"/>
                  </a:schemeClr>
                </a:solidFill>
              </a:rPr>
              <a:t>но</a:t>
            </a:r>
            <a:r>
              <a:rPr lang="uk-UA" sz="4800" b="1" dirty="0" err="1">
                <a:solidFill>
                  <a:srgbClr val="7D46EA"/>
                </a:solidFill>
              </a:rPr>
              <a:t>різ</a:t>
            </a:r>
            <a:r>
              <a:rPr lang="uk-UA" sz="4800" b="1" dirty="0" err="1">
                <a:solidFill>
                  <a:srgbClr val="0070C0"/>
                </a:solidFill>
              </a:rPr>
              <a:t>ди</a:t>
            </a:r>
            <a:r>
              <a:rPr lang="uk-UA" sz="4800" b="1" dirty="0" err="1">
                <a:solidFill>
                  <a:srgbClr val="C00000"/>
                </a:solidFill>
              </a:rPr>
              <a:t>ви</a:t>
            </a:r>
            <a:endParaRPr lang="uk-UA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Freeform 31"/>
          <p:cNvSpPr>
            <a:spLocks/>
          </p:cNvSpPr>
          <p:nvPr/>
        </p:nvSpPr>
        <p:spPr bwMode="auto">
          <a:xfrm flipH="1">
            <a:off x="3341041" y="5055910"/>
            <a:ext cx="5738181" cy="11763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>
            <a:hlinkClick r:id="rId2"/>
          </p:cNvPr>
          <p:cNvSpPr/>
          <p:nvPr/>
        </p:nvSpPr>
        <p:spPr>
          <a:xfrm>
            <a:off x="182848" y="5560557"/>
            <a:ext cx="2694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hlinkClick r:id="rId2"/>
              </a:rPr>
              <a:t>Генератор «АНАГРАМ»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89778" y="2334936"/>
            <a:ext cx="278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Види сучасних ПК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9" name="WordArt 4"/>
          <p:cNvSpPr>
            <a:spLocks noChangeArrowheads="1" noChangeShapeType="1" noTextEdit="1"/>
          </p:cNvSpPr>
          <p:nvPr/>
        </p:nvSpPr>
        <p:spPr bwMode="auto">
          <a:xfrm>
            <a:off x="2912438" y="5675103"/>
            <a:ext cx="5867733" cy="71438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2400" b="1" kern="10" dirty="0">
                <a:latin typeface="Times New Roman"/>
                <a:cs typeface="Times New Roman"/>
              </a:rPr>
              <a:t>Ключ. </a:t>
            </a:r>
            <a:r>
              <a:rPr lang="ru-RU" sz="2400" b="1" kern="10" dirty="0" err="1">
                <a:latin typeface="Times New Roman"/>
                <a:cs typeface="Times New Roman"/>
              </a:rPr>
              <a:t>С</a:t>
            </a:r>
            <a:r>
              <a:rPr lang="ru-RU" sz="2400" kern="10" dirty="0" err="1">
                <a:latin typeface="Times New Roman"/>
                <a:cs typeface="Times New Roman"/>
              </a:rPr>
              <a:t>таціонарний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  <a:r>
              <a:rPr lang="ru-RU" sz="2400" kern="10" dirty="0" err="1">
                <a:latin typeface="Times New Roman"/>
                <a:cs typeface="Times New Roman"/>
              </a:rPr>
              <a:t>портативний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</a:p>
          <a:p>
            <a:pPr algn="ctr"/>
            <a:r>
              <a:rPr lang="ru-RU" sz="2400" kern="10" dirty="0" err="1">
                <a:latin typeface="Times New Roman"/>
                <a:cs typeface="Times New Roman"/>
              </a:rPr>
              <a:t>мобільний</a:t>
            </a:r>
            <a:r>
              <a:rPr lang="ru-RU" sz="2400" kern="10" dirty="0">
                <a:latin typeface="Times New Roman"/>
                <a:cs typeface="Times New Roman"/>
              </a:rPr>
              <a:t>, смартфон.</a:t>
            </a:r>
            <a:endParaRPr lang="ru-RU" sz="2400" dirty="0"/>
          </a:p>
          <a:p>
            <a:pPr algn="ctr"/>
            <a:endParaRPr lang="ru-RU" sz="2400" b="1" kern="1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grpSp>
        <p:nvGrpSpPr>
          <p:cNvPr id="16" name="Group 32"/>
          <p:cNvGrpSpPr>
            <a:grpSpLocks/>
          </p:cNvGrpSpPr>
          <p:nvPr/>
        </p:nvGrpSpPr>
        <p:grpSpPr bwMode="auto">
          <a:xfrm>
            <a:off x="3074395" y="4922619"/>
            <a:ext cx="6020122" cy="1771037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 flip="none" rotWithShape="1">
              <a:gsLst>
                <a:gs pos="0">
                  <a:srgbClr val="92D050"/>
                </a:gs>
                <a:gs pos="83000">
                  <a:schemeClr val="bg1"/>
                </a:gs>
              </a:gsLst>
              <a:lin ang="0" scaled="1"/>
              <a:tileRect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7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65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63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61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7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55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51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9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2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45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3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43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4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41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9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63"/>
          <a:stretch/>
        </p:blipFill>
        <p:spPr>
          <a:xfrm>
            <a:off x="4340233" y="2810681"/>
            <a:ext cx="4672969" cy="1984597"/>
          </a:xfrm>
          <a:prstGeom prst="rect">
            <a:avLst/>
          </a:prstGeom>
        </p:spPr>
      </p:pic>
      <p:sp>
        <p:nvSpPr>
          <p:cNvPr id="70" name="Заголовок 1">
            <a:hlinkClick r:id="rId4" action="ppaction://hlinksldjump"/>
          </p:cNvPr>
          <p:cNvSpPr txBox="1">
            <a:spLocks/>
          </p:cNvSpPr>
          <p:nvPr/>
        </p:nvSpPr>
        <p:spPr>
          <a:xfrm>
            <a:off x="1796457" y="6098910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15" y="923676"/>
            <a:ext cx="4424349" cy="3318261"/>
          </a:xfrm>
          <a:prstGeom prst="rect">
            <a:avLst/>
          </a:prstGeom>
        </p:spPr>
      </p:pic>
      <p:sp>
        <p:nvSpPr>
          <p:cNvPr id="72" name="Облако 71"/>
          <p:cNvSpPr/>
          <p:nvPr/>
        </p:nvSpPr>
        <p:spPr>
          <a:xfrm>
            <a:off x="85177" y="132763"/>
            <a:ext cx="2693748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Анаграма</a:t>
            </a:r>
          </a:p>
        </p:txBody>
      </p:sp>
    </p:spTree>
    <p:extLst>
      <p:ext uri="{BB962C8B-B14F-4D97-AF65-F5344CB8AC3E}">
        <p14:creationId xmlns:p14="http://schemas.microsoft.com/office/powerpoint/2010/main" val="94123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549" r="12063" b="-1"/>
          <a:stretch/>
        </p:blipFill>
        <p:spPr>
          <a:xfrm>
            <a:off x="4414081" y="1522001"/>
            <a:ext cx="3093010" cy="2810754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3157384" y="147454"/>
            <a:ext cx="1810771" cy="564592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227818" y="5586729"/>
            <a:ext cx="6425895" cy="71438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2400" b="1" kern="10" dirty="0">
                <a:latin typeface="Times New Roman"/>
                <a:cs typeface="Times New Roman"/>
              </a:rPr>
              <a:t>Ключ 1. </a:t>
            </a:r>
            <a:r>
              <a:rPr lang="ru-RU" sz="2400" kern="10" dirty="0">
                <a:latin typeface="Times New Roman"/>
                <a:cs typeface="Times New Roman"/>
              </a:rPr>
              <a:t>Шрифт, </a:t>
            </a:r>
            <a:r>
              <a:rPr lang="ru-RU" sz="2400" kern="10" dirty="0" err="1">
                <a:latin typeface="Times New Roman"/>
                <a:cs typeface="Times New Roman"/>
              </a:rPr>
              <a:t>розмір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  <a:r>
              <a:rPr lang="ru-RU" sz="2400" kern="10" dirty="0" err="1">
                <a:latin typeface="Times New Roman"/>
                <a:cs typeface="Times New Roman"/>
              </a:rPr>
              <a:t>колір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  <a:r>
              <a:rPr lang="ru-RU" sz="2400" kern="10" dirty="0" err="1">
                <a:latin typeface="Times New Roman"/>
                <a:cs typeface="Times New Roman"/>
              </a:rPr>
              <a:t>накреслення</a:t>
            </a:r>
            <a:r>
              <a:rPr lang="ru-RU" sz="2400" kern="10" dirty="0">
                <a:latin typeface="Times New Roman"/>
                <a:cs typeface="Times New Roman"/>
              </a:rPr>
              <a:t>.</a:t>
            </a:r>
          </a:p>
          <a:p>
            <a:r>
              <a:rPr lang="ru-RU" sz="2400" b="1" kern="10" dirty="0">
                <a:latin typeface="Times New Roman"/>
                <a:cs typeface="Times New Roman"/>
              </a:rPr>
              <a:t>Ключ 2. </a:t>
            </a:r>
            <a:r>
              <a:rPr lang="ru-RU" sz="2400" kern="10" dirty="0" err="1">
                <a:latin typeface="Times New Roman"/>
                <a:cs typeface="Times New Roman"/>
              </a:rPr>
              <a:t>Відступи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  <a:r>
              <a:rPr lang="ru-RU" sz="2400" kern="10" dirty="0" err="1">
                <a:latin typeface="Times New Roman"/>
                <a:cs typeface="Times New Roman"/>
              </a:rPr>
              <a:t>вирівнювання</a:t>
            </a:r>
            <a:r>
              <a:rPr lang="ru-RU" sz="2400" kern="10" dirty="0">
                <a:latin typeface="Times New Roman"/>
                <a:cs typeface="Times New Roman"/>
              </a:rPr>
              <a:t>, </a:t>
            </a:r>
            <a:r>
              <a:rPr lang="ru-RU" sz="2400" kern="10" dirty="0" err="1">
                <a:latin typeface="Times New Roman"/>
                <a:cs typeface="Times New Roman"/>
              </a:rPr>
              <a:t>міжрядковий</a:t>
            </a:r>
            <a:r>
              <a:rPr lang="ru-RU" sz="2400" kern="10" dirty="0">
                <a:latin typeface="Times New Roman"/>
                <a:cs typeface="Times New Roman"/>
              </a:rPr>
              <a:t> </a:t>
            </a:r>
            <a:r>
              <a:rPr lang="ru-RU" sz="2400" kern="10" dirty="0" err="1">
                <a:latin typeface="Times New Roman"/>
                <a:cs typeface="Times New Roman"/>
              </a:rPr>
              <a:t>інтервал</a:t>
            </a:r>
            <a:r>
              <a:rPr lang="ru-RU" sz="2400" kern="10" dirty="0">
                <a:latin typeface="Times New Roman"/>
                <a:cs typeface="Times New Roman"/>
              </a:rPr>
              <a:t>. </a:t>
            </a:r>
            <a:endParaRPr lang="ru-RU" sz="2400" dirty="0"/>
          </a:p>
          <a:p>
            <a:pPr algn="ctr"/>
            <a:endParaRPr lang="ru-RU" sz="2400" b="1" kern="10" dirty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3164" y="366569"/>
            <a:ext cx="564397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Введення, </a:t>
            </a:r>
          </a:p>
          <a:p>
            <a:pPr algn="ctr"/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редагування </a:t>
            </a:r>
          </a:p>
          <a:p>
            <a:pPr algn="ctr"/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та форматування</a:t>
            </a:r>
          </a:p>
          <a:p>
            <a:pPr algn="ctr"/>
            <a:r>
              <a:rPr lang="uk-UA" sz="2400" b="1" dirty="0">
                <a:solidFill>
                  <a:schemeClr val="accent2">
                    <a:lumMod val="50000"/>
                  </a:schemeClr>
                </a:solidFill>
              </a:rPr>
              <a:t> символів і абзаців</a:t>
            </a:r>
          </a:p>
        </p:txBody>
      </p:sp>
      <p:sp>
        <p:nvSpPr>
          <p:cNvPr id="15" name="Freeform 31"/>
          <p:cNvSpPr>
            <a:spLocks/>
          </p:cNvSpPr>
          <p:nvPr/>
        </p:nvSpPr>
        <p:spPr bwMode="auto">
          <a:xfrm flipH="1">
            <a:off x="191858" y="5196080"/>
            <a:ext cx="8715598" cy="45719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6" name="Group 32"/>
          <p:cNvGrpSpPr>
            <a:grpSpLocks/>
          </p:cNvGrpSpPr>
          <p:nvPr/>
        </p:nvGrpSpPr>
        <p:grpSpPr bwMode="auto">
          <a:xfrm>
            <a:off x="-203635" y="5118626"/>
            <a:ext cx="9274973" cy="1757310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7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65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63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61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7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55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51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9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1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2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45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3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43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4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41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9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6563" r="1972" b="44498"/>
          <a:stretch/>
        </p:blipFill>
        <p:spPr>
          <a:xfrm>
            <a:off x="6493112" y="3772032"/>
            <a:ext cx="2566844" cy="1239870"/>
          </a:xfrm>
          <a:prstGeom prst="rect">
            <a:avLst/>
          </a:prstGeom>
        </p:spPr>
      </p:pic>
      <p:sp>
        <p:nvSpPr>
          <p:cNvPr id="8" name="TextBox 7">
            <a:hlinkClick r:id="rId5"/>
          </p:cNvPr>
          <p:cNvSpPr txBox="1"/>
          <p:nvPr/>
        </p:nvSpPr>
        <p:spPr>
          <a:xfrm>
            <a:off x="4050" y="1525582"/>
            <a:ext cx="205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hlinkClick r:id="rId5"/>
              </a:rPr>
              <a:t>Конвертер </a:t>
            </a:r>
            <a:r>
              <a:rPr lang="uk-UA" dirty="0" err="1">
                <a:hlinkClick r:id="rId5"/>
              </a:rPr>
              <a:t>Брайля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220273" y="1976145"/>
            <a:ext cx="2693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Властивості</a:t>
            </a:r>
            <a:endParaRPr lang="ru-RU" sz="24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2663956" y="2603067"/>
            <a:ext cx="105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абзаців</a:t>
            </a:r>
            <a:endParaRPr lang="ru-RU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983085" y="2311435"/>
            <a:ext cx="134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символів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452"/>
          <a:stretch/>
        </p:blipFill>
        <p:spPr>
          <a:xfrm>
            <a:off x="340830" y="3341999"/>
            <a:ext cx="1759363" cy="5032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2" y="2743611"/>
            <a:ext cx="1404683" cy="5003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2" y="3970939"/>
            <a:ext cx="1445935" cy="49973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0" y="4610048"/>
            <a:ext cx="2343150" cy="43815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181" y="3033791"/>
            <a:ext cx="1335723" cy="402235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74" y="3593625"/>
            <a:ext cx="1910485" cy="332258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377" y="4055740"/>
            <a:ext cx="3506817" cy="355236"/>
          </a:xfrm>
          <a:prstGeom prst="rect">
            <a:avLst/>
          </a:prstGeom>
        </p:spPr>
      </p:pic>
      <p:sp>
        <p:nvSpPr>
          <p:cNvPr id="75" name="Заголовок 1">
            <a:hlinkClick r:id="rId13" action="ppaction://hlinksldjump"/>
          </p:cNvPr>
          <p:cNvSpPr txBox="1">
            <a:spLocks/>
          </p:cNvSpPr>
          <p:nvPr/>
        </p:nvSpPr>
        <p:spPr>
          <a:xfrm>
            <a:off x="8024726" y="6374680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63177" y="2570102"/>
            <a:ext cx="404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2279734" y="2621308"/>
            <a:ext cx="404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</a:t>
            </a:r>
            <a:endParaRPr lang="ru-RU" dirty="0"/>
          </a:p>
        </p:txBody>
      </p:sp>
      <p:sp>
        <p:nvSpPr>
          <p:cNvPr id="78" name="Облако 77"/>
          <p:cNvSpPr/>
          <p:nvPr/>
        </p:nvSpPr>
        <p:spPr>
          <a:xfrm>
            <a:off x="85177" y="132763"/>
            <a:ext cx="2693748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Шифр </a:t>
            </a:r>
            <a:r>
              <a:rPr lang="uk-UA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Брайля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744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218410" y="244425"/>
            <a:ext cx="2735754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312" y="1627017"/>
            <a:ext cx="4549486" cy="12304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</a:rPr>
              <a:t>Складові </a:t>
            </a:r>
            <a:r>
              <a:rPr lang="uk-UA" sz="3200" b="1" dirty="0" err="1">
                <a:solidFill>
                  <a:srgbClr val="C00000"/>
                </a:solidFill>
              </a:rPr>
              <a:t>комп</a:t>
            </a:r>
            <a:r>
              <a:rPr lang="en-US" sz="3200" b="1" dirty="0">
                <a:solidFill>
                  <a:srgbClr val="C00000"/>
                </a:solidFill>
              </a:rPr>
              <a:t>’</a:t>
            </a:r>
            <a:r>
              <a:rPr lang="uk-UA" sz="3200" b="1" dirty="0" err="1">
                <a:solidFill>
                  <a:srgbClr val="C00000"/>
                </a:solidFill>
              </a:rPr>
              <a:t>ютерів</a:t>
            </a:r>
            <a:r>
              <a:rPr lang="uk-UA" sz="3200" b="1" dirty="0">
                <a:solidFill>
                  <a:srgbClr val="C00000"/>
                </a:solidFill>
              </a:rPr>
              <a:t> 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та їхнє призначення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335" y="3026226"/>
            <a:ext cx="4060589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/>
              <a:t>1.</a:t>
            </a:r>
            <a:r>
              <a:rPr lang="uk-UA" sz="2400" u="sng" dirty="0">
                <a:solidFill>
                  <a:srgbClr val="0070C0"/>
                </a:solidFill>
              </a:rPr>
              <a:t>Клавіатура</a:t>
            </a:r>
            <a:r>
              <a:rPr lang="uk-UA" sz="2400" dirty="0"/>
              <a:t> чи 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</a:rPr>
              <a:t>монітор</a:t>
            </a:r>
            <a:r>
              <a:rPr lang="uk-UA" sz="2400" dirty="0"/>
              <a:t>? </a:t>
            </a:r>
          </a:p>
          <a:p>
            <a:r>
              <a:rPr lang="uk-UA" sz="2400" dirty="0"/>
              <a:t>2.</a:t>
            </a:r>
            <a:r>
              <a:rPr lang="uk-UA" sz="2400" u="sng" dirty="0">
                <a:solidFill>
                  <a:srgbClr val="0070C0"/>
                </a:solidFill>
              </a:rPr>
              <a:t>Мікрофон</a:t>
            </a:r>
            <a:r>
              <a:rPr lang="uk-UA" sz="2400" dirty="0"/>
              <a:t> чи 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</a:rPr>
              <a:t>навушники?</a:t>
            </a:r>
            <a:r>
              <a:rPr lang="uk-UA" sz="2400" dirty="0"/>
              <a:t>  </a:t>
            </a:r>
          </a:p>
          <a:p>
            <a:r>
              <a:rPr lang="uk-UA" sz="2400" dirty="0"/>
              <a:t>3. 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</a:rPr>
              <a:t>Принтер</a:t>
            </a:r>
            <a:r>
              <a:rPr lang="uk-UA" sz="2400" dirty="0"/>
              <a:t> чи </a:t>
            </a:r>
            <a:r>
              <a:rPr lang="uk-UA" sz="2400" dirty="0" err="1">
                <a:solidFill>
                  <a:schemeClr val="accent2">
                    <a:lumMod val="75000"/>
                  </a:schemeClr>
                </a:solidFill>
              </a:rPr>
              <a:t>плотер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r>
              <a:rPr lang="uk-UA" sz="2400" dirty="0"/>
              <a:t> 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3797" y="2400240"/>
            <a:ext cx="3554306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Пристрої введення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це…</a:t>
            </a:r>
          </a:p>
        </p:txBody>
      </p:sp>
      <p:sp>
        <p:nvSpPr>
          <p:cNvPr id="9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929312" y="6223462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5924" y="2857471"/>
            <a:ext cx="372582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Пристрої виведення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це…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9641" y="3964059"/>
            <a:ext cx="47533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1.</a:t>
            </a:r>
            <a:r>
              <a:rPr lang="uk-UA" sz="2400" u="sng" dirty="0">
                <a:solidFill>
                  <a:schemeClr val="accent2">
                    <a:lumMod val="75000"/>
                  </a:schemeClr>
                </a:solidFill>
              </a:rPr>
              <a:t>Монітор</a:t>
            </a:r>
            <a:r>
              <a:rPr lang="uk-UA" sz="2400" dirty="0"/>
              <a:t> чи </a:t>
            </a:r>
            <a:r>
              <a:rPr lang="uk-UA" sz="2400" dirty="0">
                <a:solidFill>
                  <a:srgbClr val="0070C0"/>
                </a:solidFill>
              </a:rPr>
              <a:t>миша</a:t>
            </a:r>
            <a:r>
              <a:rPr lang="uk-UA" sz="2400" dirty="0"/>
              <a:t>? </a:t>
            </a:r>
          </a:p>
          <a:p>
            <a:r>
              <a:rPr lang="uk-UA" sz="2400" dirty="0"/>
              <a:t>2.</a:t>
            </a:r>
            <a:r>
              <a:rPr lang="uk-UA" sz="2400" dirty="0">
                <a:solidFill>
                  <a:srgbClr val="0070C0"/>
                </a:solidFill>
              </a:rPr>
              <a:t>Відеокамера</a:t>
            </a:r>
            <a:r>
              <a:rPr lang="uk-UA" sz="2400" dirty="0"/>
              <a:t> чи </a:t>
            </a:r>
            <a:r>
              <a:rPr lang="uk-UA" sz="2400" u="sng" dirty="0">
                <a:solidFill>
                  <a:schemeClr val="accent2">
                    <a:lumMod val="75000"/>
                  </a:schemeClr>
                </a:solidFill>
              </a:rPr>
              <a:t>звукові колонки</a:t>
            </a:r>
            <a:r>
              <a:rPr lang="uk-UA" sz="2400" dirty="0"/>
              <a:t>?  </a:t>
            </a:r>
          </a:p>
          <a:p>
            <a:r>
              <a:rPr lang="uk-UA" sz="2400" dirty="0"/>
              <a:t>3.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</a:rPr>
              <a:t>Фотокамера</a:t>
            </a:r>
            <a:r>
              <a:rPr lang="uk-UA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sz="2400" dirty="0"/>
              <a:t>чи </a:t>
            </a:r>
            <a:r>
              <a:rPr lang="uk-UA" sz="2400" dirty="0">
                <a:solidFill>
                  <a:schemeClr val="accent1">
                    <a:lumMod val="75000"/>
                  </a:schemeClr>
                </a:solidFill>
              </a:rPr>
              <a:t>сканер</a:t>
            </a:r>
            <a:r>
              <a:rPr lang="uk-UA" sz="2400" dirty="0"/>
              <a:t>? 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42" y="4595886"/>
            <a:ext cx="1770892" cy="2438405"/>
          </a:xfrm>
          <a:prstGeom prst="rect">
            <a:avLst/>
          </a:prstGeom>
        </p:spPr>
      </p:pic>
      <p:sp>
        <p:nvSpPr>
          <p:cNvPr id="13" name="Облако 12"/>
          <p:cNvSpPr/>
          <p:nvPr/>
        </p:nvSpPr>
        <p:spPr>
          <a:xfrm>
            <a:off x="85176" y="132763"/>
            <a:ext cx="3558137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Хибна альтернатива</a:t>
            </a:r>
            <a:endParaRPr lang="ru-RU" sz="28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75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739" y="899587"/>
            <a:ext cx="4125413" cy="30940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1963" y="308319"/>
            <a:ext cx="276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err="1">
                <a:solidFill>
                  <a:schemeClr val="bg1"/>
                </a:solidFill>
              </a:rPr>
              <a:t>Фізхвилинка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63" y="1443139"/>
            <a:ext cx="3817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Азбука, у якій кожна літера позначається певним положенням рук з прапорцями.</a:t>
            </a:r>
            <a:endParaRPr lang="ru-RU" dirty="0"/>
          </a:p>
        </p:txBody>
      </p:sp>
      <p:sp>
        <p:nvSpPr>
          <p:cNvPr id="12" name="Облако 11"/>
          <p:cNvSpPr/>
          <p:nvPr/>
        </p:nvSpPr>
        <p:spPr>
          <a:xfrm>
            <a:off x="237577" y="285163"/>
            <a:ext cx="3040024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Семафорна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азбука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9" t="25360" r="50460" b="51368"/>
          <a:stretch/>
        </p:blipFill>
        <p:spPr>
          <a:xfrm>
            <a:off x="31245" y="5004610"/>
            <a:ext cx="728663" cy="648966"/>
          </a:xfrm>
          <a:prstGeom prst="rect">
            <a:avLst/>
          </a:prstGeom>
        </p:spPr>
      </p:pic>
      <p:sp>
        <p:nvSpPr>
          <p:cNvPr id="21" name="Заголовок 1">
            <a:hlinkClick r:id="rId4" action="ppaction://hlinksldjump"/>
          </p:cNvPr>
          <p:cNvSpPr txBox="1">
            <a:spLocks/>
          </p:cNvSpPr>
          <p:nvPr/>
        </p:nvSpPr>
        <p:spPr>
          <a:xfrm>
            <a:off x="6299681" y="6325327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7" t="47576" r="38879" b="27111"/>
          <a:stretch/>
        </p:blipFill>
        <p:spPr>
          <a:xfrm>
            <a:off x="99282" y="2431681"/>
            <a:ext cx="684023" cy="7188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23527" r="86846" b="58649"/>
          <a:stretch/>
        </p:blipFill>
        <p:spPr>
          <a:xfrm>
            <a:off x="63564" y="3226303"/>
            <a:ext cx="696344" cy="6598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3" t="71944" r="62113" b="701"/>
          <a:stretch/>
        </p:blipFill>
        <p:spPr>
          <a:xfrm>
            <a:off x="68836" y="3963094"/>
            <a:ext cx="691072" cy="9646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9" t="71990" r="51283" b="2431"/>
          <a:stretch/>
        </p:blipFill>
        <p:spPr>
          <a:xfrm>
            <a:off x="63563" y="5730656"/>
            <a:ext cx="621076" cy="6775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7" t="22724" r="4408" b="48990"/>
          <a:stretch/>
        </p:blipFill>
        <p:spPr>
          <a:xfrm>
            <a:off x="1349478" y="2396382"/>
            <a:ext cx="714375" cy="8001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16" y="4098247"/>
            <a:ext cx="5181523" cy="222708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23527" r="86846" b="58649"/>
          <a:stretch/>
        </p:blipFill>
        <p:spPr>
          <a:xfrm>
            <a:off x="1338697" y="3303197"/>
            <a:ext cx="696344" cy="65989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9" t="71990" r="51283" b="2431"/>
          <a:stretch/>
        </p:blipFill>
        <p:spPr>
          <a:xfrm>
            <a:off x="1319422" y="5654707"/>
            <a:ext cx="652713" cy="71205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8" t="24996" r="61036" b="50071"/>
          <a:stretch/>
        </p:blipFill>
        <p:spPr>
          <a:xfrm>
            <a:off x="1329196" y="4845641"/>
            <a:ext cx="642939" cy="72866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7" t="22849" r="4839" b="50784"/>
          <a:stretch/>
        </p:blipFill>
        <p:spPr>
          <a:xfrm>
            <a:off x="1332496" y="4004491"/>
            <a:ext cx="650568" cy="76766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3" t="47974" r="50110" b="27094"/>
          <a:stretch/>
        </p:blipFill>
        <p:spPr>
          <a:xfrm>
            <a:off x="8274226" y="285163"/>
            <a:ext cx="757238" cy="72866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8" t="24996" r="61036" b="50071"/>
          <a:stretch/>
        </p:blipFill>
        <p:spPr>
          <a:xfrm>
            <a:off x="8283654" y="1097726"/>
            <a:ext cx="757238" cy="8582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47105" r="82302" b="27682"/>
          <a:stretch/>
        </p:blipFill>
        <p:spPr>
          <a:xfrm>
            <a:off x="8053953" y="2061852"/>
            <a:ext cx="977512" cy="7695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23527" r="86846" b="58649"/>
          <a:stretch/>
        </p:blipFill>
        <p:spPr>
          <a:xfrm>
            <a:off x="8183408" y="2883448"/>
            <a:ext cx="848055" cy="80366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5" t="22658" r="71008" b="50453"/>
          <a:stretch/>
        </p:blipFill>
        <p:spPr>
          <a:xfrm>
            <a:off x="8215377" y="3841463"/>
            <a:ext cx="816086" cy="81608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23527" r="86846" b="58649"/>
          <a:stretch/>
        </p:blipFill>
        <p:spPr>
          <a:xfrm>
            <a:off x="8192837" y="5769940"/>
            <a:ext cx="848055" cy="80366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8" t="26536" r="27224" b="48691"/>
          <a:stretch/>
        </p:blipFill>
        <p:spPr>
          <a:xfrm>
            <a:off x="8183408" y="4797450"/>
            <a:ext cx="828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5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75" y="193677"/>
            <a:ext cx="2014538" cy="663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+mn-lt"/>
              </a:rPr>
              <a:t>Зміст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авильный пятиугольник 3">
            <a:hlinkClick r:id="rId2" action="ppaction://hlinksldjump"/>
          </p:cNvPr>
          <p:cNvSpPr/>
          <p:nvPr/>
        </p:nvSpPr>
        <p:spPr>
          <a:xfrm>
            <a:off x="897844" y="1696985"/>
            <a:ext cx="2443158" cy="1807364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3158" h="1807364">
                <a:moveTo>
                  <a:pt x="0" y="942373"/>
                </a:moveTo>
                <a:lnTo>
                  <a:pt x="885823" y="0"/>
                </a:lnTo>
                <a:lnTo>
                  <a:pt x="2443158" y="799498"/>
                </a:lnTo>
                <a:lnTo>
                  <a:pt x="1762584" y="1735927"/>
                </a:lnTo>
                <a:lnTo>
                  <a:pt x="251949" y="1807364"/>
                </a:lnTo>
                <a:lnTo>
                  <a:pt x="0" y="942373"/>
                </a:lnTo>
                <a:close/>
              </a:path>
            </a:pathLst>
          </a:cu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Шляхи підвищення мотивації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авильный пятиугольник 3">
            <a:hlinkClick r:id="rId3" action="ppaction://hlinksldjump"/>
          </p:cNvPr>
          <p:cNvSpPr/>
          <p:nvPr/>
        </p:nvSpPr>
        <p:spPr>
          <a:xfrm>
            <a:off x="3535598" y="669908"/>
            <a:ext cx="2514595" cy="1807364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  <a:gd name="connsiteX0" fmla="*/ 0 w 2414583"/>
              <a:gd name="connsiteY0" fmla="*/ 256573 h 1807364"/>
              <a:gd name="connsiteX1" fmla="*/ 857248 w 2414583"/>
              <a:gd name="connsiteY1" fmla="*/ 0 h 1807364"/>
              <a:gd name="connsiteX2" fmla="*/ 2414583 w 2414583"/>
              <a:gd name="connsiteY2" fmla="*/ 799498 h 1807364"/>
              <a:gd name="connsiteX3" fmla="*/ 1734009 w 2414583"/>
              <a:gd name="connsiteY3" fmla="*/ 1735927 h 1807364"/>
              <a:gd name="connsiteX4" fmla="*/ 223374 w 2414583"/>
              <a:gd name="connsiteY4" fmla="*/ 1807364 h 1807364"/>
              <a:gd name="connsiteX5" fmla="*/ 0 w 2414583"/>
              <a:gd name="connsiteY5" fmla="*/ 256573 h 1807364"/>
              <a:gd name="connsiteX0" fmla="*/ 0 w 2514595"/>
              <a:gd name="connsiteY0" fmla="*/ 256573 h 1807364"/>
              <a:gd name="connsiteX1" fmla="*/ 857248 w 2514595"/>
              <a:gd name="connsiteY1" fmla="*/ 0 h 1807364"/>
              <a:gd name="connsiteX2" fmla="*/ 2514595 w 2514595"/>
              <a:gd name="connsiteY2" fmla="*/ 356586 h 1807364"/>
              <a:gd name="connsiteX3" fmla="*/ 1734009 w 2514595"/>
              <a:gd name="connsiteY3" fmla="*/ 1735927 h 1807364"/>
              <a:gd name="connsiteX4" fmla="*/ 223374 w 2514595"/>
              <a:gd name="connsiteY4" fmla="*/ 1807364 h 1807364"/>
              <a:gd name="connsiteX5" fmla="*/ 0 w 2514595"/>
              <a:gd name="connsiteY5" fmla="*/ 256573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14595" h="1807364">
                <a:moveTo>
                  <a:pt x="0" y="256573"/>
                </a:moveTo>
                <a:lnTo>
                  <a:pt x="857248" y="0"/>
                </a:lnTo>
                <a:lnTo>
                  <a:pt x="2514595" y="356586"/>
                </a:lnTo>
                <a:lnTo>
                  <a:pt x="1734009" y="1735927"/>
                </a:lnTo>
                <a:lnTo>
                  <a:pt x="223374" y="1807364"/>
                </a:lnTo>
                <a:lnTo>
                  <a:pt x="0" y="256573"/>
                </a:lnTo>
                <a:close/>
              </a:path>
            </a:pathLst>
          </a:cu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Що таке мотивація?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авильный пятиугольник 9">
            <a:hlinkClick r:id="rId4" action="ppaction://hlinksldjump"/>
          </p:cNvPr>
          <p:cNvSpPr/>
          <p:nvPr/>
        </p:nvSpPr>
        <p:spPr>
          <a:xfrm>
            <a:off x="5911763" y="3973720"/>
            <a:ext cx="3800467" cy="2207414"/>
          </a:xfrm>
          <a:custGeom>
            <a:avLst/>
            <a:gdLst>
              <a:gd name="connsiteX0" fmla="*/ 4 w 4000499"/>
              <a:gd name="connsiteY0" fmla="*/ 673979 h 1764505"/>
              <a:gd name="connsiteX1" fmla="*/ 2000250 w 4000499"/>
              <a:gd name="connsiteY1" fmla="*/ 0 h 1764505"/>
              <a:gd name="connsiteX2" fmla="*/ 4000495 w 4000499"/>
              <a:gd name="connsiteY2" fmla="*/ 673979 h 1764505"/>
              <a:gd name="connsiteX3" fmla="*/ 3236469 w 4000499"/>
              <a:gd name="connsiteY3" fmla="*/ 1764501 h 1764505"/>
              <a:gd name="connsiteX4" fmla="*/ 764030 w 4000499"/>
              <a:gd name="connsiteY4" fmla="*/ 1764501 h 1764505"/>
              <a:gd name="connsiteX5" fmla="*/ 4 w 4000499"/>
              <a:gd name="connsiteY5" fmla="*/ 673979 h 1764505"/>
              <a:gd name="connsiteX0" fmla="*/ 0 w 3557579"/>
              <a:gd name="connsiteY0" fmla="*/ 688267 h 1764501"/>
              <a:gd name="connsiteX1" fmla="*/ 1557334 w 3557579"/>
              <a:gd name="connsiteY1" fmla="*/ 0 h 1764501"/>
              <a:gd name="connsiteX2" fmla="*/ 3557579 w 3557579"/>
              <a:gd name="connsiteY2" fmla="*/ 673979 h 1764501"/>
              <a:gd name="connsiteX3" fmla="*/ 2793553 w 3557579"/>
              <a:gd name="connsiteY3" fmla="*/ 1764501 h 1764501"/>
              <a:gd name="connsiteX4" fmla="*/ 321114 w 3557579"/>
              <a:gd name="connsiteY4" fmla="*/ 1764501 h 1764501"/>
              <a:gd name="connsiteX5" fmla="*/ 0 w 3557579"/>
              <a:gd name="connsiteY5" fmla="*/ 688267 h 1764501"/>
              <a:gd name="connsiteX0" fmla="*/ 0 w 3557579"/>
              <a:gd name="connsiteY0" fmla="*/ 1031167 h 2107401"/>
              <a:gd name="connsiteX1" fmla="*/ 1428747 w 3557579"/>
              <a:gd name="connsiteY1" fmla="*/ 0 h 2107401"/>
              <a:gd name="connsiteX2" fmla="*/ 3557579 w 3557579"/>
              <a:gd name="connsiteY2" fmla="*/ 1016879 h 2107401"/>
              <a:gd name="connsiteX3" fmla="*/ 2793553 w 3557579"/>
              <a:gd name="connsiteY3" fmla="*/ 2107401 h 2107401"/>
              <a:gd name="connsiteX4" fmla="*/ 321114 w 3557579"/>
              <a:gd name="connsiteY4" fmla="*/ 2107401 h 2107401"/>
              <a:gd name="connsiteX5" fmla="*/ 0 w 3557579"/>
              <a:gd name="connsiteY5" fmla="*/ 1031167 h 2107401"/>
              <a:gd name="connsiteX0" fmla="*/ 0 w 3557579"/>
              <a:gd name="connsiteY0" fmla="*/ 1031167 h 2107401"/>
              <a:gd name="connsiteX1" fmla="*/ 1428747 w 3557579"/>
              <a:gd name="connsiteY1" fmla="*/ 0 h 2107401"/>
              <a:gd name="connsiteX2" fmla="*/ 3557579 w 3557579"/>
              <a:gd name="connsiteY2" fmla="*/ 1016879 h 2107401"/>
              <a:gd name="connsiteX3" fmla="*/ 3065016 w 3557579"/>
              <a:gd name="connsiteY3" fmla="*/ 1778789 h 2107401"/>
              <a:gd name="connsiteX4" fmla="*/ 321114 w 3557579"/>
              <a:gd name="connsiteY4" fmla="*/ 2107401 h 2107401"/>
              <a:gd name="connsiteX5" fmla="*/ 0 w 3557579"/>
              <a:gd name="connsiteY5" fmla="*/ 1031167 h 2107401"/>
              <a:gd name="connsiteX0" fmla="*/ 0 w 3557579"/>
              <a:gd name="connsiteY0" fmla="*/ 1459792 h 2536026"/>
              <a:gd name="connsiteX1" fmla="*/ 1543047 w 3557579"/>
              <a:gd name="connsiteY1" fmla="*/ 0 h 2536026"/>
              <a:gd name="connsiteX2" fmla="*/ 3557579 w 3557579"/>
              <a:gd name="connsiteY2" fmla="*/ 1445504 h 2536026"/>
              <a:gd name="connsiteX3" fmla="*/ 3065016 w 3557579"/>
              <a:gd name="connsiteY3" fmla="*/ 2207414 h 2536026"/>
              <a:gd name="connsiteX4" fmla="*/ 321114 w 3557579"/>
              <a:gd name="connsiteY4" fmla="*/ 2536026 h 2536026"/>
              <a:gd name="connsiteX5" fmla="*/ 0 w 3557579"/>
              <a:gd name="connsiteY5" fmla="*/ 1459792 h 2536026"/>
              <a:gd name="connsiteX0" fmla="*/ 0 w 4043354"/>
              <a:gd name="connsiteY0" fmla="*/ 1459792 h 2536026"/>
              <a:gd name="connsiteX1" fmla="*/ 1543047 w 4043354"/>
              <a:gd name="connsiteY1" fmla="*/ 0 h 2536026"/>
              <a:gd name="connsiteX2" fmla="*/ 4043354 w 4043354"/>
              <a:gd name="connsiteY2" fmla="*/ 1331204 h 2536026"/>
              <a:gd name="connsiteX3" fmla="*/ 3065016 w 4043354"/>
              <a:gd name="connsiteY3" fmla="*/ 2207414 h 2536026"/>
              <a:gd name="connsiteX4" fmla="*/ 321114 w 4043354"/>
              <a:gd name="connsiteY4" fmla="*/ 2536026 h 2536026"/>
              <a:gd name="connsiteX5" fmla="*/ 0 w 4043354"/>
              <a:gd name="connsiteY5" fmla="*/ 1459792 h 2536026"/>
              <a:gd name="connsiteX0" fmla="*/ 178948 w 3722240"/>
              <a:gd name="connsiteY0" fmla="*/ 1159755 h 2536026"/>
              <a:gd name="connsiteX1" fmla="*/ 1221933 w 3722240"/>
              <a:gd name="connsiteY1" fmla="*/ 0 h 2536026"/>
              <a:gd name="connsiteX2" fmla="*/ 3722240 w 3722240"/>
              <a:gd name="connsiteY2" fmla="*/ 1331204 h 2536026"/>
              <a:gd name="connsiteX3" fmla="*/ 2743902 w 3722240"/>
              <a:gd name="connsiteY3" fmla="*/ 2207414 h 2536026"/>
              <a:gd name="connsiteX4" fmla="*/ 0 w 3722240"/>
              <a:gd name="connsiteY4" fmla="*/ 2536026 h 2536026"/>
              <a:gd name="connsiteX5" fmla="*/ 178948 w 3722240"/>
              <a:gd name="connsiteY5" fmla="*/ 1159755 h 2536026"/>
              <a:gd name="connsiteX0" fmla="*/ 0 w 3543292"/>
              <a:gd name="connsiteY0" fmla="*/ 1159755 h 2207414"/>
              <a:gd name="connsiteX1" fmla="*/ 1042985 w 3543292"/>
              <a:gd name="connsiteY1" fmla="*/ 0 h 2207414"/>
              <a:gd name="connsiteX2" fmla="*/ 3543292 w 3543292"/>
              <a:gd name="connsiteY2" fmla="*/ 1331204 h 2207414"/>
              <a:gd name="connsiteX3" fmla="*/ 2564954 w 3543292"/>
              <a:gd name="connsiteY3" fmla="*/ 2207414 h 2207414"/>
              <a:gd name="connsiteX4" fmla="*/ 421127 w 3543292"/>
              <a:gd name="connsiteY4" fmla="*/ 2093113 h 2207414"/>
              <a:gd name="connsiteX5" fmla="*/ 0 w 3543292"/>
              <a:gd name="connsiteY5" fmla="*/ 1159755 h 2207414"/>
              <a:gd name="connsiteX0" fmla="*/ 0 w 3800467"/>
              <a:gd name="connsiteY0" fmla="*/ 1159755 h 2207414"/>
              <a:gd name="connsiteX1" fmla="*/ 1042985 w 3800467"/>
              <a:gd name="connsiteY1" fmla="*/ 0 h 2207414"/>
              <a:gd name="connsiteX2" fmla="*/ 3800467 w 3800467"/>
              <a:gd name="connsiteY2" fmla="*/ 588254 h 2207414"/>
              <a:gd name="connsiteX3" fmla="*/ 2564954 w 3800467"/>
              <a:gd name="connsiteY3" fmla="*/ 2207414 h 2207414"/>
              <a:gd name="connsiteX4" fmla="*/ 421127 w 3800467"/>
              <a:gd name="connsiteY4" fmla="*/ 2093113 h 2207414"/>
              <a:gd name="connsiteX5" fmla="*/ 0 w 3800467"/>
              <a:gd name="connsiteY5" fmla="*/ 1159755 h 220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0467" h="2207414">
                <a:moveTo>
                  <a:pt x="0" y="1159755"/>
                </a:moveTo>
                <a:lnTo>
                  <a:pt x="1042985" y="0"/>
                </a:lnTo>
                <a:lnTo>
                  <a:pt x="3800467" y="588254"/>
                </a:lnTo>
                <a:lnTo>
                  <a:pt x="2564954" y="2207414"/>
                </a:lnTo>
                <a:lnTo>
                  <a:pt x="421127" y="2093113"/>
                </a:lnTo>
                <a:lnTo>
                  <a:pt x="0" y="1159755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50000">
                <a:srgbClr val="89C5BF"/>
              </a:gs>
              <a:gs pos="100000">
                <a:schemeClr val="bg1"/>
              </a:gs>
            </a:gsLst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ІІІ етап уроку – результативність, </a:t>
            </a:r>
          </a:p>
          <a:p>
            <a:pPr algn="ctr"/>
            <a:r>
              <a:rPr lang="uk-UA" sz="2400" dirty="0">
                <a:solidFill>
                  <a:schemeClr val="tx1"/>
                </a:solidFill>
              </a:rPr>
              <a:t>постановка цілей на майбутнє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авильный пятиугольник 3">
            <a:hlinkClick r:id="rId5" action="ppaction://hlinksldjump"/>
          </p:cNvPr>
          <p:cNvSpPr/>
          <p:nvPr/>
        </p:nvSpPr>
        <p:spPr>
          <a:xfrm>
            <a:off x="92758" y="3541010"/>
            <a:ext cx="3171821" cy="1807364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  <a:gd name="connsiteX0" fmla="*/ 0 w 2714621"/>
              <a:gd name="connsiteY0" fmla="*/ 585185 h 1807364"/>
              <a:gd name="connsiteX1" fmla="*/ 1157286 w 2714621"/>
              <a:gd name="connsiteY1" fmla="*/ 0 h 1807364"/>
              <a:gd name="connsiteX2" fmla="*/ 2714621 w 2714621"/>
              <a:gd name="connsiteY2" fmla="*/ 799498 h 1807364"/>
              <a:gd name="connsiteX3" fmla="*/ 2034047 w 2714621"/>
              <a:gd name="connsiteY3" fmla="*/ 1735927 h 1807364"/>
              <a:gd name="connsiteX4" fmla="*/ 523412 w 2714621"/>
              <a:gd name="connsiteY4" fmla="*/ 1807364 h 1807364"/>
              <a:gd name="connsiteX5" fmla="*/ 0 w 27146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034047 w 3171821"/>
              <a:gd name="connsiteY3" fmla="*/ 1735927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91297 w 3171821"/>
              <a:gd name="connsiteY3" fmla="*/ 1178715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71821" h="1807364">
                <a:moveTo>
                  <a:pt x="0" y="585185"/>
                </a:moveTo>
                <a:lnTo>
                  <a:pt x="1157286" y="0"/>
                </a:lnTo>
                <a:lnTo>
                  <a:pt x="3171821" y="413736"/>
                </a:lnTo>
                <a:lnTo>
                  <a:pt x="2891297" y="1178715"/>
                </a:lnTo>
                <a:lnTo>
                  <a:pt x="523412" y="1807364"/>
                </a:lnTo>
                <a:lnTo>
                  <a:pt x="0" y="585185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ea typeface="Calibri" panose="020F0502020204030204" pitchFamily="34" charset="0"/>
              </a:rPr>
              <a:t>І етап уроку – мотивація початку роботи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Правильный пятиугольник 3">
            <a:hlinkClick r:id="rId6" action="ppaction://hlinksldjump"/>
          </p:cNvPr>
          <p:cNvSpPr/>
          <p:nvPr/>
        </p:nvSpPr>
        <p:spPr>
          <a:xfrm>
            <a:off x="897844" y="4916291"/>
            <a:ext cx="3086096" cy="1635915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  <a:gd name="connsiteX0" fmla="*/ 0 w 2714621"/>
              <a:gd name="connsiteY0" fmla="*/ 585185 h 1807364"/>
              <a:gd name="connsiteX1" fmla="*/ 1157286 w 2714621"/>
              <a:gd name="connsiteY1" fmla="*/ 0 h 1807364"/>
              <a:gd name="connsiteX2" fmla="*/ 2714621 w 2714621"/>
              <a:gd name="connsiteY2" fmla="*/ 799498 h 1807364"/>
              <a:gd name="connsiteX3" fmla="*/ 2034047 w 2714621"/>
              <a:gd name="connsiteY3" fmla="*/ 1735927 h 1807364"/>
              <a:gd name="connsiteX4" fmla="*/ 523412 w 2714621"/>
              <a:gd name="connsiteY4" fmla="*/ 1807364 h 1807364"/>
              <a:gd name="connsiteX5" fmla="*/ 0 w 27146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034047 w 3171821"/>
              <a:gd name="connsiteY3" fmla="*/ 1735927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91297 w 3171821"/>
              <a:gd name="connsiteY3" fmla="*/ 1178715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05572 w 3171821"/>
              <a:gd name="connsiteY3" fmla="*/ 1535903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707351"/>
              <a:gd name="connsiteX1" fmla="*/ 1157286 w 3171821"/>
              <a:gd name="connsiteY1" fmla="*/ 0 h 1707351"/>
              <a:gd name="connsiteX2" fmla="*/ 3171821 w 3171821"/>
              <a:gd name="connsiteY2" fmla="*/ 413736 h 1707351"/>
              <a:gd name="connsiteX3" fmla="*/ 2805572 w 3171821"/>
              <a:gd name="connsiteY3" fmla="*/ 1535903 h 1707351"/>
              <a:gd name="connsiteX4" fmla="*/ 509124 w 3171821"/>
              <a:gd name="connsiteY4" fmla="*/ 1707351 h 1707351"/>
              <a:gd name="connsiteX5" fmla="*/ 0 w 3171821"/>
              <a:gd name="connsiteY5" fmla="*/ 585185 h 1707351"/>
              <a:gd name="connsiteX0" fmla="*/ 0 w 3486146"/>
              <a:gd name="connsiteY0" fmla="*/ 256573 h 1707351"/>
              <a:gd name="connsiteX1" fmla="*/ 1471611 w 3486146"/>
              <a:gd name="connsiteY1" fmla="*/ 0 h 1707351"/>
              <a:gd name="connsiteX2" fmla="*/ 3486146 w 3486146"/>
              <a:gd name="connsiteY2" fmla="*/ 413736 h 1707351"/>
              <a:gd name="connsiteX3" fmla="*/ 3119897 w 3486146"/>
              <a:gd name="connsiteY3" fmla="*/ 1535903 h 1707351"/>
              <a:gd name="connsiteX4" fmla="*/ 823449 w 3486146"/>
              <a:gd name="connsiteY4" fmla="*/ 1707351 h 1707351"/>
              <a:gd name="connsiteX5" fmla="*/ 0 w 3486146"/>
              <a:gd name="connsiteY5" fmla="*/ 256573 h 1707351"/>
              <a:gd name="connsiteX0" fmla="*/ 0 w 3486146"/>
              <a:gd name="connsiteY0" fmla="*/ 642335 h 2093113"/>
              <a:gd name="connsiteX1" fmla="*/ 1300161 w 3486146"/>
              <a:gd name="connsiteY1" fmla="*/ 0 h 2093113"/>
              <a:gd name="connsiteX2" fmla="*/ 3486146 w 3486146"/>
              <a:gd name="connsiteY2" fmla="*/ 799498 h 2093113"/>
              <a:gd name="connsiteX3" fmla="*/ 3119897 w 3486146"/>
              <a:gd name="connsiteY3" fmla="*/ 1921665 h 2093113"/>
              <a:gd name="connsiteX4" fmla="*/ 823449 w 3486146"/>
              <a:gd name="connsiteY4" fmla="*/ 2093113 h 2093113"/>
              <a:gd name="connsiteX5" fmla="*/ 0 w 3486146"/>
              <a:gd name="connsiteY5" fmla="*/ 642335 h 2093113"/>
              <a:gd name="connsiteX0" fmla="*/ 0 w 3119897"/>
              <a:gd name="connsiteY0" fmla="*/ 642335 h 2093113"/>
              <a:gd name="connsiteX1" fmla="*/ 1300161 w 3119897"/>
              <a:gd name="connsiteY1" fmla="*/ 0 h 2093113"/>
              <a:gd name="connsiteX2" fmla="*/ 3000371 w 3119897"/>
              <a:gd name="connsiteY2" fmla="*/ 799498 h 2093113"/>
              <a:gd name="connsiteX3" fmla="*/ 3119897 w 3119897"/>
              <a:gd name="connsiteY3" fmla="*/ 1921665 h 2093113"/>
              <a:gd name="connsiteX4" fmla="*/ 823449 w 3119897"/>
              <a:gd name="connsiteY4" fmla="*/ 2093113 h 2093113"/>
              <a:gd name="connsiteX5" fmla="*/ 0 w 3119897"/>
              <a:gd name="connsiteY5" fmla="*/ 642335 h 2093113"/>
              <a:gd name="connsiteX0" fmla="*/ 0 w 3119897"/>
              <a:gd name="connsiteY0" fmla="*/ 642335 h 1921665"/>
              <a:gd name="connsiteX1" fmla="*/ 1300161 w 3119897"/>
              <a:gd name="connsiteY1" fmla="*/ 0 h 1921665"/>
              <a:gd name="connsiteX2" fmla="*/ 3000371 w 3119897"/>
              <a:gd name="connsiteY2" fmla="*/ 799498 h 1921665"/>
              <a:gd name="connsiteX3" fmla="*/ 3119897 w 3119897"/>
              <a:gd name="connsiteY3" fmla="*/ 1921665 h 1921665"/>
              <a:gd name="connsiteX4" fmla="*/ 309099 w 3119897"/>
              <a:gd name="connsiteY4" fmla="*/ 1735926 h 1921665"/>
              <a:gd name="connsiteX5" fmla="*/ 0 w 3119897"/>
              <a:gd name="connsiteY5" fmla="*/ 642335 h 1921665"/>
              <a:gd name="connsiteX0" fmla="*/ 0 w 3000371"/>
              <a:gd name="connsiteY0" fmla="*/ 642335 h 1735926"/>
              <a:gd name="connsiteX1" fmla="*/ 1300161 w 3000371"/>
              <a:gd name="connsiteY1" fmla="*/ 0 h 1735926"/>
              <a:gd name="connsiteX2" fmla="*/ 3000371 w 3000371"/>
              <a:gd name="connsiteY2" fmla="*/ 799498 h 1735926"/>
              <a:gd name="connsiteX3" fmla="*/ 2934160 w 3000371"/>
              <a:gd name="connsiteY3" fmla="*/ 1550190 h 1735926"/>
              <a:gd name="connsiteX4" fmla="*/ 309099 w 3000371"/>
              <a:gd name="connsiteY4" fmla="*/ 1735926 h 1735926"/>
              <a:gd name="connsiteX5" fmla="*/ 0 w 3000371"/>
              <a:gd name="connsiteY5" fmla="*/ 642335 h 1735926"/>
              <a:gd name="connsiteX0" fmla="*/ 0 w 3000371"/>
              <a:gd name="connsiteY0" fmla="*/ 728060 h 1821651"/>
              <a:gd name="connsiteX1" fmla="*/ 1914524 w 3000371"/>
              <a:gd name="connsiteY1" fmla="*/ 0 h 1821651"/>
              <a:gd name="connsiteX2" fmla="*/ 3000371 w 3000371"/>
              <a:gd name="connsiteY2" fmla="*/ 885223 h 1821651"/>
              <a:gd name="connsiteX3" fmla="*/ 2934160 w 3000371"/>
              <a:gd name="connsiteY3" fmla="*/ 1635915 h 1821651"/>
              <a:gd name="connsiteX4" fmla="*/ 309099 w 3000371"/>
              <a:gd name="connsiteY4" fmla="*/ 1821651 h 1821651"/>
              <a:gd name="connsiteX5" fmla="*/ 0 w 3000371"/>
              <a:gd name="connsiteY5" fmla="*/ 728060 h 1821651"/>
              <a:gd name="connsiteX0" fmla="*/ 0 w 3086096"/>
              <a:gd name="connsiteY0" fmla="*/ 413735 h 1821651"/>
              <a:gd name="connsiteX1" fmla="*/ 2000249 w 3086096"/>
              <a:gd name="connsiteY1" fmla="*/ 0 h 1821651"/>
              <a:gd name="connsiteX2" fmla="*/ 3086096 w 3086096"/>
              <a:gd name="connsiteY2" fmla="*/ 885223 h 1821651"/>
              <a:gd name="connsiteX3" fmla="*/ 3019885 w 3086096"/>
              <a:gd name="connsiteY3" fmla="*/ 1635915 h 1821651"/>
              <a:gd name="connsiteX4" fmla="*/ 394824 w 3086096"/>
              <a:gd name="connsiteY4" fmla="*/ 1821651 h 1821651"/>
              <a:gd name="connsiteX5" fmla="*/ 0 w 3086096"/>
              <a:gd name="connsiteY5" fmla="*/ 413735 h 1821651"/>
              <a:gd name="connsiteX0" fmla="*/ 0 w 3086096"/>
              <a:gd name="connsiteY0" fmla="*/ 413735 h 1635915"/>
              <a:gd name="connsiteX1" fmla="*/ 2000249 w 3086096"/>
              <a:gd name="connsiteY1" fmla="*/ 0 h 1635915"/>
              <a:gd name="connsiteX2" fmla="*/ 3086096 w 3086096"/>
              <a:gd name="connsiteY2" fmla="*/ 885223 h 1635915"/>
              <a:gd name="connsiteX3" fmla="*/ 3019885 w 3086096"/>
              <a:gd name="connsiteY3" fmla="*/ 1635915 h 1635915"/>
              <a:gd name="connsiteX4" fmla="*/ 137649 w 3086096"/>
              <a:gd name="connsiteY4" fmla="*/ 1507326 h 1635915"/>
              <a:gd name="connsiteX5" fmla="*/ 0 w 3086096"/>
              <a:gd name="connsiteY5" fmla="*/ 413735 h 1635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6096" h="1635915">
                <a:moveTo>
                  <a:pt x="0" y="413735"/>
                </a:moveTo>
                <a:lnTo>
                  <a:pt x="2000249" y="0"/>
                </a:lnTo>
                <a:lnTo>
                  <a:pt x="3086096" y="885223"/>
                </a:lnTo>
                <a:lnTo>
                  <a:pt x="3019885" y="1635915"/>
                </a:lnTo>
                <a:lnTo>
                  <a:pt x="137649" y="1507326"/>
                </a:lnTo>
                <a:lnTo>
                  <a:pt x="0" y="41373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ІІ етап уроку – мотивація виконання роботи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Правильный пятиугольник 3"/>
          <p:cNvSpPr/>
          <p:nvPr/>
        </p:nvSpPr>
        <p:spPr>
          <a:xfrm flipH="1">
            <a:off x="118743" y="61070"/>
            <a:ext cx="3171827" cy="1635915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  <a:gd name="connsiteX0" fmla="*/ 0 w 2714621"/>
              <a:gd name="connsiteY0" fmla="*/ 585185 h 1807364"/>
              <a:gd name="connsiteX1" fmla="*/ 1157286 w 2714621"/>
              <a:gd name="connsiteY1" fmla="*/ 0 h 1807364"/>
              <a:gd name="connsiteX2" fmla="*/ 2714621 w 2714621"/>
              <a:gd name="connsiteY2" fmla="*/ 799498 h 1807364"/>
              <a:gd name="connsiteX3" fmla="*/ 2034047 w 2714621"/>
              <a:gd name="connsiteY3" fmla="*/ 1735927 h 1807364"/>
              <a:gd name="connsiteX4" fmla="*/ 523412 w 2714621"/>
              <a:gd name="connsiteY4" fmla="*/ 1807364 h 1807364"/>
              <a:gd name="connsiteX5" fmla="*/ 0 w 27146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034047 w 3171821"/>
              <a:gd name="connsiteY3" fmla="*/ 1735927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91297 w 3171821"/>
              <a:gd name="connsiteY3" fmla="*/ 1178715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05572 w 3171821"/>
              <a:gd name="connsiteY3" fmla="*/ 1535903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707351"/>
              <a:gd name="connsiteX1" fmla="*/ 1157286 w 3171821"/>
              <a:gd name="connsiteY1" fmla="*/ 0 h 1707351"/>
              <a:gd name="connsiteX2" fmla="*/ 3171821 w 3171821"/>
              <a:gd name="connsiteY2" fmla="*/ 413736 h 1707351"/>
              <a:gd name="connsiteX3" fmla="*/ 2805572 w 3171821"/>
              <a:gd name="connsiteY3" fmla="*/ 1535903 h 1707351"/>
              <a:gd name="connsiteX4" fmla="*/ 509124 w 3171821"/>
              <a:gd name="connsiteY4" fmla="*/ 1707351 h 1707351"/>
              <a:gd name="connsiteX5" fmla="*/ 0 w 3171821"/>
              <a:gd name="connsiteY5" fmla="*/ 585185 h 1707351"/>
              <a:gd name="connsiteX0" fmla="*/ 0 w 3486146"/>
              <a:gd name="connsiteY0" fmla="*/ 256573 h 1707351"/>
              <a:gd name="connsiteX1" fmla="*/ 1471611 w 3486146"/>
              <a:gd name="connsiteY1" fmla="*/ 0 h 1707351"/>
              <a:gd name="connsiteX2" fmla="*/ 3486146 w 3486146"/>
              <a:gd name="connsiteY2" fmla="*/ 413736 h 1707351"/>
              <a:gd name="connsiteX3" fmla="*/ 3119897 w 3486146"/>
              <a:gd name="connsiteY3" fmla="*/ 1535903 h 1707351"/>
              <a:gd name="connsiteX4" fmla="*/ 823449 w 3486146"/>
              <a:gd name="connsiteY4" fmla="*/ 1707351 h 1707351"/>
              <a:gd name="connsiteX5" fmla="*/ 0 w 3486146"/>
              <a:gd name="connsiteY5" fmla="*/ 256573 h 1707351"/>
              <a:gd name="connsiteX0" fmla="*/ 0 w 3486146"/>
              <a:gd name="connsiteY0" fmla="*/ 642335 h 2093113"/>
              <a:gd name="connsiteX1" fmla="*/ 1300161 w 3486146"/>
              <a:gd name="connsiteY1" fmla="*/ 0 h 2093113"/>
              <a:gd name="connsiteX2" fmla="*/ 3486146 w 3486146"/>
              <a:gd name="connsiteY2" fmla="*/ 799498 h 2093113"/>
              <a:gd name="connsiteX3" fmla="*/ 3119897 w 3486146"/>
              <a:gd name="connsiteY3" fmla="*/ 1921665 h 2093113"/>
              <a:gd name="connsiteX4" fmla="*/ 823449 w 3486146"/>
              <a:gd name="connsiteY4" fmla="*/ 2093113 h 2093113"/>
              <a:gd name="connsiteX5" fmla="*/ 0 w 3486146"/>
              <a:gd name="connsiteY5" fmla="*/ 642335 h 2093113"/>
              <a:gd name="connsiteX0" fmla="*/ 0 w 3119897"/>
              <a:gd name="connsiteY0" fmla="*/ 642335 h 2093113"/>
              <a:gd name="connsiteX1" fmla="*/ 1300161 w 3119897"/>
              <a:gd name="connsiteY1" fmla="*/ 0 h 2093113"/>
              <a:gd name="connsiteX2" fmla="*/ 3000371 w 3119897"/>
              <a:gd name="connsiteY2" fmla="*/ 799498 h 2093113"/>
              <a:gd name="connsiteX3" fmla="*/ 3119897 w 3119897"/>
              <a:gd name="connsiteY3" fmla="*/ 1921665 h 2093113"/>
              <a:gd name="connsiteX4" fmla="*/ 823449 w 3119897"/>
              <a:gd name="connsiteY4" fmla="*/ 2093113 h 2093113"/>
              <a:gd name="connsiteX5" fmla="*/ 0 w 3119897"/>
              <a:gd name="connsiteY5" fmla="*/ 642335 h 2093113"/>
              <a:gd name="connsiteX0" fmla="*/ 0 w 3119897"/>
              <a:gd name="connsiteY0" fmla="*/ 642335 h 1921665"/>
              <a:gd name="connsiteX1" fmla="*/ 1300161 w 3119897"/>
              <a:gd name="connsiteY1" fmla="*/ 0 h 1921665"/>
              <a:gd name="connsiteX2" fmla="*/ 3000371 w 3119897"/>
              <a:gd name="connsiteY2" fmla="*/ 799498 h 1921665"/>
              <a:gd name="connsiteX3" fmla="*/ 3119897 w 3119897"/>
              <a:gd name="connsiteY3" fmla="*/ 1921665 h 1921665"/>
              <a:gd name="connsiteX4" fmla="*/ 309099 w 3119897"/>
              <a:gd name="connsiteY4" fmla="*/ 1735926 h 1921665"/>
              <a:gd name="connsiteX5" fmla="*/ 0 w 3119897"/>
              <a:gd name="connsiteY5" fmla="*/ 642335 h 1921665"/>
              <a:gd name="connsiteX0" fmla="*/ 0 w 3000371"/>
              <a:gd name="connsiteY0" fmla="*/ 642335 h 1735926"/>
              <a:gd name="connsiteX1" fmla="*/ 1300161 w 3000371"/>
              <a:gd name="connsiteY1" fmla="*/ 0 h 1735926"/>
              <a:gd name="connsiteX2" fmla="*/ 3000371 w 3000371"/>
              <a:gd name="connsiteY2" fmla="*/ 799498 h 1735926"/>
              <a:gd name="connsiteX3" fmla="*/ 2934160 w 3000371"/>
              <a:gd name="connsiteY3" fmla="*/ 1550190 h 1735926"/>
              <a:gd name="connsiteX4" fmla="*/ 309099 w 3000371"/>
              <a:gd name="connsiteY4" fmla="*/ 1735926 h 1735926"/>
              <a:gd name="connsiteX5" fmla="*/ 0 w 3000371"/>
              <a:gd name="connsiteY5" fmla="*/ 642335 h 1735926"/>
              <a:gd name="connsiteX0" fmla="*/ 0 w 3000371"/>
              <a:gd name="connsiteY0" fmla="*/ 728060 h 1821651"/>
              <a:gd name="connsiteX1" fmla="*/ 1914524 w 3000371"/>
              <a:gd name="connsiteY1" fmla="*/ 0 h 1821651"/>
              <a:gd name="connsiteX2" fmla="*/ 3000371 w 3000371"/>
              <a:gd name="connsiteY2" fmla="*/ 885223 h 1821651"/>
              <a:gd name="connsiteX3" fmla="*/ 2934160 w 3000371"/>
              <a:gd name="connsiteY3" fmla="*/ 1635915 h 1821651"/>
              <a:gd name="connsiteX4" fmla="*/ 309099 w 3000371"/>
              <a:gd name="connsiteY4" fmla="*/ 1821651 h 1821651"/>
              <a:gd name="connsiteX5" fmla="*/ 0 w 3000371"/>
              <a:gd name="connsiteY5" fmla="*/ 728060 h 1821651"/>
              <a:gd name="connsiteX0" fmla="*/ 0 w 3086096"/>
              <a:gd name="connsiteY0" fmla="*/ 413735 h 1821651"/>
              <a:gd name="connsiteX1" fmla="*/ 2000249 w 3086096"/>
              <a:gd name="connsiteY1" fmla="*/ 0 h 1821651"/>
              <a:gd name="connsiteX2" fmla="*/ 3086096 w 3086096"/>
              <a:gd name="connsiteY2" fmla="*/ 885223 h 1821651"/>
              <a:gd name="connsiteX3" fmla="*/ 3019885 w 3086096"/>
              <a:gd name="connsiteY3" fmla="*/ 1635915 h 1821651"/>
              <a:gd name="connsiteX4" fmla="*/ 394824 w 3086096"/>
              <a:gd name="connsiteY4" fmla="*/ 1821651 h 1821651"/>
              <a:gd name="connsiteX5" fmla="*/ 0 w 3086096"/>
              <a:gd name="connsiteY5" fmla="*/ 413735 h 1821651"/>
              <a:gd name="connsiteX0" fmla="*/ 0 w 3086096"/>
              <a:gd name="connsiteY0" fmla="*/ 413735 h 1635915"/>
              <a:gd name="connsiteX1" fmla="*/ 2000249 w 3086096"/>
              <a:gd name="connsiteY1" fmla="*/ 0 h 1635915"/>
              <a:gd name="connsiteX2" fmla="*/ 3086096 w 3086096"/>
              <a:gd name="connsiteY2" fmla="*/ 885223 h 1635915"/>
              <a:gd name="connsiteX3" fmla="*/ 3019885 w 3086096"/>
              <a:gd name="connsiteY3" fmla="*/ 1635915 h 1635915"/>
              <a:gd name="connsiteX4" fmla="*/ 137649 w 3086096"/>
              <a:gd name="connsiteY4" fmla="*/ 1507326 h 1635915"/>
              <a:gd name="connsiteX5" fmla="*/ 0 w 3086096"/>
              <a:gd name="connsiteY5" fmla="*/ 413735 h 1635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6096" h="1635915">
                <a:moveTo>
                  <a:pt x="0" y="413735"/>
                </a:moveTo>
                <a:lnTo>
                  <a:pt x="2000249" y="0"/>
                </a:lnTo>
                <a:lnTo>
                  <a:pt x="3086096" y="885223"/>
                </a:lnTo>
                <a:lnTo>
                  <a:pt x="3019885" y="1635915"/>
                </a:lnTo>
                <a:lnTo>
                  <a:pt x="137649" y="1507326"/>
                </a:lnTo>
                <a:lnTo>
                  <a:pt x="0" y="413735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Специфіка нової української школи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Правильный пятиугольник 3">
            <a:hlinkClick r:id="rId7" action="ppaction://hlinksldjump"/>
          </p:cNvPr>
          <p:cNvSpPr/>
          <p:nvPr/>
        </p:nvSpPr>
        <p:spPr>
          <a:xfrm>
            <a:off x="6023917" y="368229"/>
            <a:ext cx="2955770" cy="2159270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3158" h="1807364">
                <a:moveTo>
                  <a:pt x="0" y="942373"/>
                </a:moveTo>
                <a:lnTo>
                  <a:pt x="885823" y="0"/>
                </a:lnTo>
                <a:lnTo>
                  <a:pt x="2443158" y="799498"/>
                </a:lnTo>
                <a:lnTo>
                  <a:pt x="1762584" y="1735927"/>
                </a:lnTo>
                <a:lnTo>
                  <a:pt x="251949" y="1807364"/>
                </a:lnTo>
                <a:lnTo>
                  <a:pt x="0" y="942373"/>
                </a:lnTo>
                <a:close/>
              </a:path>
            </a:pathLst>
          </a:custGeom>
          <a:solidFill>
            <a:srgbClr val="FFCC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2060"/>
                </a:solidFill>
              </a:rPr>
              <a:t>Роль вчителя </a:t>
            </a:r>
          </a:p>
          <a:p>
            <a:pPr algn="ctr"/>
            <a:r>
              <a:rPr lang="uk-UA" sz="2400" dirty="0">
                <a:solidFill>
                  <a:srgbClr val="002060"/>
                </a:solidFill>
              </a:rPr>
              <a:t>в організації навчання </a:t>
            </a:r>
          </a:p>
        </p:txBody>
      </p:sp>
      <p:sp>
        <p:nvSpPr>
          <p:cNvPr id="12" name="Правильный пятиугольник 3">
            <a:hlinkClick r:id="rId8" action="ppaction://hlinksldjump"/>
          </p:cNvPr>
          <p:cNvSpPr/>
          <p:nvPr/>
        </p:nvSpPr>
        <p:spPr>
          <a:xfrm flipH="1">
            <a:off x="3290570" y="2396622"/>
            <a:ext cx="3532456" cy="1940757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  <a:gd name="connsiteX0" fmla="*/ 0 w 2714621"/>
              <a:gd name="connsiteY0" fmla="*/ 585185 h 1807364"/>
              <a:gd name="connsiteX1" fmla="*/ 1157286 w 2714621"/>
              <a:gd name="connsiteY1" fmla="*/ 0 h 1807364"/>
              <a:gd name="connsiteX2" fmla="*/ 2714621 w 2714621"/>
              <a:gd name="connsiteY2" fmla="*/ 799498 h 1807364"/>
              <a:gd name="connsiteX3" fmla="*/ 2034047 w 2714621"/>
              <a:gd name="connsiteY3" fmla="*/ 1735927 h 1807364"/>
              <a:gd name="connsiteX4" fmla="*/ 523412 w 2714621"/>
              <a:gd name="connsiteY4" fmla="*/ 1807364 h 1807364"/>
              <a:gd name="connsiteX5" fmla="*/ 0 w 27146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034047 w 3171821"/>
              <a:gd name="connsiteY3" fmla="*/ 1735927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91297 w 3171821"/>
              <a:gd name="connsiteY3" fmla="*/ 1178715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807364"/>
              <a:gd name="connsiteX1" fmla="*/ 1157286 w 3171821"/>
              <a:gd name="connsiteY1" fmla="*/ 0 h 1807364"/>
              <a:gd name="connsiteX2" fmla="*/ 3171821 w 3171821"/>
              <a:gd name="connsiteY2" fmla="*/ 413736 h 1807364"/>
              <a:gd name="connsiteX3" fmla="*/ 2805572 w 3171821"/>
              <a:gd name="connsiteY3" fmla="*/ 1535903 h 1807364"/>
              <a:gd name="connsiteX4" fmla="*/ 523412 w 3171821"/>
              <a:gd name="connsiteY4" fmla="*/ 1807364 h 1807364"/>
              <a:gd name="connsiteX5" fmla="*/ 0 w 3171821"/>
              <a:gd name="connsiteY5" fmla="*/ 585185 h 1807364"/>
              <a:gd name="connsiteX0" fmla="*/ 0 w 3171821"/>
              <a:gd name="connsiteY0" fmla="*/ 585185 h 1707351"/>
              <a:gd name="connsiteX1" fmla="*/ 1157286 w 3171821"/>
              <a:gd name="connsiteY1" fmla="*/ 0 h 1707351"/>
              <a:gd name="connsiteX2" fmla="*/ 3171821 w 3171821"/>
              <a:gd name="connsiteY2" fmla="*/ 413736 h 1707351"/>
              <a:gd name="connsiteX3" fmla="*/ 2805572 w 3171821"/>
              <a:gd name="connsiteY3" fmla="*/ 1535903 h 1707351"/>
              <a:gd name="connsiteX4" fmla="*/ 509124 w 3171821"/>
              <a:gd name="connsiteY4" fmla="*/ 1707351 h 1707351"/>
              <a:gd name="connsiteX5" fmla="*/ 0 w 3171821"/>
              <a:gd name="connsiteY5" fmla="*/ 585185 h 1707351"/>
              <a:gd name="connsiteX0" fmla="*/ 0 w 3486146"/>
              <a:gd name="connsiteY0" fmla="*/ 256573 h 1707351"/>
              <a:gd name="connsiteX1" fmla="*/ 1471611 w 3486146"/>
              <a:gd name="connsiteY1" fmla="*/ 0 h 1707351"/>
              <a:gd name="connsiteX2" fmla="*/ 3486146 w 3486146"/>
              <a:gd name="connsiteY2" fmla="*/ 413736 h 1707351"/>
              <a:gd name="connsiteX3" fmla="*/ 3119897 w 3486146"/>
              <a:gd name="connsiteY3" fmla="*/ 1535903 h 1707351"/>
              <a:gd name="connsiteX4" fmla="*/ 823449 w 3486146"/>
              <a:gd name="connsiteY4" fmla="*/ 1707351 h 1707351"/>
              <a:gd name="connsiteX5" fmla="*/ 0 w 3486146"/>
              <a:gd name="connsiteY5" fmla="*/ 256573 h 1707351"/>
              <a:gd name="connsiteX0" fmla="*/ 0 w 3486146"/>
              <a:gd name="connsiteY0" fmla="*/ 642335 h 2093113"/>
              <a:gd name="connsiteX1" fmla="*/ 1300161 w 3486146"/>
              <a:gd name="connsiteY1" fmla="*/ 0 h 2093113"/>
              <a:gd name="connsiteX2" fmla="*/ 3486146 w 3486146"/>
              <a:gd name="connsiteY2" fmla="*/ 799498 h 2093113"/>
              <a:gd name="connsiteX3" fmla="*/ 3119897 w 3486146"/>
              <a:gd name="connsiteY3" fmla="*/ 1921665 h 2093113"/>
              <a:gd name="connsiteX4" fmla="*/ 823449 w 3486146"/>
              <a:gd name="connsiteY4" fmla="*/ 2093113 h 2093113"/>
              <a:gd name="connsiteX5" fmla="*/ 0 w 3486146"/>
              <a:gd name="connsiteY5" fmla="*/ 642335 h 2093113"/>
              <a:gd name="connsiteX0" fmla="*/ 0 w 3119897"/>
              <a:gd name="connsiteY0" fmla="*/ 642335 h 2093113"/>
              <a:gd name="connsiteX1" fmla="*/ 1300161 w 3119897"/>
              <a:gd name="connsiteY1" fmla="*/ 0 h 2093113"/>
              <a:gd name="connsiteX2" fmla="*/ 3000371 w 3119897"/>
              <a:gd name="connsiteY2" fmla="*/ 799498 h 2093113"/>
              <a:gd name="connsiteX3" fmla="*/ 3119897 w 3119897"/>
              <a:gd name="connsiteY3" fmla="*/ 1921665 h 2093113"/>
              <a:gd name="connsiteX4" fmla="*/ 823449 w 3119897"/>
              <a:gd name="connsiteY4" fmla="*/ 2093113 h 2093113"/>
              <a:gd name="connsiteX5" fmla="*/ 0 w 3119897"/>
              <a:gd name="connsiteY5" fmla="*/ 642335 h 2093113"/>
              <a:gd name="connsiteX0" fmla="*/ 0 w 3119897"/>
              <a:gd name="connsiteY0" fmla="*/ 642335 h 1921665"/>
              <a:gd name="connsiteX1" fmla="*/ 1300161 w 3119897"/>
              <a:gd name="connsiteY1" fmla="*/ 0 h 1921665"/>
              <a:gd name="connsiteX2" fmla="*/ 3000371 w 3119897"/>
              <a:gd name="connsiteY2" fmla="*/ 799498 h 1921665"/>
              <a:gd name="connsiteX3" fmla="*/ 3119897 w 3119897"/>
              <a:gd name="connsiteY3" fmla="*/ 1921665 h 1921665"/>
              <a:gd name="connsiteX4" fmla="*/ 309099 w 3119897"/>
              <a:gd name="connsiteY4" fmla="*/ 1735926 h 1921665"/>
              <a:gd name="connsiteX5" fmla="*/ 0 w 3119897"/>
              <a:gd name="connsiteY5" fmla="*/ 642335 h 1921665"/>
              <a:gd name="connsiteX0" fmla="*/ 0 w 3000371"/>
              <a:gd name="connsiteY0" fmla="*/ 642335 h 1735926"/>
              <a:gd name="connsiteX1" fmla="*/ 1300161 w 3000371"/>
              <a:gd name="connsiteY1" fmla="*/ 0 h 1735926"/>
              <a:gd name="connsiteX2" fmla="*/ 3000371 w 3000371"/>
              <a:gd name="connsiteY2" fmla="*/ 799498 h 1735926"/>
              <a:gd name="connsiteX3" fmla="*/ 2934160 w 3000371"/>
              <a:gd name="connsiteY3" fmla="*/ 1550190 h 1735926"/>
              <a:gd name="connsiteX4" fmla="*/ 309099 w 3000371"/>
              <a:gd name="connsiteY4" fmla="*/ 1735926 h 1735926"/>
              <a:gd name="connsiteX5" fmla="*/ 0 w 3000371"/>
              <a:gd name="connsiteY5" fmla="*/ 642335 h 1735926"/>
              <a:gd name="connsiteX0" fmla="*/ 0 w 3000371"/>
              <a:gd name="connsiteY0" fmla="*/ 728060 h 1821651"/>
              <a:gd name="connsiteX1" fmla="*/ 1914524 w 3000371"/>
              <a:gd name="connsiteY1" fmla="*/ 0 h 1821651"/>
              <a:gd name="connsiteX2" fmla="*/ 3000371 w 3000371"/>
              <a:gd name="connsiteY2" fmla="*/ 885223 h 1821651"/>
              <a:gd name="connsiteX3" fmla="*/ 2934160 w 3000371"/>
              <a:gd name="connsiteY3" fmla="*/ 1635915 h 1821651"/>
              <a:gd name="connsiteX4" fmla="*/ 309099 w 3000371"/>
              <a:gd name="connsiteY4" fmla="*/ 1821651 h 1821651"/>
              <a:gd name="connsiteX5" fmla="*/ 0 w 3000371"/>
              <a:gd name="connsiteY5" fmla="*/ 728060 h 1821651"/>
              <a:gd name="connsiteX0" fmla="*/ 0 w 3086096"/>
              <a:gd name="connsiteY0" fmla="*/ 413735 h 1821651"/>
              <a:gd name="connsiteX1" fmla="*/ 2000249 w 3086096"/>
              <a:gd name="connsiteY1" fmla="*/ 0 h 1821651"/>
              <a:gd name="connsiteX2" fmla="*/ 3086096 w 3086096"/>
              <a:gd name="connsiteY2" fmla="*/ 885223 h 1821651"/>
              <a:gd name="connsiteX3" fmla="*/ 3019885 w 3086096"/>
              <a:gd name="connsiteY3" fmla="*/ 1635915 h 1821651"/>
              <a:gd name="connsiteX4" fmla="*/ 394824 w 3086096"/>
              <a:gd name="connsiteY4" fmla="*/ 1821651 h 1821651"/>
              <a:gd name="connsiteX5" fmla="*/ 0 w 3086096"/>
              <a:gd name="connsiteY5" fmla="*/ 413735 h 1821651"/>
              <a:gd name="connsiteX0" fmla="*/ 0 w 3086096"/>
              <a:gd name="connsiteY0" fmla="*/ 413735 h 1635915"/>
              <a:gd name="connsiteX1" fmla="*/ 2000249 w 3086096"/>
              <a:gd name="connsiteY1" fmla="*/ 0 h 1635915"/>
              <a:gd name="connsiteX2" fmla="*/ 3086096 w 3086096"/>
              <a:gd name="connsiteY2" fmla="*/ 885223 h 1635915"/>
              <a:gd name="connsiteX3" fmla="*/ 3019885 w 3086096"/>
              <a:gd name="connsiteY3" fmla="*/ 1635915 h 1635915"/>
              <a:gd name="connsiteX4" fmla="*/ 137649 w 3086096"/>
              <a:gd name="connsiteY4" fmla="*/ 1507326 h 1635915"/>
              <a:gd name="connsiteX5" fmla="*/ 0 w 3086096"/>
              <a:gd name="connsiteY5" fmla="*/ 413735 h 1635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6096" h="1635915">
                <a:moveTo>
                  <a:pt x="0" y="413735"/>
                </a:moveTo>
                <a:lnTo>
                  <a:pt x="2000249" y="0"/>
                </a:lnTo>
                <a:lnTo>
                  <a:pt x="3086096" y="885223"/>
                </a:lnTo>
                <a:lnTo>
                  <a:pt x="3019885" y="1635915"/>
                </a:lnTo>
                <a:lnTo>
                  <a:pt x="137649" y="1507326"/>
                </a:lnTo>
                <a:lnTo>
                  <a:pt x="0" y="413735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ea typeface="Calibri" panose="020F0502020204030204" pitchFamily="34" charset="0"/>
              </a:rPr>
              <a:t>Методи та засоби створення позитивної мотивації навчання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Правильный пятиугольник 3">
            <a:hlinkClick r:id="rId9" action="ppaction://hlinksldjump"/>
          </p:cNvPr>
          <p:cNvSpPr/>
          <p:nvPr/>
        </p:nvSpPr>
        <p:spPr>
          <a:xfrm>
            <a:off x="6794799" y="2527499"/>
            <a:ext cx="2193124" cy="1548163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3158" h="1807364">
                <a:moveTo>
                  <a:pt x="0" y="942373"/>
                </a:moveTo>
                <a:lnTo>
                  <a:pt x="885823" y="0"/>
                </a:lnTo>
                <a:lnTo>
                  <a:pt x="2443158" y="799498"/>
                </a:lnTo>
                <a:lnTo>
                  <a:pt x="1762584" y="1735927"/>
                </a:lnTo>
                <a:lnTo>
                  <a:pt x="251949" y="1807364"/>
                </a:lnTo>
                <a:lnTo>
                  <a:pt x="0" y="942373"/>
                </a:lnTo>
                <a:close/>
              </a:path>
            </a:pathLst>
          </a:custGeom>
          <a:solidFill>
            <a:srgbClr val="FF339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Три кроки </a:t>
            </a:r>
          </a:p>
          <a:p>
            <a:pPr algn="ctr"/>
            <a:r>
              <a:rPr lang="uk-UA" sz="2400" dirty="0">
                <a:solidFill>
                  <a:schemeClr val="tx1"/>
                </a:solidFill>
              </a:rPr>
              <a:t>до успіху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" name="Правильный пятиугольник 3">
            <a:hlinkClick r:id="rId10" action="ppaction://hlinksldjump"/>
          </p:cNvPr>
          <p:cNvSpPr/>
          <p:nvPr/>
        </p:nvSpPr>
        <p:spPr>
          <a:xfrm>
            <a:off x="3857069" y="4303345"/>
            <a:ext cx="2193124" cy="1548163"/>
          </a:xfrm>
          <a:custGeom>
            <a:avLst/>
            <a:gdLst>
              <a:gd name="connsiteX0" fmla="*/ 3 w 3114677"/>
              <a:gd name="connsiteY0" fmla="*/ 799498 h 2093119"/>
              <a:gd name="connsiteX1" fmla="*/ 1557339 w 3114677"/>
              <a:gd name="connsiteY1" fmla="*/ 0 h 2093119"/>
              <a:gd name="connsiteX2" fmla="*/ 3114674 w 3114677"/>
              <a:gd name="connsiteY2" fmla="*/ 799498 h 2093119"/>
              <a:gd name="connsiteX3" fmla="*/ 2519825 w 3114677"/>
              <a:gd name="connsiteY3" fmla="*/ 2093114 h 2093119"/>
              <a:gd name="connsiteX4" fmla="*/ 594852 w 3114677"/>
              <a:gd name="connsiteY4" fmla="*/ 2093114 h 2093119"/>
              <a:gd name="connsiteX5" fmla="*/ 3 w 3114677"/>
              <a:gd name="connsiteY5" fmla="*/ 799498 h 2093119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924973 w 2519822"/>
              <a:gd name="connsiteY3" fmla="*/ 2093114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76664 w 2519822"/>
              <a:gd name="connsiteY0" fmla="*/ 942373 h 2093114"/>
              <a:gd name="connsiteX1" fmla="*/ 962487 w 2519822"/>
              <a:gd name="connsiteY1" fmla="*/ 0 h 2093114"/>
              <a:gd name="connsiteX2" fmla="*/ 2519822 w 2519822"/>
              <a:gd name="connsiteY2" fmla="*/ 799498 h 2093114"/>
              <a:gd name="connsiteX3" fmla="*/ 1839248 w 2519822"/>
              <a:gd name="connsiteY3" fmla="*/ 1735927 h 2093114"/>
              <a:gd name="connsiteX4" fmla="*/ 0 w 2519822"/>
              <a:gd name="connsiteY4" fmla="*/ 2093114 h 2093114"/>
              <a:gd name="connsiteX5" fmla="*/ 76664 w 2519822"/>
              <a:gd name="connsiteY5" fmla="*/ 942373 h 2093114"/>
              <a:gd name="connsiteX0" fmla="*/ 0 w 2443158"/>
              <a:gd name="connsiteY0" fmla="*/ 942373 h 1807364"/>
              <a:gd name="connsiteX1" fmla="*/ 885823 w 2443158"/>
              <a:gd name="connsiteY1" fmla="*/ 0 h 1807364"/>
              <a:gd name="connsiteX2" fmla="*/ 2443158 w 2443158"/>
              <a:gd name="connsiteY2" fmla="*/ 799498 h 1807364"/>
              <a:gd name="connsiteX3" fmla="*/ 1762584 w 2443158"/>
              <a:gd name="connsiteY3" fmla="*/ 1735927 h 1807364"/>
              <a:gd name="connsiteX4" fmla="*/ 251949 w 2443158"/>
              <a:gd name="connsiteY4" fmla="*/ 1807364 h 1807364"/>
              <a:gd name="connsiteX5" fmla="*/ 0 w 2443158"/>
              <a:gd name="connsiteY5" fmla="*/ 942373 h 1807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3158" h="1807364">
                <a:moveTo>
                  <a:pt x="0" y="942373"/>
                </a:moveTo>
                <a:lnTo>
                  <a:pt x="885823" y="0"/>
                </a:lnTo>
                <a:lnTo>
                  <a:pt x="2443158" y="799498"/>
                </a:lnTo>
                <a:lnTo>
                  <a:pt x="1762584" y="1735927"/>
                </a:lnTo>
                <a:lnTo>
                  <a:pt x="251949" y="1807364"/>
                </a:lnTo>
                <a:lnTo>
                  <a:pt x="0" y="942373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Висновки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89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80698" y="1842531"/>
            <a:ext cx="324284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dirty="0"/>
              <a:t>Азбука, у якій кожна літера записується з використанням крапок і тире.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92" y="3796459"/>
            <a:ext cx="2030148" cy="2803538"/>
          </a:xfrm>
          <a:prstGeom prst="rect">
            <a:avLst/>
          </a:prstGeom>
        </p:spPr>
      </p:pic>
      <p:sp>
        <p:nvSpPr>
          <p:cNvPr id="9" name="Freeform 31"/>
          <p:cNvSpPr>
            <a:spLocks/>
          </p:cNvSpPr>
          <p:nvPr/>
        </p:nvSpPr>
        <p:spPr bwMode="auto">
          <a:xfrm flipH="1">
            <a:off x="3377767" y="4964561"/>
            <a:ext cx="5738181" cy="11763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3542386" y="4998812"/>
            <a:ext cx="2346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Ключ</a:t>
            </a:r>
            <a:endParaRPr lang="uk-UA" sz="2000" dirty="0"/>
          </a:p>
          <a:p>
            <a:r>
              <a:rPr lang="uk-UA" sz="2000" dirty="0"/>
              <a:t>1. </a:t>
            </a:r>
            <a:r>
              <a:rPr lang="uk-UA" sz="2000" b="1" dirty="0"/>
              <a:t>Інтернетом</a:t>
            </a:r>
            <a:r>
              <a:rPr lang="uk-UA" sz="2000" dirty="0"/>
              <a:t> </a:t>
            </a:r>
          </a:p>
          <a:p>
            <a:r>
              <a:rPr lang="uk-UA" sz="2000" dirty="0"/>
              <a:t>2</a:t>
            </a:r>
            <a:r>
              <a:rPr lang="uk-UA" sz="2000" b="1" dirty="0"/>
              <a:t>. небезпеки</a:t>
            </a:r>
            <a:r>
              <a:rPr lang="uk-UA" sz="2000" dirty="0"/>
              <a:t> </a:t>
            </a:r>
          </a:p>
          <a:p>
            <a:r>
              <a:rPr lang="uk-UA" sz="2000" dirty="0"/>
              <a:t>3. </a:t>
            </a:r>
            <a:r>
              <a:rPr lang="uk-UA" sz="2000" b="1" dirty="0"/>
              <a:t>особистих </a:t>
            </a:r>
          </a:p>
          <a:p>
            <a:r>
              <a:rPr lang="uk-UA" sz="2000" dirty="0"/>
              <a:t>4</a:t>
            </a:r>
            <a:r>
              <a:rPr lang="uk-UA" sz="2000" b="1" dirty="0"/>
              <a:t>. шкідливих</a:t>
            </a:r>
          </a:p>
          <a:p>
            <a:r>
              <a:rPr lang="uk-UA" sz="2000" dirty="0"/>
              <a:t>5.</a:t>
            </a:r>
            <a:r>
              <a:rPr lang="uk-UA" sz="2000" b="1" dirty="0"/>
              <a:t> загрозливого</a:t>
            </a:r>
            <a:r>
              <a:rPr lang="uk-UA" sz="2000" dirty="0"/>
              <a:t> </a:t>
            </a:r>
            <a:endParaRPr lang="ru-RU" sz="2000" dirty="0"/>
          </a:p>
        </p:txBody>
      </p: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3079637" y="4964561"/>
            <a:ext cx="6020122" cy="2032164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1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1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57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55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1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49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45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3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1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39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37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35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3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005190" y="206539"/>
            <a:ext cx="5063862" cy="4746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Безпечне користування  Інтернетом</a:t>
            </a:r>
          </a:p>
        </p:txBody>
      </p:sp>
      <p:sp>
        <p:nvSpPr>
          <p:cNvPr id="65" name="Блок-схема: документ 64"/>
          <p:cNvSpPr/>
          <p:nvPr/>
        </p:nvSpPr>
        <p:spPr>
          <a:xfrm>
            <a:off x="1889614" y="82767"/>
            <a:ext cx="1966382" cy="554067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89871" y="987897"/>
            <a:ext cx="2766645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1400" dirty="0"/>
              <a:t>Під час користування (1) потрібно пам’ятати про (2) та дбати про захист (3) даних, захист від програм (4)  і від  (5) вмісту.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1858" y="2774201"/>
            <a:ext cx="305885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1400" dirty="0"/>
              <a:t>1. </a:t>
            </a:r>
            <a:r>
              <a:rPr lang="uk-UA" sz="1400" b="1" dirty="0"/>
              <a:t>•• —• — • •—• —• • — ——— ——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573" y="3120799"/>
            <a:ext cx="3632726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1400" b="1" dirty="0"/>
              <a:t>2. —• • —••• • ——•• •——• • —•— —•——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68359" y="1824888"/>
            <a:ext cx="2810858" cy="3146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400" b="1" dirty="0"/>
              <a:t>3. ——— ••• ——— —••• —•—— </a:t>
            </a:r>
            <a:endParaRPr lang="ru-RU" sz="1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61037" y="3512889"/>
            <a:ext cx="4370204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400" b="1" dirty="0"/>
              <a:t>4. ——•— —•— •• —•• •—•• —•—— •—— ————</a:t>
            </a:r>
            <a:r>
              <a:rPr lang="uk-UA" sz="1400" dirty="0"/>
              <a:t> </a:t>
            </a:r>
            <a:endParaRPr lang="ru-RU" sz="14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710199" y="4821640"/>
            <a:ext cx="6266899" cy="3053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400" b="1" dirty="0"/>
              <a:t>5. ——•• •— •••• •—• ——— ——•• •—•• —•—— •—— ——— •••• ——— </a:t>
            </a:r>
            <a:endParaRPr lang="ru-RU" sz="1400" dirty="0"/>
          </a:p>
        </p:txBody>
      </p:sp>
      <p:sp>
        <p:nvSpPr>
          <p:cNvPr id="69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2267246" y="6281841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70" name="Облако 69"/>
          <p:cNvSpPr/>
          <p:nvPr/>
        </p:nvSpPr>
        <p:spPr>
          <a:xfrm>
            <a:off x="167572" y="565081"/>
            <a:ext cx="3688424" cy="1209114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Азбука Морзе</a:t>
            </a: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396" y="2152152"/>
            <a:ext cx="3597919" cy="26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6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28" y="947899"/>
            <a:ext cx="3504719" cy="2628540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2700094" y="83282"/>
            <a:ext cx="1725649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06889" y="730669"/>
            <a:ext cx="4549486" cy="12304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Файли, папки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та операції над ними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68" y="2057146"/>
            <a:ext cx="3453852" cy="4489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06" y="3956568"/>
            <a:ext cx="2621342" cy="2895736"/>
          </a:xfrm>
          <a:prstGeom prst="rect">
            <a:avLst/>
          </a:prstGeom>
        </p:spPr>
      </p:pic>
      <p:sp>
        <p:nvSpPr>
          <p:cNvPr id="64" name="Freeform 31"/>
          <p:cNvSpPr>
            <a:spLocks/>
          </p:cNvSpPr>
          <p:nvPr/>
        </p:nvSpPr>
        <p:spPr bwMode="auto">
          <a:xfrm flipH="1" flipV="1">
            <a:off x="5526371" y="3944397"/>
            <a:ext cx="3617629" cy="9994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5381303" y="3814861"/>
            <a:ext cx="3762697" cy="3179150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1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62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60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58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56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7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54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1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52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3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50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48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46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44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42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40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8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38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36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34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" name="TextBox 64">
            <a:hlinkClick r:id="rId5"/>
          </p:cNvPr>
          <p:cNvSpPr txBox="1"/>
          <p:nvPr/>
        </p:nvSpPr>
        <p:spPr>
          <a:xfrm>
            <a:off x="3831494" y="3512296"/>
            <a:ext cx="3025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hlinkClick r:id="rId5"/>
              </a:rPr>
              <a:t>Генератор «Знайди слова»</a:t>
            </a:r>
            <a:endParaRPr lang="ru-RU" dirty="0"/>
          </a:p>
        </p:txBody>
      </p:sp>
      <p:sp>
        <p:nvSpPr>
          <p:cNvPr id="66" name="Заголовок 1">
            <a:hlinkClick r:id="rId6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67" name="Облако 66"/>
          <p:cNvSpPr/>
          <p:nvPr/>
        </p:nvSpPr>
        <p:spPr>
          <a:xfrm>
            <a:off x="0" y="660140"/>
            <a:ext cx="3763358" cy="830176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Знайди слова</a:t>
            </a:r>
            <a:endParaRPr lang="ru-RU" sz="28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3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86" y="470435"/>
            <a:ext cx="3507958" cy="2630969"/>
          </a:xfrm>
          <a:prstGeom prst="rect">
            <a:avLst/>
          </a:prstGeom>
        </p:spPr>
      </p:pic>
      <p:sp>
        <p:nvSpPr>
          <p:cNvPr id="4" name="8-конечная звезда 3"/>
          <p:cNvSpPr/>
          <p:nvPr/>
        </p:nvSpPr>
        <p:spPr>
          <a:xfrm rot="1549484">
            <a:off x="-1051" y="1174557"/>
            <a:ext cx="1391229" cy="837599"/>
          </a:xfrm>
          <a:prstGeom prst="strip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0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Ребуси</a:t>
            </a:r>
            <a:endParaRPr lang="ru-RU" sz="20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3138861" y="521505"/>
            <a:ext cx="1728618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4" name="Freeform 31"/>
          <p:cNvSpPr>
            <a:spLocks/>
          </p:cNvSpPr>
          <p:nvPr/>
        </p:nvSpPr>
        <p:spPr bwMode="auto">
          <a:xfrm flipH="1" flipV="1">
            <a:off x="5526371" y="3944397"/>
            <a:ext cx="3617629" cy="9994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28" y="3116145"/>
            <a:ext cx="2893807" cy="798812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39" y="3147180"/>
            <a:ext cx="2398459" cy="776434"/>
          </a:xfrm>
          <a:prstGeom prst="rect">
            <a:avLst/>
          </a:prstGeom>
          <a:ln w="19050">
            <a:solidFill>
              <a:srgbClr val="92D050"/>
            </a:solidFill>
          </a:ln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266" y="4425237"/>
            <a:ext cx="2302364" cy="862955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85" y="3013714"/>
            <a:ext cx="730417" cy="896113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2" y="5370731"/>
            <a:ext cx="3526146" cy="904461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10" y="4044341"/>
            <a:ext cx="1682872" cy="981675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3" y="2122498"/>
            <a:ext cx="3172466" cy="652469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1159597" y="1856210"/>
            <a:ext cx="4549486" cy="12304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</a:rPr>
              <a:t>Складові </a:t>
            </a:r>
            <a:r>
              <a:rPr lang="uk-UA" sz="3200" b="1" dirty="0" err="1">
                <a:solidFill>
                  <a:srgbClr val="C00000"/>
                </a:solidFill>
              </a:rPr>
              <a:t>комп</a:t>
            </a:r>
            <a:r>
              <a:rPr lang="en-US" sz="3200" b="1" dirty="0">
                <a:solidFill>
                  <a:srgbClr val="C00000"/>
                </a:solidFill>
              </a:rPr>
              <a:t>’</a:t>
            </a:r>
            <a:r>
              <a:rPr lang="uk-UA" sz="3200" b="1" dirty="0" err="1">
                <a:solidFill>
                  <a:srgbClr val="C00000"/>
                </a:solidFill>
              </a:rPr>
              <a:t>ютерів</a:t>
            </a:r>
            <a:r>
              <a:rPr lang="uk-UA" sz="3200" b="1" dirty="0">
                <a:solidFill>
                  <a:srgbClr val="C00000"/>
                </a:solidFill>
              </a:rPr>
              <a:t> 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та їхнє призначення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2" name="TextBox 71">
            <a:hlinkClick r:id="rId10"/>
          </p:cNvPr>
          <p:cNvSpPr txBox="1"/>
          <p:nvPr/>
        </p:nvSpPr>
        <p:spPr>
          <a:xfrm>
            <a:off x="1772130" y="6310360"/>
            <a:ext cx="222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Генератор ребусів</a:t>
            </a:r>
            <a:endParaRPr lang="ru-RU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1455616" y="2724996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06434" y="2833784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04055" y="4387941"/>
            <a:ext cx="2211542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dirty="0" err="1"/>
              <a:t>Комп</a:t>
            </a:r>
            <a:r>
              <a:rPr lang="en-US" dirty="0"/>
              <a:t>’</a:t>
            </a:r>
            <a:r>
              <a:rPr lang="uk-UA" dirty="0" err="1"/>
              <a:t>ютер</a:t>
            </a:r>
            <a:endParaRPr lang="en-US" dirty="0"/>
          </a:p>
          <a:p>
            <a:pPr marL="342900" indent="-342900">
              <a:buAutoNum type="arabicPeriod"/>
            </a:pPr>
            <a:r>
              <a:rPr lang="uk-UA" dirty="0"/>
              <a:t>Миша</a:t>
            </a:r>
          </a:p>
          <a:p>
            <a:pPr marL="342900" indent="-342900">
              <a:buAutoNum type="arabicPeriod"/>
            </a:pPr>
            <a:r>
              <a:rPr lang="uk-UA" dirty="0"/>
              <a:t>Клавіатура</a:t>
            </a:r>
          </a:p>
          <a:p>
            <a:pPr marL="342900" indent="-342900">
              <a:buAutoNum type="arabicPeriod"/>
            </a:pPr>
            <a:r>
              <a:rPr lang="uk-UA" dirty="0"/>
              <a:t>Монітор</a:t>
            </a:r>
          </a:p>
          <a:p>
            <a:pPr marL="342900" indent="-342900">
              <a:buAutoNum type="arabicPeriod"/>
            </a:pPr>
            <a:r>
              <a:rPr lang="uk-UA" dirty="0"/>
              <a:t>Принтер</a:t>
            </a:r>
          </a:p>
          <a:p>
            <a:pPr marL="342900" indent="-342900">
              <a:buAutoNum type="arabicPeriod"/>
            </a:pPr>
            <a:r>
              <a:rPr lang="uk-UA" dirty="0"/>
              <a:t>Колонки</a:t>
            </a:r>
          </a:p>
          <a:p>
            <a:pPr marL="342900" indent="-342900">
              <a:buAutoNum type="arabicPeriod"/>
            </a:pPr>
            <a:r>
              <a:rPr lang="uk-UA" dirty="0"/>
              <a:t>Мікрофон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209610" y="2133034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-6611" y="3722420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3995920" y="2706220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406542" y="4146043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0" y="4966231"/>
            <a:ext cx="4531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1" name="Group 32"/>
          <p:cNvGrpSpPr>
            <a:grpSpLocks/>
          </p:cNvGrpSpPr>
          <p:nvPr/>
        </p:nvGrpSpPr>
        <p:grpSpPr bwMode="auto">
          <a:xfrm>
            <a:off x="5400814" y="3794363"/>
            <a:ext cx="3762697" cy="3179150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grpSp>
          <p:nvGrpSpPr>
            <p:cNvPr id="82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132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3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84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130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1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128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6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126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7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124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8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91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122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120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1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3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118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116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7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5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114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112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110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8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108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9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106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0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104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1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4" name="Заголовок 1">
            <a:hlinkClick r:id="rId11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36" name="Облако 135"/>
          <p:cNvSpPr/>
          <p:nvPr/>
        </p:nvSpPr>
        <p:spPr>
          <a:xfrm>
            <a:off x="68942" y="24029"/>
            <a:ext cx="3051993" cy="1052000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Детективне агентство</a:t>
            </a:r>
            <a:endParaRPr lang="ru-RU" sz="28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01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Облако 64"/>
          <p:cNvSpPr/>
          <p:nvPr/>
        </p:nvSpPr>
        <p:spPr>
          <a:xfrm>
            <a:off x="-1" y="160224"/>
            <a:ext cx="5172076" cy="830176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Вибірковий диктант</a:t>
            </a:r>
            <a:endParaRPr lang="ru-RU" sz="28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5361278" y="271454"/>
            <a:ext cx="1878504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9312" y="1627017"/>
            <a:ext cx="4549486" cy="12304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</a:rPr>
              <a:t>Файли, папки </a:t>
            </a:r>
          </a:p>
          <a:p>
            <a:pPr algn="ctr"/>
            <a:r>
              <a:rPr lang="uk-UA" sz="3200" b="1" dirty="0">
                <a:solidFill>
                  <a:srgbClr val="0070C0"/>
                </a:solidFill>
              </a:rPr>
              <a:t>та операції над ними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4" name="Freeform 31"/>
          <p:cNvSpPr>
            <a:spLocks/>
          </p:cNvSpPr>
          <p:nvPr/>
        </p:nvSpPr>
        <p:spPr bwMode="auto">
          <a:xfrm flipH="1" flipV="1">
            <a:off x="5526371" y="3944397"/>
            <a:ext cx="3617629" cy="9994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6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202" y="2105375"/>
            <a:ext cx="7125495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57188"/>
            <a:r>
              <a:rPr lang="uk-UA" sz="2400" dirty="0"/>
              <a:t>Записати тільки ті операції, які можна виконувати над папками, файлами, ярликами.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92679" y="3081851"/>
            <a:ext cx="56272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Створення, малювання, виділення,  вивчення, перейменування, вимірювання, копіювання, підкреслення, переміщення, ділення, видалення, множення, відновлення.</a:t>
            </a:r>
            <a:endParaRPr lang="ru-RU" sz="24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083922" y="4308396"/>
            <a:ext cx="25384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Створення</a:t>
            </a:r>
          </a:p>
          <a:p>
            <a:r>
              <a:rPr lang="uk-UA" sz="2000" dirty="0"/>
              <a:t>Виділення</a:t>
            </a:r>
          </a:p>
          <a:p>
            <a:r>
              <a:rPr lang="uk-UA" sz="2000" dirty="0"/>
              <a:t>Перейменування</a:t>
            </a:r>
          </a:p>
          <a:p>
            <a:r>
              <a:rPr lang="uk-UA" sz="2000" dirty="0"/>
              <a:t>Копіювання</a:t>
            </a:r>
          </a:p>
          <a:p>
            <a:r>
              <a:rPr lang="uk-UA" sz="2000" dirty="0"/>
              <a:t>Переміщення</a:t>
            </a:r>
          </a:p>
          <a:p>
            <a:r>
              <a:rPr lang="uk-UA" sz="2000" dirty="0"/>
              <a:t>Видалення</a:t>
            </a:r>
          </a:p>
          <a:p>
            <a:r>
              <a:rPr lang="uk-UA" sz="2000" dirty="0"/>
              <a:t>Відновлення</a:t>
            </a:r>
            <a:endParaRPr lang="ru-RU" sz="2000" dirty="0"/>
          </a:p>
        </p:txBody>
      </p:sp>
      <p:grpSp>
        <p:nvGrpSpPr>
          <p:cNvPr id="68" name="Group 32"/>
          <p:cNvGrpSpPr>
            <a:grpSpLocks/>
          </p:cNvGrpSpPr>
          <p:nvPr/>
        </p:nvGrpSpPr>
        <p:grpSpPr bwMode="auto">
          <a:xfrm>
            <a:off x="5453836" y="3871019"/>
            <a:ext cx="3762697" cy="2822642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69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70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119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117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115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3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113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4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111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78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109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107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0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105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1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103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101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99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0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4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97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8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5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95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6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93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4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7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91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404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989" y="832632"/>
            <a:ext cx="3766428" cy="2824821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83" y="1240287"/>
            <a:ext cx="4741719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Пристрій введення даних, який використовують у звукозаписі.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Результат сприйняття людиною повідомлень з навколишнього світу.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Паличка для письма.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Один з видів портативних комп’ютерів, який розрахований здебільшого на роботу з комп’ютерними мережами.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Пристрій для друку даних на папері.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Наука про інформацію та інформаційні процеси.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Пристрій, що перетворює сигнал у форму, зручну для опрацювання.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Об’єкт текстового документа, що має такі властивості: розміри сторінки, розміри полів, орієнтація сторінки, номер сторінки.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503459"/>
              </p:ext>
            </p:extLst>
          </p:nvPr>
        </p:nvGraphicFramePr>
        <p:xfrm>
          <a:off x="5222080" y="3877322"/>
          <a:ext cx="3897438" cy="292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768">
                  <a:extLst>
                    <a:ext uri="{9D8B030D-6E8A-4147-A177-3AD203B41FA5}">
                      <a16:colId xmlns:a16="http://schemas.microsoft.com/office/drawing/2014/main" val="2751274548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2687116817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362105240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3130058404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865613151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564004233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1694940230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4005695581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702121533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3628283417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1542451119"/>
                    </a:ext>
                  </a:extLst>
                </a:gridCol>
                <a:gridCol w="327970">
                  <a:extLst>
                    <a:ext uri="{9D8B030D-6E8A-4147-A177-3AD203B41FA5}">
                      <a16:colId xmlns:a16="http://schemas.microsoft.com/office/drawing/2014/main" val="3754120738"/>
                    </a:ext>
                  </a:extLst>
                </a:gridCol>
              </a:tblGrid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М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І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278422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Ц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05334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529176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Б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032408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760237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Ф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888090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642608"/>
                  </a:ext>
                </a:extLst>
              </a:tr>
              <a:tr h="328054">
                <a:tc>
                  <a:txBody>
                    <a:bodyPr/>
                    <a:lstStyle/>
                    <a:p>
                      <a:r>
                        <a:rPr lang="uk-UA" dirty="0"/>
                        <a:t>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</a:t>
                      </a:r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О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15194"/>
                  </a:ext>
                </a:extLst>
              </a:tr>
            </a:tbl>
          </a:graphicData>
        </a:graphic>
      </p:graphicFrame>
      <p:sp>
        <p:nvSpPr>
          <p:cNvPr id="121" name="Freeform 31"/>
          <p:cNvSpPr>
            <a:spLocks/>
          </p:cNvSpPr>
          <p:nvPr/>
        </p:nvSpPr>
        <p:spPr bwMode="auto">
          <a:xfrm flipH="1" flipV="1">
            <a:off x="5124999" y="3825334"/>
            <a:ext cx="3862436" cy="95949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22" name="Group 32"/>
          <p:cNvGrpSpPr>
            <a:grpSpLocks/>
          </p:cNvGrpSpPr>
          <p:nvPr/>
        </p:nvGrpSpPr>
        <p:grpSpPr bwMode="auto">
          <a:xfrm>
            <a:off x="4962437" y="3714751"/>
            <a:ext cx="4266267" cy="3757612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23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4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173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5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171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2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6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169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0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7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167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8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8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165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6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9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2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163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4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3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161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2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4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159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0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5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157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8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6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155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6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7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153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4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8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151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2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9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149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0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0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147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8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1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145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6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2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6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915825" y="6290461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38" y="5793821"/>
            <a:ext cx="40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5125"/>
            <a:r>
              <a:rPr lang="uk-UA" sz="1200" b="1" dirty="0"/>
              <a:t>Знайдіть</a:t>
            </a:r>
            <a:r>
              <a:rPr lang="uk-UA" sz="1200" dirty="0"/>
              <a:t> і </a:t>
            </a:r>
            <a:r>
              <a:rPr lang="uk-UA" sz="1200" b="1" dirty="0"/>
              <a:t>запишіть</a:t>
            </a:r>
            <a:r>
              <a:rPr lang="uk-UA" sz="1200" dirty="0"/>
              <a:t> у стовпчик слова за їх лексичним значенням</a:t>
            </a:r>
            <a:r>
              <a:rPr lang="uk-UA" sz="1200" b="1" dirty="0"/>
              <a:t>. Підкресліть </a:t>
            </a:r>
            <a:r>
              <a:rPr lang="uk-UA" sz="1200" dirty="0"/>
              <a:t>другу від початку літеру. Прочитайте отримане слово. </a:t>
            </a:r>
            <a:endParaRPr lang="ru-RU" sz="1200" dirty="0"/>
          </a:p>
        </p:txBody>
      </p:sp>
      <p:sp>
        <p:nvSpPr>
          <p:cNvPr id="64" name="Облако 63"/>
          <p:cNvSpPr/>
          <p:nvPr/>
        </p:nvSpPr>
        <p:spPr>
          <a:xfrm>
            <a:off x="524377" y="242350"/>
            <a:ext cx="4600576" cy="830176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Диктант з ключем</a:t>
            </a:r>
            <a:endParaRPr lang="ru-RU" sz="28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287094" y="795860"/>
            <a:ext cx="2735754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35783" y="1667956"/>
            <a:ext cx="4549486" cy="123045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</a:rPr>
              <a:t>Ефекти зміни слайдів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4" name="Freeform 31"/>
          <p:cNvSpPr>
            <a:spLocks/>
          </p:cNvSpPr>
          <p:nvPr/>
        </p:nvSpPr>
        <p:spPr bwMode="auto">
          <a:xfrm flipH="1" flipV="1">
            <a:off x="5354095" y="2959416"/>
            <a:ext cx="3617629" cy="99944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6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145" y="2577630"/>
            <a:ext cx="4649135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57188" algn="just"/>
            <a:r>
              <a:rPr lang="uk-UA" sz="2400" dirty="0"/>
              <a:t>Учні отримують розгаданий кросворд з основними поняттями теми. Вони мають пояснити кожне слово кросворду (можна практично). </a:t>
            </a:r>
            <a:endParaRPr lang="ru-RU" sz="2400" dirty="0"/>
          </a:p>
        </p:txBody>
      </p:sp>
      <p:pic>
        <p:nvPicPr>
          <p:cNvPr id="65" name="Рисунок 64" descr="F:\календарне 2017-2018\6\№018 Ефекти зміни слайдів\Screenshot_8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9" r="3780" b="7079"/>
          <a:stretch/>
        </p:blipFill>
        <p:spPr bwMode="auto">
          <a:xfrm>
            <a:off x="5262696" y="3173005"/>
            <a:ext cx="3514920" cy="29181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roup 32"/>
          <p:cNvGrpSpPr>
            <a:grpSpLocks/>
          </p:cNvGrpSpPr>
          <p:nvPr/>
        </p:nvGrpSpPr>
        <p:grpSpPr bwMode="auto">
          <a:xfrm>
            <a:off x="5006400" y="2806007"/>
            <a:ext cx="4008251" cy="3652156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122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172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3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4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170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1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5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168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9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6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166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7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7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164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5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8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1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162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2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160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1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3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158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9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4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156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7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5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154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5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6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152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3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7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150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1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8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148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9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9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146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7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0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144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5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1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" name="8-конечная звезда 3"/>
          <p:cNvSpPr/>
          <p:nvPr/>
        </p:nvSpPr>
        <p:spPr>
          <a:xfrm rot="488792">
            <a:off x="248987" y="1148932"/>
            <a:ext cx="2899073" cy="1099221"/>
          </a:xfrm>
          <a:prstGeom prst="stripedRightArrow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Поясни слова</a:t>
            </a:r>
            <a:endParaRPr lang="ru-RU" sz="2800" dirty="0">
              <a:solidFill>
                <a:srgbClr val="703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Облако 67"/>
          <p:cNvSpPr/>
          <p:nvPr/>
        </p:nvSpPr>
        <p:spPr>
          <a:xfrm>
            <a:off x="304408" y="82435"/>
            <a:ext cx="3556447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Хто швидше?</a:t>
            </a:r>
            <a:endParaRPr lang="ru-RU" sz="24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Облако 80"/>
          <p:cNvSpPr/>
          <p:nvPr/>
        </p:nvSpPr>
        <p:spPr>
          <a:xfrm>
            <a:off x="546504" y="240639"/>
            <a:ext cx="2668211" cy="859859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Крок за кроком</a:t>
            </a:r>
            <a:endParaRPr lang="ru-RU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ятно 2 27"/>
          <p:cNvSpPr/>
          <p:nvPr/>
        </p:nvSpPr>
        <p:spPr>
          <a:xfrm>
            <a:off x="2248192" y="898147"/>
            <a:ext cx="2407003" cy="124996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>
                <a:solidFill>
                  <a:srgbClr val="C00000"/>
                </a:solidFill>
              </a:rPr>
              <a:t>Завдання 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64580" y="2091654"/>
            <a:ext cx="288032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Властивості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 </a:t>
            </a:r>
            <a:r>
              <a:rPr lang="uk-UA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ліній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.</a:t>
            </a:r>
            <a:endParaRPr lang="uk-UA" sz="1000" b="1" dirty="0">
              <a:solidFill>
                <a:schemeClr val="accent6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6" y="2398240"/>
            <a:ext cx="1680440" cy="4520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9" y="3529652"/>
            <a:ext cx="1606608" cy="5294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12" y="4670002"/>
            <a:ext cx="953393" cy="4478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39" y="2774700"/>
            <a:ext cx="931782" cy="49233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192" y="3821378"/>
            <a:ext cx="1452318" cy="559155"/>
          </a:xfrm>
          <a:prstGeom prst="rect">
            <a:avLst/>
          </a:prstGeom>
        </p:spPr>
      </p:pic>
      <p:sp>
        <p:nvSpPr>
          <p:cNvPr id="13" name="Овальная выноска 12"/>
          <p:cNvSpPr/>
          <p:nvPr/>
        </p:nvSpPr>
        <p:spPr>
          <a:xfrm>
            <a:off x="4505" y="934573"/>
            <a:ext cx="1199800" cy="934033"/>
          </a:xfrm>
          <a:prstGeom prst="wedgeEllipseCallout">
            <a:avLst>
              <a:gd name="adj1" fmla="val -41408"/>
              <a:gd name="adj2" fmla="val 4618"/>
            </a:avLst>
          </a:prstGeom>
          <a:blipFill>
            <a:blip r:embed="rId7" cstate="print"/>
            <a:stretch>
              <a:fillRect/>
            </a:stretch>
          </a:blipFill>
          <a:ln w="190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6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4773" y="-33524"/>
            <a:ext cx="5930643" cy="265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0" dirty="0">
                <a:solidFill>
                  <a:schemeClr val="bg1"/>
                </a:solidFill>
              </a:rPr>
              <a:t>Соняшник – символ сонця, праці і достатку, сили і добробуту Батьківщини.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790554" y="79991"/>
            <a:ext cx="2353446" cy="464366"/>
          </a:xfrm>
        </p:spPr>
        <p:txBody>
          <a:bodyPr>
            <a:noAutofit/>
          </a:bodyPr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Народні символи України – </a:t>
            </a:r>
            <a:br>
              <a:rPr lang="uk-UA" sz="1200" b="1" dirty="0">
                <a:solidFill>
                  <a:schemeClr val="bg1"/>
                </a:solidFill>
              </a:rPr>
            </a:br>
            <a:r>
              <a:rPr lang="uk-UA" sz="1200" b="1" dirty="0">
                <a:solidFill>
                  <a:schemeClr val="bg1"/>
                </a:solidFill>
              </a:rPr>
              <a:t>святині українського народу</a:t>
            </a:r>
            <a:br>
              <a:rPr lang="uk-UA" sz="1200" dirty="0">
                <a:solidFill>
                  <a:schemeClr val="bg1"/>
                </a:solidFill>
              </a:rPr>
            </a:br>
            <a:endParaRPr lang="uk-UA" sz="12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8890" y="5985297"/>
            <a:ext cx="8081337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Очікувана відповідь: </a:t>
            </a:r>
            <a:r>
              <a:rPr lang="uk-UA" b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форма, товщина, тип, шаблон, колір. </a:t>
            </a:r>
            <a:endParaRPr lang="ru-RU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5253" y="349085"/>
            <a:ext cx="2843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«</a:t>
            </a: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Солоденький» урок.»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9559" y="131188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just">
              <a:spcAft>
                <a:spcPts val="0"/>
              </a:spcAft>
            </a:pPr>
            <a:r>
              <a:rPr lang="uk-UA" sz="1800" dirty="0">
                <a:solidFill>
                  <a:srgbClr val="C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Створення, редагування та форматування графічних об’єктів в текстовому документі.</a:t>
            </a:r>
            <a:endPara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18" name="Блок-схема: документ 17"/>
          <p:cNvSpPr/>
          <p:nvPr/>
        </p:nvSpPr>
        <p:spPr>
          <a:xfrm>
            <a:off x="4738817" y="732154"/>
            <a:ext cx="2735754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9" name="Рисунок 18" descr="C:\Users\User\Desktop\Формування мотивації\Технології формування мотивації\urok\3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717" y="297507"/>
            <a:ext cx="564515" cy="423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User\Desktop\Формування мотивації\Технології формування мотивації\urok\_vyrn_101bee_2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267" y="295565"/>
            <a:ext cx="379730" cy="393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396" y="2231733"/>
            <a:ext cx="4087323" cy="2965422"/>
          </a:xfrm>
          <a:prstGeom prst="rect">
            <a:avLst/>
          </a:prstGeom>
        </p:spPr>
      </p:pic>
      <p:sp>
        <p:nvSpPr>
          <p:cNvPr id="22" name="Freeform 31"/>
          <p:cNvSpPr>
            <a:spLocks/>
          </p:cNvSpPr>
          <p:nvPr/>
        </p:nvSpPr>
        <p:spPr bwMode="auto">
          <a:xfrm flipH="1" flipV="1">
            <a:off x="195152" y="5809643"/>
            <a:ext cx="5990251" cy="63738"/>
          </a:xfrm>
          <a:custGeom>
            <a:avLst/>
            <a:gdLst/>
            <a:ahLst/>
            <a:cxnLst>
              <a:cxn ang="0">
                <a:pos x="70" y="4"/>
              </a:cxn>
              <a:cxn ang="0">
                <a:pos x="3575" y="0"/>
              </a:cxn>
              <a:cxn ang="0">
                <a:pos x="3594" y="30"/>
              </a:cxn>
              <a:cxn ang="0">
                <a:pos x="3580" y="46"/>
              </a:cxn>
              <a:cxn ang="0">
                <a:pos x="3552" y="46"/>
              </a:cxn>
              <a:cxn ang="0">
                <a:pos x="85" y="35"/>
              </a:cxn>
              <a:cxn ang="0">
                <a:pos x="69" y="27"/>
              </a:cxn>
              <a:cxn ang="0">
                <a:pos x="0" y="16"/>
              </a:cxn>
              <a:cxn ang="0">
                <a:pos x="84" y="4"/>
              </a:cxn>
              <a:cxn ang="0">
                <a:pos x="669" y="7"/>
              </a:cxn>
              <a:cxn ang="0">
                <a:pos x="747" y="8"/>
              </a:cxn>
              <a:cxn ang="0">
                <a:pos x="70" y="4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solidFill>
            <a:srgbClr val="7030A0"/>
          </a:soli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-54619" y="5772836"/>
            <a:ext cx="6480818" cy="1191838"/>
            <a:chOff x="302" y="1728"/>
            <a:chExt cx="5395" cy="2509"/>
          </a:xfrm>
          <a:gradFill>
            <a:gsLst>
              <a:gs pos="0">
                <a:srgbClr val="CC99FF"/>
              </a:gs>
              <a:gs pos="50000">
                <a:schemeClr val="bg1"/>
              </a:gs>
            </a:gsLst>
            <a:lin ang="5400000" scaled="0"/>
          </a:gradFill>
        </p:grpSpPr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302" y="1811"/>
              <a:ext cx="5395" cy="242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>
              <a:gsLst>
                <a:gs pos="0">
                  <a:srgbClr val="92D050"/>
                </a:gs>
                <a:gs pos="83000">
                  <a:schemeClr val="bg1"/>
                </a:gs>
              </a:gsLst>
              <a:lin ang="5400000" scaled="0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" name="Group 37"/>
            <p:cNvGrpSpPr>
              <a:grpSpLocks/>
            </p:cNvGrpSpPr>
            <p:nvPr/>
          </p:nvGrpSpPr>
          <p:grpSpPr bwMode="auto">
            <a:xfrm>
              <a:off x="697" y="1752"/>
              <a:ext cx="94" cy="233"/>
              <a:chOff x="275" y="191"/>
              <a:chExt cx="161" cy="385"/>
            </a:xfrm>
            <a:grpFill/>
          </p:grpSpPr>
          <p:sp>
            <p:nvSpPr>
              <p:cNvPr id="75" name="Oval 3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6" name="Freeform 3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" name="Group 40"/>
            <p:cNvGrpSpPr>
              <a:grpSpLocks/>
            </p:cNvGrpSpPr>
            <p:nvPr/>
          </p:nvGrpSpPr>
          <p:grpSpPr bwMode="auto">
            <a:xfrm>
              <a:off x="1026" y="1752"/>
              <a:ext cx="91" cy="233"/>
              <a:chOff x="275" y="191"/>
              <a:chExt cx="161" cy="385"/>
            </a:xfrm>
            <a:grpFill/>
          </p:grpSpPr>
          <p:sp>
            <p:nvSpPr>
              <p:cNvPr id="73" name="Oval 4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" name="Freeform 4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43"/>
            <p:cNvGrpSpPr>
              <a:grpSpLocks/>
            </p:cNvGrpSpPr>
            <p:nvPr/>
          </p:nvGrpSpPr>
          <p:grpSpPr bwMode="auto">
            <a:xfrm>
              <a:off x="1350" y="1752"/>
              <a:ext cx="91" cy="233"/>
              <a:chOff x="275" y="191"/>
              <a:chExt cx="161" cy="385"/>
            </a:xfrm>
            <a:grpFill/>
          </p:grpSpPr>
          <p:sp>
            <p:nvSpPr>
              <p:cNvPr id="71" name="Oval 4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" name="Freeform 4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9" name="Group 46"/>
            <p:cNvGrpSpPr>
              <a:grpSpLocks/>
            </p:cNvGrpSpPr>
            <p:nvPr/>
          </p:nvGrpSpPr>
          <p:grpSpPr bwMode="auto">
            <a:xfrm>
              <a:off x="1641" y="1752"/>
              <a:ext cx="91" cy="233"/>
              <a:chOff x="275" y="191"/>
              <a:chExt cx="161" cy="385"/>
            </a:xfrm>
            <a:grpFill/>
          </p:grpSpPr>
          <p:sp>
            <p:nvSpPr>
              <p:cNvPr id="69" name="Oval 4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" name="Freeform 4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" name="Group 49"/>
            <p:cNvGrpSpPr>
              <a:grpSpLocks/>
            </p:cNvGrpSpPr>
            <p:nvPr/>
          </p:nvGrpSpPr>
          <p:grpSpPr bwMode="auto">
            <a:xfrm>
              <a:off x="1970" y="1752"/>
              <a:ext cx="91" cy="233"/>
              <a:chOff x="275" y="191"/>
              <a:chExt cx="161" cy="385"/>
            </a:xfrm>
            <a:grpFill/>
          </p:grpSpPr>
          <p:sp>
            <p:nvSpPr>
              <p:cNvPr id="67" name="Oval 5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Freeform 5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1" name="Freeform 52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53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54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4" name="Group 55"/>
            <p:cNvGrpSpPr>
              <a:grpSpLocks/>
            </p:cNvGrpSpPr>
            <p:nvPr/>
          </p:nvGrpSpPr>
          <p:grpSpPr bwMode="auto">
            <a:xfrm>
              <a:off x="2277" y="1752"/>
              <a:ext cx="91" cy="237"/>
              <a:chOff x="275" y="191"/>
              <a:chExt cx="161" cy="385"/>
            </a:xfrm>
            <a:grpFill/>
          </p:grpSpPr>
          <p:sp>
            <p:nvSpPr>
              <p:cNvPr id="65" name="Oval 5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Freeform 5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5" name="Group 58"/>
            <p:cNvGrpSpPr>
              <a:grpSpLocks/>
            </p:cNvGrpSpPr>
            <p:nvPr/>
          </p:nvGrpSpPr>
          <p:grpSpPr bwMode="auto">
            <a:xfrm>
              <a:off x="2549" y="1729"/>
              <a:ext cx="91" cy="237"/>
              <a:chOff x="275" y="191"/>
              <a:chExt cx="161" cy="385"/>
            </a:xfrm>
            <a:grpFill/>
          </p:grpSpPr>
          <p:sp>
            <p:nvSpPr>
              <p:cNvPr id="63" name="Oval 5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Freeform 6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6" name="Group 61"/>
            <p:cNvGrpSpPr>
              <a:grpSpLocks/>
            </p:cNvGrpSpPr>
            <p:nvPr/>
          </p:nvGrpSpPr>
          <p:grpSpPr bwMode="auto">
            <a:xfrm>
              <a:off x="2897" y="1728"/>
              <a:ext cx="91" cy="233"/>
              <a:chOff x="275" y="191"/>
              <a:chExt cx="161" cy="385"/>
            </a:xfrm>
            <a:grpFill/>
          </p:grpSpPr>
          <p:sp>
            <p:nvSpPr>
              <p:cNvPr id="61" name="Oval 6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Freeform 6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7" name="Group 64"/>
            <p:cNvGrpSpPr>
              <a:grpSpLocks/>
            </p:cNvGrpSpPr>
            <p:nvPr/>
          </p:nvGrpSpPr>
          <p:grpSpPr bwMode="auto">
            <a:xfrm>
              <a:off x="3240" y="1728"/>
              <a:ext cx="91" cy="233"/>
              <a:chOff x="275" y="191"/>
              <a:chExt cx="161" cy="385"/>
            </a:xfrm>
            <a:grpFill/>
          </p:grpSpPr>
          <p:sp>
            <p:nvSpPr>
              <p:cNvPr id="59" name="Oval 6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8" name="Group 67"/>
            <p:cNvGrpSpPr>
              <a:grpSpLocks/>
            </p:cNvGrpSpPr>
            <p:nvPr/>
          </p:nvGrpSpPr>
          <p:grpSpPr bwMode="auto">
            <a:xfrm>
              <a:off x="3623" y="1728"/>
              <a:ext cx="91" cy="233"/>
              <a:chOff x="275" y="191"/>
              <a:chExt cx="161" cy="385"/>
            </a:xfrm>
            <a:grpFill/>
          </p:grpSpPr>
          <p:sp>
            <p:nvSpPr>
              <p:cNvPr id="57" name="Oval 6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6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9" name="Group 70"/>
            <p:cNvGrpSpPr>
              <a:grpSpLocks/>
            </p:cNvGrpSpPr>
            <p:nvPr/>
          </p:nvGrpSpPr>
          <p:grpSpPr bwMode="auto">
            <a:xfrm>
              <a:off x="3976" y="1728"/>
              <a:ext cx="91" cy="233"/>
              <a:chOff x="275" y="191"/>
              <a:chExt cx="161" cy="385"/>
            </a:xfrm>
            <a:grpFill/>
          </p:grpSpPr>
          <p:sp>
            <p:nvSpPr>
              <p:cNvPr id="55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0" name="Group 73"/>
            <p:cNvGrpSpPr>
              <a:grpSpLocks/>
            </p:cNvGrpSpPr>
            <p:nvPr/>
          </p:nvGrpSpPr>
          <p:grpSpPr bwMode="auto">
            <a:xfrm>
              <a:off x="4319" y="1728"/>
              <a:ext cx="91" cy="233"/>
              <a:chOff x="275" y="191"/>
              <a:chExt cx="161" cy="385"/>
            </a:xfrm>
            <a:grpFill/>
          </p:grpSpPr>
          <p:sp>
            <p:nvSpPr>
              <p:cNvPr id="53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1" name="Group 76"/>
            <p:cNvGrpSpPr>
              <a:grpSpLocks/>
            </p:cNvGrpSpPr>
            <p:nvPr/>
          </p:nvGrpSpPr>
          <p:grpSpPr bwMode="auto">
            <a:xfrm>
              <a:off x="4710" y="1728"/>
              <a:ext cx="91" cy="233"/>
              <a:chOff x="275" y="191"/>
              <a:chExt cx="161" cy="385"/>
            </a:xfrm>
            <a:grpFill/>
          </p:grpSpPr>
          <p:sp>
            <p:nvSpPr>
              <p:cNvPr id="51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2" name="Group 79"/>
            <p:cNvGrpSpPr>
              <a:grpSpLocks/>
            </p:cNvGrpSpPr>
            <p:nvPr/>
          </p:nvGrpSpPr>
          <p:grpSpPr bwMode="auto">
            <a:xfrm>
              <a:off x="5053" y="1734"/>
              <a:ext cx="91" cy="233"/>
              <a:chOff x="275" y="191"/>
              <a:chExt cx="161" cy="385"/>
            </a:xfrm>
            <a:grpFill/>
          </p:grpSpPr>
          <p:sp>
            <p:nvSpPr>
              <p:cNvPr id="49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3" name="Group 82"/>
            <p:cNvGrpSpPr>
              <a:grpSpLocks/>
            </p:cNvGrpSpPr>
            <p:nvPr/>
          </p:nvGrpSpPr>
          <p:grpSpPr bwMode="auto">
            <a:xfrm>
              <a:off x="5398" y="1728"/>
              <a:ext cx="91" cy="233"/>
              <a:chOff x="275" y="191"/>
              <a:chExt cx="161" cy="385"/>
            </a:xfrm>
            <a:grpFill/>
          </p:grpSpPr>
          <p:sp>
            <p:nvSpPr>
              <p:cNvPr id="47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Freeform 85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/>
              <a:ahLst/>
              <a:cxnLst>
                <a:cxn ang="0">
                  <a:pos x="206" y="2377"/>
                </a:cxn>
                <a:cxn ang="0">
                  <a:pos x="86" y="2100"/>
                </a:cxn>
                <a:cxn ang="0">
                  <a:pos x="9" y="1200"/>
                </a:cxn>
                <a:cxn ang="0">
                  <a:pos x="33" y="0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86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87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/>
              <a:ahLst/>
              <a:cxnLst>
                <a:cxn ang="0">
                  <a:pos x="384" y="1248"/>
                </a:cxn>
                <a:cxn ang="0">
                  <a:pos x="240" y="1104"/>
                </a:cxn>
                <a:cxn ang="0">
                  <a:pos x="96" y="672"/>
                </a:cxn>
                <a:cxn ang="0">
                  <a:pos x="0" y="0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4773" y="2114550"/>
            <a:ext cx="26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143326" y="3279757"/>
            <a:ext cx="26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262030" y="4422036"/>
            <a:ext cx="26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3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2164487" y="2528937"/>
            <a:ext cx="26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4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2554685" y="3446658"/>
            <a:ext cx="262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5</a:t>
            </a:r>
            <a:endParaRPr lang="ru-RU" dirty="0"/>
          </a:p>
        </p:txBody>
      </p:sp>
      <p:sp>
        <p:nvSpPr>
          <p:cNvPr id="82" name="32-конечная звезда 81"/>
          <p:cNvSpPr/>
          <p:nvPr/>
        </p:nvSpPr>
        <p:spPr>
          <a:xfrm>
            <a:off x="7690558" y="36285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6228105" y="5133720"/>
            <a:ext cx="3560505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групи </a:t>
            </a:r>
            <a:r>
              <a:rPr lang="uk-UA" sz="1400" b="1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400" b="1" dirty="0" err="1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бонусний</a:t>
            </a:r>
            <a:r>
              <a:rPr lang="uk-UA" sz="1400" b="1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бал)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Піднята рука.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«Це МОЯ думка…»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STOP.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5" name="Заголовок 1">
            <a:hlinkClick r:id="rId11" action="ppaction://hlinksldjump"/>
          </p:cNvPr>
          <p:cNvSpPr txBox="1">
            <a:spLocks/>
          </p:cNvSpPr>
          <p:nvPr/>
        </p:nvSpPr>
        <p:spPr>
          <a:xfrm>
            <a:off x="7920194" y="6349646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9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045E-16 L 0.92639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03" y="3702213"/>
            <a:ext cx="2892575" cy="2173731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66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65" name="Line 22"/>
          <p:cNvSpPr>
            <a:spLocks noChangeShapeType="1"/>
          </p:cNvSpPr>
          <p:nvPr/>
        </p:nvSpPr>
        <p:spPr bwMode="auto">
          <a:xfrm flipV="1">
            <a:off x="-60126" y="3014814"/>
            <a:ext cx="0" cy="599930"/>
          </a:xfrm>
          <a:prstGeom prst="line">
            <a:avLst/>
          </a:prstGeom>
          <a:noFill/>
          <a:ln w="76200" cmpd="tri">
            <a:solidFill>
              <a:schemeClr val="bg2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" y="1577627"/>
            <a:ext cx="5285469" cy="40116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512" y="738025"/>
            <a:ext cx="3437892" cy="25784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03" y="3635228"/>
            <a:ext cx="3347121" cy="2510342"/>
          </a:xfrm>
          <a:prstGeom prst="rect">
            <a:avLst/>
          </a:prstGeom>
        </p:spPr>
      </p:pic>
      <p:sp>
        <p:nvSpPr>
          <p:cNvPr id="11" name="Облако 10"/>
          <p:cNvSpPr/>
          <p:nvPr/>
        </p:nvSpPr>
        <p:spPr>
          <a:xfrm>
            <a:off x="144660" y="144017"/>
            <a:ext cx="273730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 err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Кубування</a:t>
            </a:r>
            <a:r>
              <a:rPr lang="uk-UA" sz="2400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accent5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86" y="2501210"/>
            <a:ext cx="3852324" cy="2889243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96457" y="1059650"/>
            <a:ext cx="5592784" cy="7381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i="1" kern="10" dirty="0">
              <a:ln w="9525">
                <a:solidFill>
                  <a:srgbClr val="00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cs typeface="Arial"/>
            </a:endParaRPr>
          </a:p>
        </p:txBody>
      </p:sp>
      <p:sp>
        <p:nvSpPr>
          <p:cNvPr id="66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grpSp>
        <p:nvGrpSpPr>
          <p:cNvPr id="61" name="Group 51"/>
          <p:cNvGrpSpPr>
            <a:grpSpLocks/>
          </p:cNvGrpSpPr>
          <p:nvPr/>
        </p:nvGrpSpPr>
        <p:grpSpPr bwMode="auto">
          <a:xfrm>
            <a:off x="225704" y="1408534"/>
            <a:ext cx="5505774" cy="4859164"/>
            <a:chOff x="1392" y="828"/>
            <a:chExt cx="4632" cy="3315"/>
          </a:xfrm>
        </p:grpSpPr>
        <p:grpSp>
          <p:nvGrpSpPr>
            <p:cNvPr id="62" name="Group 46"/>
            <p:cNvGrpSpPr>
              <a:grpSpLocks/>
            </p:cNvGrpSpPr>
            <p:nvPr/>
          </p:nvGrpSpPr>
          <p:grpSpPr bwMode="auto">
            <a:xfrm>
              <a:off x="3216" y="3315"/>
              <a:ext cx="1152" cy="828"/>
              <a:chOff x="3216" y="3315"/>
              <a:chExt cx="1152" cy="828"/>
            </a:xfrm>
          </p:grpSpPr>
          <p:sp>
            <p:nvSpPr>
              <p:cNvPr id="81" name="Rectangle 17"/>
              <p:cNvSpPr>
                <a:spLocks noChangeArrowheads="1"/>
              </p:cNvSpPr>
              <p:nvPr/>
            </p:nvSpPr>
            <p:spPr bwMode="auto">
              <a:xfrm>
                <a:off x="3216" y="3697"/>
                <a:ext cx="1152" cy="44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uk-UA" altLang="ru-RU" sz="1600" b="1"/>
                  <a:t>вигоди </a:t>
                </a:r>
              </a:p>
              <a:p>
                <a:pPr algn="ctr" eaLnBrk="1" hangingPunct="1"/>
                <a:r>
                  <a:rPr lang="uk-UA" altLang="ru-RU" sz="1600" b="1"/>
                  <a:t>і переваги</a:t>
                </a:r>
                <a:r>
                  <a:rPr lang="ru-RU" altLang="ru-RU" sz="1600" b="1"/>
                  <a:t> </a:t>
                </a:r>
              </a:p>
            </p:txBody>
          </p:sp>
          <p:pic>
            <p:nvPicPr>
              <p:cNvPr id="82" name="Picture 29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t="17767" r="81946" b="64465"/>
              <a:stretch>
                <a:fillRect/>
              </a:stretch>
            </p:blipFill>
            <p:spPr bwMode="auto">
              <a:xfrm>
                <a:off x="3537" y="3315"/>
                <a:ext cx="475" cy="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  <p:grpSp>
          <p:nvGrpSpPr>
            <p:cNvPr id="63" name="Group 45"/>
            <p:cNvGrpSpPr>
              <a:grpSpLocks/>
            </p:cNvGrpSpPr>
            <p:nvPr/>
          </p:nvGrpSpPr>
          <p:grpSpPr bwMode="auto">
            <a:xfrm>
              <a:off x="4491" y="3094"/>
              <a:ext cx="1317" cy="1034"/>
              <a:chOff x="4491" y="3094"/>
              <a:chExt cx="1317" cy="1034"/>
            </a:xfrm>
          </p:grpSpPr>
          <p:sp>
            <p:nvSpPr>
              <p:cNvPr id="79" name="Rectangle 16"/>
              <p:cNvSpPr>
                <a:spLocks noChangeArrowheads="1"/>
              </p:cNvSpPr>
              <p:nvPr/>
            </p:nvSpPr>
            <p:spPr bwMode="auto">
              <a:xfrm>
                <a:off x="4491" y="3682"/>
                <a:ext cx="1317" cy="446"/>
              </a:xfrm>
              <a:prstGeom prst="rect">
                <a:avLst/>
              </a:prstGeom>
              <a:solidFill>
                <a:srgbClr val="FF3300"/>
              </a:soli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square" anchor="ctr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uk-UA" sz="1600" b="1" dirty="0">
                    <a:latin typeface="Arial" charset="0"/>
                  </a:rPr>
                  <a:t>відчуття</a:t>
                </a:r>
                <a:r>
                  <a:rPr lang="ru-RU" sz="1600" b="1" dirty="0">
                    <a:latin typeface="Arial" charset="0"/>
                  </a:rPr>
                  <a:t> </a:t>
                </a:r>
              </a:p>
              <a:p>
                <a:pPr algn="ctr" eaLnBrk="1" hangingPunct="1">
                  <a:defRPr/>
                </a:pPr>
                <a:r>
                  <a:rPr lang="uk-UA" sz="1600" b="1" dirty="0">
                    <a:latin typeface="Arial" charset="0"/>
                  </a:rPr>
                  <a:t>й емоції</a:t>
                </a:r>
                <a:r>
                  <a:rPr lang="ru-RU" sz="1600" b="1" dirty="0">
                    <a:latin typeface="Arial" charset="0"/>
                  </a:rPr>
                  <a:t> </a:t>
                </a:r>
              </a:p>
            </p:txBody>
          </p:sp>
          <p:pic>
            <p:nvPicPr>
              <p:cNvPr id="80" name="Picture 30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r="81946" b="81241"/>
              <a:stretch>
                <a:fillRect/>
              </a:stretch>
            </p:blipFill>
            <p:spPr bwMode="auto">
              <a:xfrm>
                <a:off x="4896" y="3094"/>
                <a:ext cx="480" cy="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  <p:grpSp>
          <p:nvGrpSpPr>
            <p:cNvPr id="65" name="Group 47"/>
            <p:cNvGrpSpPr>
              <a:grpSpLocks/>
            </p:cNvGrpSpPr>
            <p:nvPr/>
          </p:nvGrpSpPr>
          <p:grpSpPr bwMode="auto">
            <a:xfrm>
              <a:off x="1392" y="2955"/>
              <a:ext cx="1392" cy="804"/>
              <a:chOff x="1392" y="2955"/>
              <a:chExt cx="1392" cy="804"/>
            </a:xfrm>
          </p:grpSpPr>
          <p:sp>
            <p:nvSpPr>
              <p:cNvPr id="77" name="Rectangle 18"/>
              <p:cNvSpPr>
                <a:spLocks noChangeArrowheads="1"/>
              </p:cNvSpPr>
              <p:nvPr/>
            </p:nvSpPr>
            <p:spPr bwMode="auto">
              <a:xfrm>
                <a:off x="1392" y="3313"/>
                <a:ext cx="1344" cy="44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uk-UA" altLang="ru-RU" sz="1600" b="1">
                    <a:solidFill>
                      <a:schemeClr val="bg1"/>
                    </a:solidFill>
                  </a:rPr>
                  <a:t>заперечення, критика</a:t>
                </a:r>
                <a:r>
                  <a:rPr lang="ru-RU" altLang="ru-RU" sz="1600" b="1"/>
                  <a:t> </a:t>
                </a:r>
              </a:p>
            </p:txBody>
          </p:sp>
          <p:pic>
            <p:nvPicPr>
              <p:cNvPr id="78" name="Picture 31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t="35535" r="81946" b="49875"/>
              <a:stretch>
                <a:fillRect/>
              </a:stretch>
            </p:blipFill>
            <p:spPr bwMode="auto">
              <a:xfrm>
                <a:off x="2232" y="2955"/>
                <a:ext cx="552" cy="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  <p:grpSp>
          <p:nvGrpSpPr>
            <p:cNvPr id="67" name="Group 48"/>
            <p:cNvGrpSpPr>
              <a:grpSpLocks/>
            </p:cNvGrpSpPr>
            <p:nvPr/>
          </p:nvGrpSpPr>
          <p:grpSpPr bwMode="auto">
            <a:xfrm>
              <a:off x="1560" y="1654"/>
              <a:ext cx="1656" cy="1034"/>
              <a:chOff x="1560" y="1654"/>
              <a:chExt cx="1656" cy="1034"/>
            </a:xfrm>
          </p:grpSpPr>
          <p:sp>
            <p:nvSpPr>
              <p:cNvPr id="75" name="Rectangle 19"/>
              <p:cNvSpPr>
                <a:spLocks noChangeArrowheads="1"/>
              </p:cNvSpPr>
              <p:nvPr/>
            </p:nvSpPr>
            <p:spPr bwMode="auto">
              <a:xfrm>
                <a:off x="1560" y="2054"/>
                <a:ext cx="1343" cy="634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uk-UA" altLang="ru-RU" sz="1600" b="1" dirty="0"/>
                  <a:t>творчість, нові ідеї</a:t>
                </a:r>
              </a:p>
              <a:p>
                <a:pPr algn="ctr" eaLnBrk="1" hangingPunct="1"/>
                <a:r>
                  <a:rPr lang="uk-UA" altLang="ru-RU" sz="1600" b="1" dirty="0"/>
                  <a:t> і можливості</a:t>
                </a:r>
                <a:r>
                  <a:rPr lang="ru-RU" altLang="ru-RU" sz="1600" b="1" dirty="0"/>
                  <a:t> </a:t>
                </a:r>
              </a:p>
            </p:txBody>
          </p:sp>
          <p:pic>
            <p:nvPicPr>
              <p:cNvPr id="76" name="Picture 32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t="50734" r="81946" b="33372"/>
              <a:stretch>
                <a:fillRect/>
              </a:stretch>
            </p:blipFill>
            <p:spPr bwMode="auto">
              <a:xfrm>
                <a:off x="2688" y="1654"/>
                <a:ext cx="528" cy="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  <p:grpSp>
          <p:nvGrpSpPr>
            <p:cNvPr id="68" name="Group 44"/>
            <p:cNvGrpSpPr>
              <a:grpSpLocks/>
            </p:cNvGrpSpPr>
            <p:nvPr/>
          </p:nvGrpSpPr>
          <p:grpSpPr bwMode="auto">
            <a:xfrm>
              <a:off x="4546" y="892"/>
              <a:ext cx="1478" cy="1179"/>
              <a:chOff x="4546" y="892"/>
              <a:chExt cx="1478" cy="1179"/>
            </a:xfrm>
          </p:grpSpPr>
          <p:sp>
            <p:nvSpPr>
              <p:cNvPr id="73" name="Rectangle 9"/>
              <p:cNvSpPr>
                <a:spLocks noChangeArrowheads="1"/>
              </p:cNvSpPr>
              <p:nvPr/>
            </p:nvSpPr>
            <p:spPr bwMode="auto">
              <a:xfrm>
                <a:off x="4546" y="892"/>
                <a:ext cx="1478" cy="82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square" anchor="ctr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uk-UA" sz="1600" b="1" dirty="0">
                    <a:latin typeface="Arial" charset="0"/>
                  </a:rPr>
                  <a:t>оцінка доступної</a:t>
                </a:r>
              </a:p>
              <a:p>
                <a:pPr algn="ctr" eaLnBrk="1" hangingPunct="1">
                  <a:defRPr/>
                </a:pPr>
                <a:r>
                  <a:rPr lang="uk-UA" sz="1600" b="1" dirty="0">
                    <a:latin typeface="Arial" charset="0"/>
                  </a:rPr>
                  <a:t> і необхідної інформації</a:t>
                </a:r>
                <a:r>
                  <a:rPr lang="ru-RU" sz="1600" b="1" dirty="0">
                    <a:latin typeface="Arial" charset="0"/>
                  </a:rPr>
                  <a:t> </a:t>
                </a:r>
              </a:p>
            </p:txBody>
          </p:sp>
          <p:pic>
            <p:nvPicPr>
              <p:cNvPr id="74" name="Picture 33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t="66629" r="81946" b="20045"/>
              <a:stretch>
                <a:fillRect/>
              </a:stretch>
            </p:blipFill>
            <p:spPr bwMode="auto">
              <a:xfrm>
                <a:off x="4892" y="1696"/>
                <a:ext cx="528" cy="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  <p:grpSp>
          <p:nvGrpSpPr>
            <p:cNvPr id="70" name="Group 49"/>
            <p:cNvGrpSpPr>
              <a:grpSpLocks/>
            </p:cNvGrpSpPr>
            <p:nvPr/>
          </p:nvGrpSpPr>
          <p:grpSpPr bwMode="auto">
            <a:xfrm>
              <a:off x="2482" y="828"/>
              <a:ext cx="1759" cy="759"/>
              <a:chOff x="2482" y="828"/>
              <a:chExt cx="1759" cy="759"/>
            </a:xfrm>
          </p:grpSpPr>
          <p:sp>
            <p:nvSpPr>
              <p:cNvPr id="71" name="Rectangle 22"/>
              <p:cNvSpPr>
                <a:spLocks noChangeArrowheads="1"/>
              </p:cNvSpPr>
              <p:nvPr/>
            </p:nvSpPr>
            <p:spPr bwMode="auto">
              <a:xfrm>
                <a:off x="2482" y="828"/>
                <a:ext cx="1200" cy="446"/>
              </a:xfrm>
              <a:prstGeom prst="rect">
                <a:avLst/>
              </a:prstGeom>
              <a:solidFill>
                <a:srgbClr val="0099FF"/>
              </a:solidFill>
              <a:ln w="9525">
                <a:noFill/>
                <a:miter lim="800000"/>
                <a:headEnd/>
                <a:tailEnd/>
              </a:ln>
              <a:effectLst>
                <a:outerShdw dist="107763" dir="135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uk-UA" sz="1600" b="1" dirty="0">
                    <a:latin typeface="Arial" charset="0"/>
                  </a:rPr>
                  <a:t>висновки</a:t>
                </a:r>
              </a:p>
              <a:p>
                <a:pPr algn="ctr" eaLnBrk="1" hangingPunct="1">
                  <a:defRPr/>
                </a:pPr>
                <a:endParaRPr lang="ru-RU" sz="1600" b="1" dirty="0">
                  <a:latin typeface="Arial" charset="0"/>
                </a:endParaRPr>
              </a:p>
            </p:txBody>
          </p:sp>
          <p:pic>
            <p:nvPicPr>
              <p:cNvPr id="72" name="Picture 34" descr="Який капелюх на себе надягнемо,таку думку в ній і породимо"/>
              <p:cNvPicPr>
                <a:picLocks noChangeAspect="1" noChangeArrowheads="1"/>
              </p:cNvPicPr>
              <p:nvPr/>
            </p:nvPicPr>
            <p:blipFill>
              <a:blip r:embed="rId4" r:link="rId5"/>
              <a:srcRect t="81607" r="80196" b="664"/>
              <a:stretch>
                <a:fillRect/>
              </a:stretch>
            </p:blipFill>
            <p:spPr bwMode="auto">
              <a:xfrm>
                <a:off x="3604" y="1157"/>
                <a:ext cx="637" cy="430"/>
              </a:xfrm>
              <a:prstGeom prst="rect">
                <a:avLst/>
              </a:prstGeom>
              <a:solidFill>
                <a:srgbClr val="0099FF"/>
              </a:soli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</p:pic>
        </p:grpSp>
      </p:grpSp>
      <p:sp>
        <p:nvSpPr>
          <p:cNvPr id="83" name="Text Box 8"/>
          <p:cNvSpPr txBox="1">
            <a:spLocks noChangeArrowheads="1"/>
          </p:cNvSpPr>
          <p:nvPr/>
        </p:nvSpPr>
        <p:spPr bwMode="auto">
          <a:xfrm>
            <a:off x="2361602" y="3498430"/>
            <a:ext cx="1752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uk-UA" altLang="ru-RU" sz="2800" b="1" dirty="0">
                <a:solidFill>
                  <a:srgbClr val="800080"/>
                </a:solidFill>
              </a:rPr>
              <a:t>Сутність методу</a:t>
            </a:r>
            <a:endParaRPr lang="ru-RU" altLang="ru-RU" sz="2800" b="1" dirty="0">
              <a:solidFill>
                <a:srgbClr val="800080"/>
              </a:solidFill>
            </a:endParaRPr>
          </a:p>
        </p:txBody>
      </p:sp>
      <p:grpSp>
        <p:nvGrpSpPr>
          <p:cNvPr id="84" name="Group 50"/>
          <p:cNvGrpSpPr>
            <a:grpSpLocks/>
          </p:cNvGrpSpPr>
          <p:nvPr/>
        </p:nvGrpSpPr>
        <p:grpSpPr bwMode="auto">
          <a:xfrm>
            <a:off x="1728512" y="2491248"/>
            <a:ext cx="2971800" cy="2667000"/>
            <a:chOff x="2736" y="1824"/>
            <a:chExt cx="1872" cy="1680"/>
          </a:xfrm>
        </p:grpSpPr>
        <p:sp>
          <p:nvSpPr>
            <p:cNvPr id="85" name="AutoShape 38"/>
            <p:cNvSpPr>
              <a:spLocks noChangeArrowheads="1"/>
            </p:cNvSpPr>
            <p:nvPr/>
          </p:nvSpPr>
          <p:spPr bwMode="auto">
            <a:xfrm rot="18196678">
              <a:off x="4038" y="2289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6" name="AutoShape 39"/>
            <p:cNvSpPr>
              <a:spLocks noChangeArrowheads="1"/>
            </p:cNvSpPr>
            <p:nvPr/>
          </p:nvSpPr>
          <p:spPr bwMode="auto">
            <a:xfrm rot="2687791">
              <a:off x="4176" y="3072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7" name="AutoShape 40"/>
            <p:cNvSpPr>
              <a:spLocks noChangeArrowheads="1"/>
            </p:cNvSpPr>
            <p:nvPr/>
          </p:nvSpPr>
          <p:spPr bwMode="auto">
            <a:xfrm rot="5178662">
              <a:off x="3552" y="3216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8" name="AutoShape 41"/>
            <p:cNvSpPr>
              <a:spLocks noChangeArrowheads="1"/>
            </p:cNvSpPr>
            <p:nvPr/>
          </p:nvSpPr>
          <p:spPr bwMode="auto">
            <a:xfrm rot="-5110452">
              <a:off x="3552" y="196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9" name="AutoShape 42"/>
            <p:cNvSpPr>
              <a:spLocks noChangeArrowheads="1"/>
            </p:cNvSpPr>
            <p:nvPr/>
          </p:nvSpPr>
          <p:spPr bwMode="auto">
            <a:xfrm rot="-8461030">
              <a:off x="2880" y="2208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90" name="AutoShape 43"/>
            <p:cNvSpPr>
              <a:spLocks noChangeArrowheads="1"/>
            </p:cNvSpPr>
            <p:nvPr/>
          </p:nvSpPr>
          <p:spPr bwMode="auto">
            <a:xfrm rot="8769828">
              <a:off x="2736" y="2976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800080"/>
            </a:solidFill>
            <a:ln w="9525">
              <a:solidFill>
                <a:srgbClr val="CCCC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</p:grpSp>
      <p:sp>
        <p:nvSpPr>
          <p:cNvPr id="34" name="Облако 33"/>
          <p:cNvSpPr/>
          <p:nvPr/>
        </p:nvSpPr>
        <p:spPr>
          <a:xfrm>
            <a:off x="1020312" y="103198"/>
            <a:ext cx="4040618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Шість капелюхів мислення</a:t>
            </a:r>
            <a:endParaRPr lang="ru-RU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75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50" r="7969" b="2500"/>
          <a:stretch/>
        </p:blipFill>
        <p:spPr>
          <a:xfrm>
            <a:off x="6341330" y="-23911"/>
            <a:ext cx="2666227" cy="2185432"/>
          </a:xfrm>
          <a:prstGeom prst="rect">
            <a:avLst/>
          </a:prstGeom>
        </p:spPr>
      </p:pic>
      <p:sp>
        <p:nvSpPr>
          <p:cNvPr id="66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7960945" y="6309211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 flipV="1">
            <a:off x="-200135" y="1992244"/>
            <a:ext cx="69969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60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69702442"/>
              </p:ext>
            </p:extLst>
          </p:nvPr>
        </p:nvGraphicFramePr>
        <p:xfrm>
          <a:off x="-461890" y="3211907"/>
          <a:ext cx="6396721" cy="3714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Облако 7"/>
          <p:cNvSpPr/>
          <p:nvPr/>
        </p:nvSpPr>
        <p:spPr>
          <a:xfrm>
            <a:off x="187358" y="259695"/>
            <a:ext cx="3375561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Інтелект-карта</a:t>
            </a:r>
            <a:endParaRPr lang="ru-RU" sz="2400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75" y="2225509"/>
            <a:ext cx="2630394" cy="19727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963" y="4273646"/>
            <a:ext cx="3037937" cy="22784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767" y="1434316"/>
            <a:ext cx="59937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en-US" sz="2000" dirty="0"/>
              <a:t>Mind maps </a:t>
            </a:r>
            <a:r>
              <a:rPr lang="uk-UA" sz="2000" dirty="0"/>
              <a:t>(карта пам’яті, ментальна карта, карта думок, </a:t>
            </a:r>
            <a:r>
              <a:rPr lang="uk-UA" sz="2000" dirty="0">
                <a:hlinkClick r:id="rId11"/>
              </a:rPr>
              <a:t>інтелект-карта</a:t>
            </a:r>
            <a:r>
              <a:rPr lang="uk-UA" sz="2000" dirty="0"/>
              <a:t>, асоціативний кущ тощо) – спосіб організації інформації так, щоб мозку було максимально легко працювати з нею. За допомогою </a:t>
            </a:r>
            <a:r>
              <a:rPr lang="en-US" sz="2000" dirty="0"/>
              <a:t>Mind maps</a:t>
            </a:r>
            <a:r>
              <a:rPr lang="uk-UA" sz="2000" dirty="0"/>
              <a:t>, можна навчитися мислити абсолютно по-новому, використовуючи потенціал обох півкуль мозку.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2919" y="3373308"/>
            <a:ext cx="205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01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2913" y="150103"/>
            <a:ext cx="7700963" cy="735012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</a:rPr>
              <a:t>Специфіка нової української школи</a:t>
            </a:r>
            <a:endParaRPr lang="ru-RU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0263" y="1097887"/>
            <a:ext cx="6715124" cy="146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Якщо ти можеш щось уявити – ти можеш цього досягти! Мрійте. Прагніть. Досягайте. </a:t>
            </a:r>
          </a:p>
          <a:p>
            <a:pPr algn="r">
              <a:lnSpc>
                <a:spcPct val="115000"/>
              </a:lnSpc>
              <a:spcAft>
                <a:spcPts val="750"/>
              </a:spcAft>
            </a:pPr>
            <a:r>
              <a:rPr lang="uk-UA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Зіг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Зіглар</a:t>
            </a: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9477" y="2358936"/>
            <a:ext cx="398005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Будь-яка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діяльність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має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29576" y="2779779"/>
            <a:ext cx="41637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викликати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зацікавленість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,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02174" y="3174618"/>
            <a:ext cx="6661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розв’язувати проблемні питання на практиці,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6050" y="3537933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</a:rPr>
              <a:t>творчо застосовувати знання.</a:t>
            </a: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629477" y="4414468"/>
            <a:ext cx="8322572" cy="1692771"/>
          </a:xfrm>
          <a:prstGeom prst="flowChartOnlineStorag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творчих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5738"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0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 «зону психологічного комфорту»;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5738"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0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уникнути зниження рівня зацікавленості;</a:t>
            </a:r>
          </a:p>
          <a:p>
            <a:pPr indent="185738"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</a:pPr>
            <a:r>
              <a:rPr lang="uk-UA" sz="2000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 розвитку мислення високого рівня.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9" y="885115"/>
            <a:ext cx="1576387" cy="6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6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7" r="6250"/>
          <a:stretch/>
        </p:blipFill>
        <p:spPr>
          <a:xfrm>
            <a:off x="3815932" y="1552294"/>
            <a:ext cx="5155792" cy="3798100"/>
          </a:xfrm>
          <a:prstGeom prst="rect">
            <a:avLst/>
          </a:prstGeom>
        </p:spPr>
      </p:pic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 </a:t>
            </a:r>
          </a:p>
        </p:txBody>
      </p:sp>
      <p:sp>
        <p:nvSpPr>
          <p:cNvPr id="66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 flipV="1">
            <a:off x="-200135" y="1992244"/>
            <a:ext cx="69969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6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" y="1751467"/>
            <a:ext cx="3609812" cy="2191883"/>
          </a:xfrm>
          <a:prstGeom prst="rect">
            <a:avLst/>
          </a:prstGeom>
        </p:spPr>
      </p:pic>
      <p:sp>
        <p:nvSpPr>
          <p:cNvPr id="8" name="Облако 7"/>
          <p:cNvSpPr/>
          <p:nvPr/>
        </p:nvSpPr>
        <p:spPr>
          <a:xfrm>
            <a:off x="287665" y="270689"/>
            <a:ext cx="327525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Діаграма Ейлера-Венна</a:t>
            </a:r>
            <a:endParaRPr lang="ru-RU" sz="24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8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лако 11"/>
          <p:cNvSpPr/>
          <p:nvPr/>
        </p:nvSpPr>
        <p:spPr>
          <a:xfrm>
            <a:off x="1225309" y="187994"/>
            <a:ext cx="302513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Проблемне питання</a:t>
            </a:r>
            <a:endParaRPr lang="ru-RU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7672387" y="90975"/>
            <a:ext cx="1299337" cy="968675"/>
          </a:xfrm>
          <a:prstGeom prst="star32">
            <a:avLst>
              <a:gd name="adj" fmla="val 26489"/>
            </a:avLst>
          </a:prstGeom>
          <a:gradFill flip="none" rotWithShape="1">
            <a:gsLst>
              <a:gs pos="0">
                <a:srgbClr val="CC99FF"/>
              </a:gs>
              <a:gs pos="68000">
                <a:schemeClr val="bg1">
                  <a:alpha val="3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 </a:t>
            </a:r>
          </a:p>
        </p:txBody>
      </p:sp>
      <p:sp>
        <p:nvSpPr>
          <p:cNvPr id="66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 flipV="1">
            <a:off x="-200135" y="1992244"/>
            <a:ext cx="69969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6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3" y="1448300"/>
            <a:ext cx="3020895" cy="226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79" y="3817279"/>
            <a:ext cx="3340981" cy="25057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769" y="2161521"/>
            <a:ext cx="4149544" cy="3112159"/>
          </a:xfrm>
          <a:prstGeom prst="rect">
            <a:avLst/>
          </a:prstGeom>
        </p:spPr>
      </p:pic>
      <p:sp>
        <p:nvSpPr>
          <p:cNvPr id="65" name="Блок-схема: документ 64"/>
          <p:cNvSpPr/>
          <p:nvPr/>
        </p:nvSpPr>
        <p:spPr>
          <a:xfrm>
            <a:off x="4351769" y="275624"/>
            <a:ext cx="2735754" cy="599376"/>
          </a:xfrm>
          <a:prstGeom prst="flowChartDocumen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Тема уроку: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040" y="889243"/>
            <a:ext cx="860813" cy="89230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92" y="765986"/>
            <a:ext cx="1523056" cy="114162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303040" y="921221"/>
            <a:ext cx="4476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Створення, редагування та форматування графічних об’єктів в текстовому документі.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80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Облако 81"/>
          <p:cNvSpPr/>
          <p:nvPr/>
        </p:nvSpPr>
        <p:spPr>
          <a:xfrm>
            <a:off x="2183779" y="30001"/>
            <a:ext cx="302513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Весела галявина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1524000"/>
            <a:ext cx="4572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Пристрої введення даних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724400" y="1524000"/>
            <a:ext cx="44196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Пристрої виведення даних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47" name="Picture 23" descr="C:\Documents and Settings\admin\Рабочий стол\Майстер-клас\27ace588be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399"/>
            <a:ext cx="9144000" cy="4823977"/>
          </a:xfrm>
          <a:prstGeom prst="rect">
            <a:avLst/>
          </a:prstGeom>
          <a:noFill/>
        </p:spPr>
      </p:pic>
      <p:grpSp>
        <p:nvGrpSpPr>
          <p:cNvPr id="7" name="Группа 54"/>
          <p:cNvGrpSpPr/>
          <p:nvPr/>
        </p:nvGrpSpPr>
        <p:grpSpPr>
          <a:xfrm>
            <a:off x="7086600" y="228600"/>
            <a:ext cx="1828800" cy="1143000"/>
            <a:chOff x="7315200" y="228600"/>
            <a:chExt cx="1828800" cy="1143000"/>
          </a:xfrm>
        </p:grpSpPr>
        <p:sp>
          <p:nvSpPr>
            <p:cNvPr id="56" name="Пятно 2 55"/>
            <p:cNvSpPr/>
            <p:nvPr/>
          </p:nvSpPr>
          <p:spPr>
            <a:xfrm>
              <a:off x="7315200" y="228600"/>
              <a:ext cx="1828800" cy="1143000"/>
            </a:xfrm>
            <a:prstGeom prst="irregularSeal2">
              <a:avLst/>
            </a:prstGeom>
            <a:solidFill>
              <a:srgbClr val="FFFF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7696200" y="533400"/>
              <a:ext cx="129726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b="1" dirty="0">
                  <a:solidFill>
                    <a:srgbClr val="0070C0"/>
                  </a:solidFill>
                </a:rPr>
                <a:t>5 клас</a:t>
              </a:r>
              <a:endParaRPr lang="ru-RU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0" name="Группа 79"/>
          <p:cNvGrpSpPr/>
          <p:nvPr/>
        </p:nvGrpSpPr>
        <p:grpSpPr>
          <a:xfrm>
            <a:off x="9372600" y="304800"/>
            <a:ext cx="1676400" cy="2793023"/>
            <a:chOff x="5562600" y="1447800"/>
            <a:chExt cx="1676400" cy="2793023"/>
          </a:xfrm>
        </p:grpSpPr>
        <p:pic>
          <p:nvPicPr>
            <p:cNvPr id="83" name="Picture 29" descr="C:\Documents and Settings\admin\Рабочий стол\Майстер-клас\AJ_balloon_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62600" y="1447800"/>
              <a:ext cx="1103948" cy="2171700"/>
            </a:xfrm>
            <a:prstGeom prst="rect">
              <a:avLst/>
            </a:prstGeom>
            <a:noFill/>
          </p:spPr>
        </p:pic>
        <p:pic>
          <p:nvPicPr>
            <p:cNvPr id="85" name="Picture 2" descr="C:\Documents and Settings\admin\Рабочий стол\Майстер-клас\принтер.png"/>
            <p:cNvPicPr>
              <a:picLocks noChangeAspect="1" noChangeArrowheads="1"/>
            </p:cNvPicPr>
            <p:nvPr/>
          </p:nvPicPr>
          <p:blipFill>
            <a:blip r:embed="rId4" cstate="print"/>
            <a:srcRect l="24493" t="24174" r="24899" b="26078"/>
            <a:stretch>
              <a:fillRect/>
            </a:stretch>
          </p:blipFill>
          <p:spPr bwMode="auto">
            <a:xfrm>
              <a:off x="5562600" y="3048000"/>
              <a:ext cx="1676400" cy="1192823"/>
            </a:xfrm>
            <a:prstGeom prst="rect">
              <a:avLst/>
            </a:prstGeom>
            <a:noFill/>
          </p:spPr>
        </p:pic>
      </p:grpSp>
      <p:grpSp>
        <p:nvGrpSpPr>
          <p:cNvPr id="86" name="Группа 85"/>
          <p:cNvGrpSpPr/>
          <p:nvPr/>
        </p:nvGrpSpPr>
        <p:grpSpPr>
          <a:xfrm>
            <a:off x="9372600" y="1905000"/>
            <a:ext cx="1676400" cy="1512332"/>
            <a:chOff x="9296400" y="2057400"/>
            <a:chExt cx="1676400" cy="1512332"/>
          </a:xfrm>
        </p:grpSpPr>
        <p:pic>
          <p:nvPicPr>
            <p:cNvPr id="89" name="Picture 2" descr="C:\Documents and Settings\admin\Рабочий стол\Майстер-клас\принтер.png"/>
            <p:cNvPicPr>
              <a:picLocks noChangeAspect="1" noChangeArrowheads="1"/>
            </p:cNvPicPr>
            <p:nvPr/>
          </p:nvPicPr>
          <p:blipFill>
            <a:blip r:embed="rId4" cstate="print"/>
            <a:srcRect l="24493" t="24174" r="24899" b="26078"/>
            <a:stretch>
              <a:fillRect/>
            </a:stretch>
          </p:blipFill>
          <p:spPr bwMode="auto">
            <a:xfrm>
              <a:off x="9296400" y="2057400"/>
              <a:ext cx="1676400" cy="1192823"/>
            </a:xfrm>
            <a:prstGeom prst="rect">
              <a:avLst/>
            </a:prstGeom>
            <a:noFill/>
          </p:spPr>
        </p:pic>
        <p:sp>
          <p:nvSpPr>
            <p:cNvPr id="90" name="Прямоугольник 89"/>
            <p:cNvSpPr/>
            <p:nvPr/>
          </p:nvSpPr>
          <p:spPr>
            <a:xfrm>
              <a:off x="9677400" y="3200400"/>
              <a:ext cx="10359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</a:rPr>
                <a:t>Принтер</a:t>
              </a:r>
              <a:endParaRPr lang="ru-RU" b="1" dirty="0"/>
            </a:p>
          </p:txBody>
        </p:sp>
      </p:grpSp>
      <p:grpSp>
        <p:nvGrpSpPr>
          <p:cNvPr id="92" name="Группа 64"/>
          <p:cNvGrpSpPr/>
          <p:nvPr/>
        </p:nvGrpSpPr>
        <p:grpSpPr>
          <a:xfrm>
            <a:off x="-1465818" y="1726168"/>
            <a:ext cx="1465818" cy="2778125"/>
            <a:chOff x="2743200" y="3467100"/>
            <a:chExt cx="1465818" cy="2778125"/>
          </a:xfrm>
        </p:grpSpPr>
        <p:pic>
          <p:nvPicPr>
            <p:cNvPr id="93" name="Picture 10" descr="C:\Documents and Settings\admin\Рабочий стол\Майстер-клас\cmnt_planshetniy_skane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19400" y="5334000"/>
              <a:ext cx="1389618" cy="911225"/>
            </a:xfrm>
            <a:prstGeom prst="rect">
              <a:avLst/>
            </a:prstGeom>
            <a:noFill/>
          </p:spPr>
        </p:pic>
        <p:pic>
          <p:nvPicPr>
            <p:cNvPr id="96" name="Picture 20" descr="C:\Documents and Settings\admin\Рабочий стол\Майстер-клас\AJ_balloon_5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43200" y="3467100"/>
              <a:ext cx="1181418" cy="2324100"/>
            </a:xfrm>
            <a:prstGeom prst="rect">
              <a:avLst/>
            </a:prstGeom>
            <a:noFill/>
          </p:spPr>
        </p:pic>
      </p:grpSp>
      <p:grpSp>
        <p:nvGrpSpPr>
          <p:cNvPr id="98" name="Группа 66"/>
          <p:cNvGrpSpPr/>
          <p:nvPr/>
        </p:nvGrpSpPr>
        <p:grpSpPr>
          <a:xfrm>
            <a:off x="-1389618" y="3593068"/>
            <a:ext cx="1389618" cy="1207532"/>
            <a:chOff x="4038600" y="5334000"/>
            <a:chExt cx="1389618" cy="1207532"/>
          </a:xfrm>
        </p:grpSpPr>
        <p:pic>
          <p:nvPicPr>
            <p:cNvPr id="99" name="Picture 10" descr="C:\Documents and Settings\admin\Рабочий стол\Майстер-клас\cmnt_planshetniy_skane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38600" y="5334000"/>
              <a:ext cx="1389618" cy="911225"/>
            </a:xfrm>
            <a:prstGeom prst="rect">
              <a:avLst/>
            </a:prstGeom>
            <a:noFill/>
          </p:spPr>
        </p:pic>
        <p:sp>
          <p:nvSpPr>
            <p:cNvPr id="102" name="Прямоугольник 101"/>
            <p:cNvSpPr/>
            <p:nvPr/>
          </p:nvSpPr>
          <p:spPr>
            <a:xfrm>
              <a:off x="4191000" y="6172200"/>
              <a:ext cx="8966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</a:rPr>
                <a:t>Сканер</a:t>
              </a:r>
              <a:endParaRPr lang="ru-RU" b="1" dirty="0"/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9829800" y="2300287"/>
            <a:ext cx="1600200" cy="3186113"/>
            <a:chOff x="7543800" y="1752600"/>
            <a:chExt cx="1600200" cy="3186113"/>
          </a:xfrm>
        </p:grpSpPr>
        <p:pic>
          <p:nvPicPr>
            <p:cNvPr id="105" name="Picture 28" descr="C:\Documents and Settings\admin\Рабочий стол\Майстер-клас\AJ_balloon_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43800" y="1752600"/>
              <a:ext cx="1137034" cy="2236788"/>
            </a:xfrm>
            <a:prstGeom prst="rect">
              <a:avLst/>
            </a:prstGeom>
            <a:noFill/>
          </p:spPr>
        </p:pic>
        <p:pic>
          <p:nvPicPr>
            <p:cNvPr id="108" name="Picture 27" descr="C:\Documents and Settings\admin\Рабочий стол\Майстер-клас\1359223174_lcd_monitor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634287" y="3429000"/>
              <a:ext cx="1509713" cy="1509713"/>
            </a:xfrm>
            <a:prstGeom prst="rect">
              <a:avLst/>
            </a:prstGeom>
            <a:noFill/>
          </p:spPr>
        </p:pic>
      </p:grpSp>
      <p:grpSp>
        <p:nvGrpSpPr>
          <p:cNvPr id="110" name="Группа 109"/>
          <p:cNvGrpSpPr/>
          <p:nvPr/>
        </p:nvGrpSpPr>
        <p:grpSpPr>
          <a:xfrm>
            <a:off x="9906000" y="3974068"/>
            <a:ext cx="1509713" cy="1817132"/>
            <a:chOff x="9372600" y="2209800"/>
            <a:chExt cx="1509713" cy="1817132"/>
          </a:xfrm>
        </p:grpSpPr>
        <p:pic>
          <p:nvPicPr>
            <p:cNvPr id="112" name="Picture 27" descr="C:\Documents and Settings\admin\Рабочий стол\Майстер-клас\1359223174_lcd_monitor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372600" y="2209800"/>
              <a:ext cx="1509713" cy="1509713"/>
            </a:xfrm>
            <a:prstGeom prst="rect">
              <a:avLst/>
            </a:prstGeom>
            <a:noFill/>
          </p:spPr>
        </p:pic>
        <p:sp>
          <p:nvSpPr>
            <p:cNvPr id="115" name="Прямоугольник 114"/>
            <p:cNvSpPr/>
            <p:nvPr/>
          </p:nvSpPr>
          <p:spPr>
            <a:xfrm>
              <a:off x="9525000" y="3657600"/>
              <a:ext cx="10275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b="1" dirty="0">
                  <a:solidFill>
                    <a:prstClr val="black"/>
                  </a:solidFill>
                </a:rPr>
                <a:t>М</a:t>
              </a:r>
              <a:r>
                <a:rPr lang="ru-RU" b="1" dirty="0" err="1">
                  <a:solidFill>
                    <a:prstClr val="black"/>
                  </a:solidFill>
                </a:rPr>
                <a:t>онітор</a:t>
              </a:r>
              <a:endParaRPr lang="ru-RU" b="1" dirty="0"/>
            </a:p>
          </p:txBody>
        </p:sp>
      </p:grpSp>
      <p:grpSp>
        <p:nvGrpSpPr>
          <p:cNvPr id="118" name="Группа 43"/>
          <p:cNvGrpSpPr/>
          <p:nvPr/>
        </p:nvGrpSpPr>
        <p:grpSpPr>
          <a:xfrm>
            <a:off x="-2362200" y="3124200"/>
            <a:ext cx="2041643" cy="2806625"/>
            <a:chOff x="304800" y="2133600"/>
            <a:chExt cx="2041643" cy="2806625"/>
          </a:xfrm>
        </p:grpSpPr>
        <p:pic>
          <p:nvPicPr>
            <p:cNvPr id="119" name="Picture 3" descr="C:\Documents and Settings\admin\Рабочий стол\Майстер-клас\клавіатура.png"/>
            <p:cNvPicPr>
              <a:picLocks noChangeAspect="1" noChangeArrowheads="1"/>
            </p:cNvPicPr>
            <p:nvPr/>
          </p:nvPicPr>
          <p:blipFill>
            <a:blip r:embed="rId9" cstate="print"/>
            <a:srcRect l="13382" t="30364" r="17518" b="33333"/>
            <a:stretch>
              <a:fillRect/>
            </a:stretch>
          </p:blipFill>
          <p:spPr bwMode="auto">
            <a:xfrm>
              <a:off x="304800" y="4038600"/>
              <a:ext cx="2041643" cy="901625"/>
            </a:xfrm>
            <a:prstGeom prst="rect">
              <a:avLst/>
            </a:prstGeom>
            <a:noFill/>
          </p:spPr>
        </p:pic>
        <p:pic>
          <p:nvPicPr>
            <p:cNvPr id="120" name="Picture 8" descr="C:\Documents and Settings\admin\Рабочий стол\Майстер-клас\AJ_balloon_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1000" y="2133600"/>
              <a:ext cx="1143000" cy="2248525"/>
            </a:xfrm>
            <a:prstGeom prst="rect">
              <a:avLst/>
            </a:prstGeom>
            <a:noFill/>
          </p:spPr>
        </p:pic>
      </p:grpSp>
      <p:grpSp>
        <p:nvGrpSpPr>
          <p:cNvPr id="121" name="Группа 46"/>
          <p:cNvGrpSpPr/>
          <p:nvPr/>
        </p:nvGrpSpPr>
        <p:grpSpPr>
          <a:xfrm>
            <a:off x="-2362200" y="5029200"/>
            <a:ext cx="2041643" cy="1207532"/>
            <a:chOff x="4114800" y="3505200"/>
            <a:chExt cx="2041643" cy="1207532"/>
          </a:xfrm>
        </p:grpSpPr>
        <p:pic>
          <p:nvPicPr>
            <p:cNvPr id="122" name="Picture 3" descr="C:\Documents and Settings\admin\Рабочий стол\Майстер-клас\клавіатура.png"/>
            <p:cNvPicPr>
              <a:picLocks noChangeAspect="1" noChangeArrowheads="1"/>
            </p:cNvPicPr>
            <p:nvPr/>
          </p:nvPicPr>
          <p:blipFill>
            <a:blip r:embed="rId9" cstate="print"/>
            <a:srcRect l="13382" t="30364" r="17518" b="33333"/>
            <a:stretch>
              <a:fillRect/>
            </a:stretch>
          </p:blipFill>
          <p:spPr bwMode="auto">
            <a:xfrm>
              <a:off x="4114800" y="3505200"/>
              <a:ext cx="2041643" cy="901625"/>
            </a:xfrm>
            <a:prstGeom prst="rect">
              <a:avLst/>
            </a:prstGeom>
            <a:noFill/>
          </p:spPr>
        </p:pic>
        <p:sp>
          <p:nvSpPr>
            <p:cNvPr id="123" name="Прямоугольник 122"/>
            <p:cNvSpPr/>
            <p:nvPr/>
          </p:nvSpPr>
          <p:spPr>
            <a:xfrm>
              <a:off x="4495800" y="4343400"/>
              <a:ext cx="12691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b="1" dirty="0">
                  <a:solidFill>
                    <a:prstClr val="black"/>
                  </a:solidFill>
                </a:rPr>
                <a:t>Клавіатура</a:t>
              </a:r>
              <a:endParaRPr lang="uk-UA" b="1" dirty="0"/>
            </a:p>
          </p:txBody>
        </p:sp>
      </p:grpSp>
      <p:grpSp>
        <p:nvGrpSpPr>
          <p:cNvPr id="124" name="Группа 59"/>
          <p:cNvGrpSpPr/>
          <p:nvPr/>
        </p:nvGrpSpPr>
        <p:grpSpPr>
          <a:xfrm>
            <a:off x="-2057400" y="0"/>
            <a:ext cx="1600200" cy="3028950"/>
            <a:chOff x="1219200" y="3200400"/>
            <a:chExt cx="1600200" cy="3028950"/>
          </a:xfrm>
        </p:grpSpPr>
        <p:pic>
          <p:nvPicPr>
            <p:cNvPr id="125" name="Picture 16" descr="C:\Documents and Settings\admin\Рабочий стол\Майстер-клас\SM-DVD5103_mic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219200" y="5029200"/>
              <a:ext cx="1600200" cy="1200150"/>
            </a:xfrm>
            <a:prstGeom prst="rect">
              <a:avLst/>
            </a:prstGeom>
            <a:noFill/>
          </p:spPr>
        </p:pic>
        <p:pic>
          <p:nvPicPr>
            <p:cNvPr id="126" name="Picture 19" descr="C:\Documents and Settings\admin\Рабочий стол\Майстер-клас\AJ_balloon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524000" y="3200400"/>
              <a:ext cx="1162857" cy="2287588"/>
            </a:xfrm>
            <a:prstGeom prst="rect">
              <a:avLst/>
            </a:prstGeom>
            <a:noFill/>
          </p:spPr>
        </p:pic>
      </p:grpSp>
      <p:grpSp>
        <p:nvGrpSpPr>
          <p:cNvPr id="127" name="Группа 61"/>
          <p:cNvGrpSpPr/>
          <p:nvPr/>
        </p:nvGrpSpPr>
        <p:grpSpPr>
          <a:xfrm>
            <a:off x="-2057400" y="1828800"/>
            <a:ext cx="1600200" cy="1207532"/>
            <a:chOff x="4267200" y="2362200"/>
            <a:chExt cx="1600200" cy="1207532"/>
          </a:xfrm>
        </p:grpSpPr>
        <p:pic>
          <p:nvPicPr>
            <p:cNvPr id="128" name="Picture 16" descr="C:\Documents and Settings\admin\Рабочий стол\Майстер-клас\SM-DVD5103_mic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67200" y="2362200"/>
              <a:ext cx="1600200" cy="1200150"/>
            </a:xfrm>
            <a:prstGeom prst="rect">
              <a:avLst/>
            </a:prstGeom>
            <a:noFill/>
          </p:spPr>
        </p:pic>
        <p:sp>
          <p:nvSpPr>
            <p:cNvPr id="129" name="Прямоугольник 128"/>
            <p:cNvSpPr/>
            <p:nvPr/>
          </p:nvSpPr>
          <p:spPr>
            <a:xfrm>
              <a:off x="4343400" y="3200400"/>
              <a:ext cx="12089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>
                  <a:solidFill>
                    <a:prstClr val="black"/>
                  </a:solidFill>
                </a:rPr>
                <a:t>Мікрофон</a:t>
              </a:r>
              <a:endParaRPr lang="ru-RU" b="1" dirty="0"/>
            </a:p>
          </p:txBody>
        </p:sp>
      </p:grpSp>
      <p:grpSp>
        <p:nvGrpSpPr>
          <p:cNvPr id="130" name="Группа 129"/>
          <p:cNvGrpSpPr/>
          <p:nvPr/>
        </p:nvGrpSpPr>
        <p:grpSpPr>
          <a:xfrm>
            <a:off x="-1640117" y="4230670"/>
            <a:ext cx="1219200" cy="2627330"/>
            <a:chOff x="6629400" y="3276600"/>
            <a:chExt cx="1219200" cy="2627330"/>
          </a:xfrm>
        </p:grpSpPr>
        <p:pic>
          <p:nvPicPr>
            <p:cNvPr id="131" name="Picture 30" descr="C:\Documents and Settings\admin\Рабочий стол\Майстер-клас\AJ_balloon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629400" y="3276600"/>
              <a:ext cx="1103948" cy="2171700"/>
            </a:xfrm>
            <a:prstGeom prst="rect">
              <a:avLst/>
            </a:prstGeom>
            <a:noFill/>
          </p:spPr>
        </p:pic>
        <p:pic>
          <p:nvPicPr>
            <p:cNvPr id="132" name="Picture 3" descr="C:\Documents and Settings\admin\Рабочий стол\Майстер-клас\kartynkhy\LOGITECH_V-10.jpg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705600" y="4648200"/>
              <a:ext cx="1143000" cy="1255730"/>
            </a:xfrm>
            <a:prstGeom prst="rect">
              <a:avLst/>
            </a:prstGeom>
            <a:noFill/>
          </p:spPr>
        </p:pic>
      </p:grpSp>
      <p:grpSp>
        <p:nvGrpSpPr>
          <p:cNvPr id="133" name="Группа 132"/>
          <p:cNvGrpSpPr/>
          <p:nvPr/>
        </p:nvGrpSpPr>
        <p:grpSpPr>
          <a:xfrm>
            <a:off x="-1868717" y="5602270"/>
            <a:ext cx="1868717" cy="1512332"/>
            <a:chOff x="9144000" y="3200400"/>
            <a:chExt cx="1868717" cy="1512332"/>
          </a:xfrm>
        </p:grpSpPr>
        <p:pic>
          <p:nvPicPr>
            <p:cNvPr id="134" name="Picture 3" descr="C:\Documents and Settings\admin\Рабочий стол\Майстер-клас\kartynkhy\LOGITECH_V-10.jpg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9448800" y="3200400"/>
              <a:ext cx="1143000" cy="1255730"/>
            </a:xfrm>
            <a:prstGeom prst="rect">
              <a:avLst/>
            </a:prstGeom>
            <a:noFill/>
          </p:spPr>
        </p:pic>
        <p:sp>
          <p:nvSpPr>
            <p:cNvPr id="135" name="Прямоугольник 134"/>
            <p:cNvSpPr/>
            <p:nvPr/>
          </p:nvSpPr>
          <p:spPr>
            <a:xfrm>
              <a:off x="9144000" y="4343400"/>
              <a:ext cx="18687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>
                  <a:solidFill>
                    <a:prstClr val="black"/>
                  </a:solidFill>
                </a:rPr>
                <a:t>Звукові</a:t>
              </a:r>
              <a:r>
                <a:rPr lang="ru-RU" b="1" dirty="0">
                  <a:solidFill>
                    <a:prstClr val="black"/>
                  </a:solidFill>
                </a:rPr>
                <a:t> колонки </a:t>
              </a:r>
              <a:endParaRPr lang="ru-RU" b="1" dirty="0"/>
            </a:p>
          </p:txBody>
        </p:sp>
      </p:grpSp>
      <p:grpSp>
        <p:nvGrpSpPr>
          <p:cNvPr id="46" name="Группа 52"/>
          <p:cNvGrpSpPr/>
          <p:nvPr/>
        </p:nvGrpSpPr>
        <p:grpSpPr>
          <a:xfrm>
            <a:off x="9525000" y="3505200"/>
            <a:ext cx="1307508" cy="2930525"/>
            <a:chOff x="2209800" y="1981200"/>
            <a:chExt cx="1307508" cy="2930525"/>
          </a:xfrm>
        </p:grpSpPr>
        <p:pic>
          <p:nvPicPr>
            <p:cNvPr id="47" name="Picture 17" descr="C:\Documents and Settings\admin\Рабочий стол\Майстер-клас\AJ_balloon_3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9800" y="1981200"/>
              <a:ext cx="1151560" cy="2265363"/>
            </a:xfrm>
            <a:prstGeom prst="rect">
              <a:avLst/>
            </a:prstGeom>
            <a:noFill/>
          </p:spPr>
        </p:pic>
        <p:pic>
          <p:nvPicPr>
            <p:cNvPr id="48" name="Picture 2" descr="C:\Documents and Settings\admin\Рабочий стол\Майстер-клас\6774_mishka_logitech_rx250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514600" y="3810000"/>
              <a:ext cx="1002708" cy="1101725"/>
            </a:xfrm>
            <a:prstGeom prst="rect">
              <a:avLst/>
            </a:prstGeom>
            <a:noFill/>
          </p:spPr>
        </p:pic>
      </p:grpSp>
      <p:grpSp>
        <p:nvGrpSpPr>
          <p:cNvPr id="49" name="Группа 51"/>
          <p:cNvGrpSpPr/>
          <p:nvPr/>
        </p:nvGrpSpPr>
        <p:grpSpPr>
          <a:xfrm>
            <a:off x="9144000" y="5334000"/>
            <a:ext cx="2418804" cy="1207532"/>
            <a:chOff x="4038600" y="3200400"/>
            <a:chExt cx="2418804" cy="1207532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4038600" y="4038600"/>
              <a:ext cx="2418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b="1" dirty="0">
                  <a:solidFill>
                    <a:prstClr val="black"/>
                  </a:solidFill>
                </a:rPr>
                <a:t>Маніпулятор  «миша»</a:t>
              </a:r>
              <a:endParaRPr lang="uk-UA" b="1" dirty="0"/>
            </a:p>
          </p:txBody>
        </p:sp>
        <p:pic>
          <p:nvPicPr>
            <p:cNvPr id="51" name="Picture 2" descr="C:\Documents and Settings\admin\Рабочий стол\Майстер-клас\6774_mishka_logitech_rx250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724400" y="3200400"/>
              <a:ext cx="1002708" cy="1101725"/>
            </a:xfrm>
            <a:prstGeom prst="rect">
              <a:avLst/>
            </a:prstGeom>
            <a:noFill/>
          </p:spPr>
        </p:pic>
      </p:grpSp>
      <p:grpSp>
        <p:nvGrpSpPr>
          <p:cNvPr id="52" name="Группа 51"/>
          <p:cNvGrpSpPr/>
          <p:nvPr/>
        </p:nvGrpSpPr>
        <p:grpSpPr>
          <a:xfrm>
            <a:off x="10134600" y="-304800"/>
            <a:ext cx="1330712" cy="2630129"/>
            <a:chOff x="7543800" y="3733800"/>
            <a:chExt cx="1330712" cy="2630129"/>
          </a:xfrm>
        </p:grpSpPr>
        <p:pic>
          <p:nvPicPr>
            <p:cNvPr id="53" name="Picture 33" descr="C:\Documents and Settings\admin\Рабочий стол\Майстер-клас\AJ_balloon_1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543800" y="3733800"/>
              <a:ext cx="1092650" cy="2149475"/>
            </a:xfrm>
            <a:prstGeom prst="rect">
              <a:avLst/>
            </a:prstGeom>
            <a:noFill/>
          </p:spPr>
        </p:pic>
        <p:pic>
          <p:nvPicPr>
            <p:cNvPr id="54" name="Picture 4" descr="C:\Documents and Settings\admin\Рабочий стол\Майстер-клас\kartynkhy\1fcdb2e1fda6.png"/>
            <p:cNvPicPr>
              <a:picLocks noChangeAspect="1" noChangeArrowheads="1"/>
            </p:cNvPicPr>
            <p:nvPr/>
          </p:nvPicPr>
          <p:blipFill>
            <a:blip r:embed="rId16" cstate="print"/>
            <a:srcRect l="3125" b="23795"/>
            <a:stretch>
              <a:fillRect/>
            </a:stretch>
          </p:blipFill>
          <p:spPr bwMode="auto">
            <a:xfrm>
              <a:off x="8153400" y="5410200"/>
              <a:ext cx="721112" cy="953729"/>
            </a:xfrm>
            <a:prstGeom prst="rect">
              <a:avLst/>
            </a:prstGeom>
            <a:noFill/>
          </p:spPr>
        </p:pic>
      </p:grpSp>
      <p:grpSp>
        <p:nvGrpSpPr>
          <p:cNvPr id="55" name="Группа 54"/>
          <p:cNvGrpSpPr/>
          <p:nvPr/>
        </p:nvGrpSpPr>
        <p:grpSpPr>
          <a:xfrm>
            <a:off x="10439400" y="1371600"/>
            <a:ext cx="1338828" cy="1283732"/>
            <a:chOff x="9601200" y="4953000"/>
            <a:chExt cx="1338828" cy="1283732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9601200" y="5867400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b="1" dirty="0"/>
                <a:t>Навушники</a:t>
              </a:r>
              <a:endParaRPr lang="ru-RU" b="1" dirty="0"/>
            </a:p>
          </p:txBody>
        </p:sp>
        <p:pic>
          <p:nvPicPr>
            <p:cNvPr id="59" name="Picture 4" descr="C:\Documents and Settings\admin\Рабочий стол\Майстер-клас\kartynkhy\1fcdb2e1fda6.png"/>
            <p:cNvPicPr>
              <a:picLocks noChangeAspect="1" noChangeArrowheads="1"/>
            </p:cNvPicPr>
            <p:nvPr/>
          </p:nvPicPr>
          <p:blipFill>
            <a:blip r:embed="rId16" cstate="print"/>
            <a:srcRect l="3125" b="23795"/>
            <a:stretch>
              <a:fillRect/>
            </a:stretch>
          </p:blipFill>
          <p:spPr bwMode="auto">
            <a:xfrm>
              <a:off x="9906000" y="4953000"/>
              <a:ext cx="721112" cy="953729"/>
            </a:xfrm>
            <a:prstGeom prst="rect">
              <a:avLst/>
            </a:prstGeom>
            <a:noFill/>
          </p:spPr>
        </p:pic>
      </p:grpSp>
      <p:grpSp>
        <p:nvGrpSpPr>
          <p:cNvPr id="60" name="Группа 73"/>
          <p:cNvGrpSpPr/>
          <p:nvPr/>
        </p:nvGrpSpPr>
        <p:grpSpPr>
          <a:xfrm>
            <a:off x="-2133600" y="457200"/>
            <a:ext cx="1328738" cy="3005138"/>
            <a:chOff x="0" y="3429000"/>
            <a:chExt cx="1328738" cy="3005138"/>
          </a:xfrm>
        </p:grpSpPr>
        <p:pic>
          <p:nvPicPr>
            <p:cNvPr id="61" name="Picture 22" descr="C:\Documents and Settings\admin\Рабочий стол\Майстер-клас\AJ_balloon_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429000"/>
              <a:ext cx="1151560" cy="2265363"/>
            </a:xfrm>
            <a:prstGeom prst="rect">
              <a:avLst/>
            </a:prstGeom>
            <a:noFill/>
          </p:spPr>
        </p:pic>
        <p:pic>
          <p:nvPicPr>
            <p:cNvPr id="62" name="Picture 4" descr="C:\Documents and Settings\admin\Рабочий стол\Майстер-клас\web camera.pn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04800" y="5410200"/>
              <a:ext cx="1023938" cy="1023938"/>
            </a:xfrm>
            <a:prstGeom prst="rect">
              <a:avLst/>
            </a:prstGeom>
            <a:noFill/>
          </p:spPr>
        </p:pic>
      </p:grpSp>
      <p:grpSp>
        <p:nvGrpSpPr>
          <p:cNvPr id="63" name="Группа 72"/>
          <p:cNvGrpSpPr/>
          <p:nvPr/>
        </p:nvGrpSpPr>
        <p:grpSpPr>
          <a:xfrm>
            <a:off x="-1828800" y="2450068"/>
            <a:ext cx="1442536" cy="1359932"/>
            <a:chOff x="3962400" y="1905000"/>
            <a:chExt cx="1442536" cy="1359932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4038600" y="2895600"/>
              <a:ext cx="13663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>
                  <a:solidFill>
                    <a:prstClr val="black"/>
                  </a:solidFill>
                </a:rPr>
                <a:t>Веб-камер</a:t>
              </a:r>
              <a:r>
                <a:rPr lang="uk-UA" b="1" dirty="0">
                  <a:solidFill>
                    <a:prstClr val="black"/>
                  </a:solidFill>
                </a:rPr>
                <a:t>а</a:t>
              </a:r>
              <a:endParaRPr lang="ru-RU" b="1" dirty="0"/>
            </a:p>
          </p:txBody>
        </p:sp>
        <p:pic>
          <p:nvPicPr>
            <p:cNvPr id="65" name="Picture 4" descr="C:\Documents and Settings\admin\Рабочий стол\Майстер-клас\web camera.pn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962400" y="1905000"/>
              <a:ext cx="1023938" cy="1023938"/>
            </a:xfrm>
            <a:prstGeom prst="rect">
              <a:avLst/>
            </a:prstGeom>
            <a:noFill/>
          </p:spPr>
        </p:pic>
      </p:grpSp>
      <p:grpSp>
        <p:nvGrpSpPr>
          <p:cNvPr id="66" name="Группа 65"/>
          <p:cNvGrpSpPr/>
          <p:nvPr/>
        </p:nvGrpSpPr>
        <p:grpSpPr>
          <a:xfrm>
            <a:off x="-2743200" y="-685800"/>
            <a:ext cx="1412431" cy="2732596"/>
            <a:chOff x="4953000" y="3581400"/>
            <a:chExt cx="1412431" cy="2732596"/>
          </a:xfrm>
        </p:grpSpPr>
        <p:pic>
          <p:nvPicPr>
            <p:cNvPr id="67" name="Picture 32" descr="C:\Documents and Settings\admin\Рабочий стол\Майстер-клас\AJ_balloon_3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029200" y="3581400"/>
              <a:ext cx="1170120" cy="2301875"/>
            </a:xfrm>
            <a:prstGeom prst="rect">
              <a:avLst/>
            </a:prstGeom>
            <a:noFill/>
          </p:spPr>
        </p:pic>
        <p:pic>
          <p:nvPicPr>
            <p:cNvPr id="68" name="Picture 6" descr="C:\Documents and Settings\admin\Рабочий стол\Майстер-клас\5cb9ba5d45485e082019eac967720a2f.pn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953000" y="5486400"/>
              <a:ext cx="1412431" cy="827596"/>
            </a:xfrm>
            <a:prstGeom prst="rect">
              <a:avLst/>
            </a:prstGeom>
            <a:noFill/>
          </p:spPr>
        </p:pic>
      </p:grpSp>
      <p:grpSp>
        <p:nvGrpSpPr>
          <p:cNvPr id="69" name="Группа 68"/>
          <p:cNvGrpSpPr/>
          <p:nvPr/>
        </p:nvGrpSpPr>
        <p:grpSpPr>
          <a:xfrm>
            <a:off x="-2971800" y="1219200"/>
            <a:ext cx="2900218" cy="1207532"/>
            <a:chOff x="9372600" y="3124200"/>
            <a:chExt cx="2900218" cy="1207532"/>
          </a:xfrm>
        </p:grpSpPr>
        <p:pic>
          <p:nvPicPr>
            <p:cNvPr id="70" name="Picture 6" descr="C:\Documents and Settings\admin\Рабочий стол\Майстер-клас\5cb9ba5d45485e082019eac967720a2f.pn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9601200" y="3124200"/>
              <a:ext cx="1412431" cy="827596"/>
            </a:xfrm>
            <a:prstGeom prst="rect">
              <a:avLst/>
            </a:prstGeom>
            <a:noFill/>
          </p:spPr>
        </p:pic>
        <p:sp>
          <p:nvSpPr>
            <p:cNvPr id="71" name="Прямоугольник 70"/>
            <p:cNvSpPr/>
            <p:nvPr/>
          </p:nvSpPr>
          <p:spPr>
            <a:xfrm>
              <a:off x="9372600" y="3962400"/>
              <a:ext cx="29002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err="1">
                  <a:solidFill>
                    <a:prstClr val="black"/>
                  </a:solidFill>
                </a:rPr>
                <a:t>Мультимедійний</a:t>
              </a:r>
              <a:r>
                <a:rPr lang="ru-RU" b="1" dirty="0">
                  <a:solidFill>
                    <a:prstClr val="black"/>
                  </a:solidFill>
                </a:rPr>
                <a:t> проектор</a:t>
              </a:r>
              <a:endParaRPr lang="ru-RU" b="1" dirty="0"/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-2286000" y="3733800"/>
            <a:ext cx="2074863" cy="2832384"/>
            <a:chOff x="4419600" y="2362200"/>
            <a:chExt cx="2074863" cy="2832384"/>
          </a:xfrm>
        </p:grpSpPr>
        <p:pic>
          <p:nvPicPr>
            <p:cNvPr id="73" name="Picture 31" descr="C:\Documents and Settings\admin\Рабочий стол\Майстер-клас\AJ_balloon_6.pn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419600" y="2362200"/>
              <a:ext cx="1195136" cy="2351088"/>
            </a:xfrm>
            <a:prstGeom prst="rect">
              <a:avLst/>
            </a:prstGeom>
            <a:noFill/>
          </p:spPr>
        </p:pic>
        <p:pic>
          <p:nvPicPr>
            <p:cNvPr id="74" name="Picture 3" descr="C:\Documents and Settings\admin\Рабочий стол\Майстер-клас\qwest-actiontec-q1000-dsl-modem.png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419600" y="3886200"/>
              <a:ext cx="2074863" cy="1308384"/>
            </a:xfrm>
            <a:prstGeom prst="rect">
              <a:avLst/>
            </a:prstGeom>
            <a:noFill/>
          </p:spPr>
        </p:pic>
      </p:grpSp>
      <p:grpSp>
        <p:nvGrpSpPr>
          <p:cNvPr id="75" name="Группа 74"/>
          <p:cNvGrpSpPr/>
          <p:nvPr/>
        </p:nvGrpSpPr>
        <p:grpSpPr>
          <a:xfrm>
            <a:off x="-2286000" y="5269468"/>
            <a:ext cx="2074863" cy="1588532"/>
            <a:chOff x="9144000" y="1905000"/>
            <a:chExt cx="2074863" cy="1588532"/>
          </a:xfrm>
        </p:grpSpPr>
        <p:pic>
          <p:nvPicPr>
            <p:cNvPr id="76" name="Picture 3" descr="C:\Documents and Settings\admin\Рабочий стол\Майстер-клас\qwest-actiontec-q1000-dsl-modem.png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9144000" y="1905000"/>
              <a:ext cx="2074863" cy="1308384"/>
            </a:xfrm>
            <a:prstGeom prst="rect">
              <a:avLst/>
            </a:prstGeom>
            <a:noFill/>
          </p:spPr>
        </p:pic>
        <p:sp>
          <p:nvSpPr>
            <p:cNvPr id="77" name="Прямоугольник 76"/>
            <p:cNvSpPr/>
            <p:nvPr/>
          </p:nvSpPr>
          <p:spPr>
            <a:xfrm>
              <a:off x="9753600" y="3124200"/>
              <a:ext cx="915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</a:rPr>
                <a:t>Модем</a:t>
              </a:r>
              <a:endParaRPr lang="ru-RU" b="1" dirty="0"/>
            </a:p>
          </p:txBody>
        </p:sp>
      </p:grpSp>
      <p:sp>
        <p:nvSpPr>
          <p:cNvPr id="78" name="8-конечная звезда 3"/>
          <p:cNvSpPr/>
          <p:nvPr/>
        </p:nvSpPr>
        <p:spPr>
          <a:xfrm rot="330218">
            <a:off x="225182" y="773739"/>
            <a:ext cx="3295941" cy="706789"/>
          </a:xfrm>
          <a:prstGeom prst="strip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uk-UA" sz="16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Зоровий диктант- класифікація</a:t>
            </a:r>
            <a:endParaRPr lang="ru-RU" sz="16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" name="Picture 2" descr="C:\Documents and Settings\admin\Рабочий стол\Майстер-клас\konferent\Простак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98779" y="26375"/>
            <a:ext cx="1219200" cy="1498266"/>
          </a:xfrm>
          <a:prstGeom prst="rect">
            <a:avLst/>
          </a:prstGeom>
          <a:noFill/>
        </p:spPr>
      </p:pic>
      <p:sp>
        <p:nvSpPr>
          <p:cNvPr id="79" name="Заголовок 1">
            <a:hlinkClick r:id="rId2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6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833 0.08534 L -0.60833 0.118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834 -0.02129 L -0.25 0.3120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48844E-6 L 0.55 0.0222 " pathEditMode="relative" ptsTypes="AA">
                                      <p:cBhvr>
                                        <p:cTn id="17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584 -0.13542 L 0.1592 0.2104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00" y="1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83 -0.17854 L -0.65417 -0.20074 " pathEditMode="relative" ptsTypes="AA">
                                      <p:cBhvr>
                                        <p:cTn id="28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5747 -0.34482 L -0.53247 -0.08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37 -0.00139 L 0.61666 -0.1836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666 -0.34459 L 0.36666 -0.16698 " pathEditMode="relative" ptsTypes="AA">
                                      <p:cBhvr>
                                        <p:cTn id="4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65417 0.0347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334 -0.00046 L 0.4 0.46577 " pathEditMode="relative" ptsTypes="AA">
                                      <p:cBhvr>
                                        <p:cTn id="57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2.71045E-6 L 0.63333 -0.33303 " pathEditMode="relative" ptsTypes="AA">
                                      <p:cBhvr>
                                        <p:cTn id="61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205 -0.45028 L 0.76041 -0.0825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57153 -0.3358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0" y="-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396 -0.49907 L -0.82396 0.0453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67 0.02222 L -0.67274 0.2194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00" y="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0643 0.07315 L -0.29809 0.58426 " pathEditMode="relative" ptsTypes="AA">
                                      <p:cBhvr>
                                        <p:cTn id="9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48148E-6 L 0.70833 0.17777 " pathEditMode="relative" ptsTypes="AA">
                                      <p:cBhvr>
                                        <p:cTn id="9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768 -0.20069 L 0.29601 0.3881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26 -0.12129 L 0.68941 0.2676 " pathEditMode="relative" ptsTypes="AA">
                                      <p:cBhvr>
                                        <p:cTn id="10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32 -0.01019 L 0.98298 0.25648 " pathEditMode="relative" ptsTypes="AA">
                                      <p:cBhvr>
                                        <p:cTn id="11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-0.02222 L 0.65313 -0.49537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0" y="-2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313 -0.62847 L 0.71979 -0.07292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2780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Documents and Settings\admin\Рабочий стол\Майстер-клас\kartynkhy\1358800986_parusnik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05600" y="1295400"/>
            <a:ext cx="2209800" cy="30892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685800"/>
            <a:ext cx="6324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>
                <a:latin typeface="Bookman Old Style" pitchFamily="18" charset="0"/>
              </a:rPr>
              <a:t>Комп</a:t>
            </a:r>
            <a:r>
              <a:rPr lang="en-US" b="1" dirty="0">
                <a:latin typeface="Bookman Old Style" pitchFamily="18" charset="0"/>
              </a:rPr>
              <a:t>’</a:t>
            </a:r>
            <a:r>
              <a:rPr lang="uk-UA" b="1" dirty="0" err="1">
                <a:latin typeface="Bookman Old Style" pitchFamily="18" charset="0"/>
              </a:rPr>
              <a:t>ютер</a:t>
            </a:r>
            <a:r>
              <a:rPr lang="uk-UA" b="1" dirty="0">
                <a:latin typeface="Bookman Old Style" pitchFamily="18" charset="0"/>
              </a:rPr>
              <a:t> </a:t>
            </a:r>
            <a:r>
              <a:rPr lang="uk-UA" dirty="0">
                <a:latin typeface="Bookman Old Style" pitchFamily="18" charset="0"/>
              </a:rPr>
              <a:t>мій товариш, я з ним давно дружу,</a:t>
            </a:r>
          </a:p>
          <a:p>
            <a:r>
              <a:rPr lang="uk-UA" dirty="0">
                <a:latin typeface="Bookman Old Style" pitchFamily="18" charset="0"/>
              </a:rPr>
              <a:t>Цікавого багато про нього розкажу,</a:t>
            </a:r>
          </a:p>
          <a:p>
            <a:r>
              <a:rPr lang="uk-UA" b="1" dirty="0">
                <a:latin typeface="Bookman Old Style" pitchFamily="18" charset="0"/>
              </a:rPr>
              <a:t>Об</a:t>
            </a:r>
            <a:r>
              <a:rPr lang="en-US" b="1" dirty="0">
                <a:latin typeface="Bookman Old Style" pitchFamily="18" charset="0"/>
              </a:rPr>
              <a:t>’</a:t>
            </a:r>
            <a:r>
              <a:rPr lang="uk-UA" b="1" dirty="0" err="1">
                <a:latin typeface="Bookman Old Style" pitchFamily="18" charset="0"/>
              </a:rPr>
              <a:t>єкти</a:t>
            </a:r>
            <a:r>
              <a:rPr lang="uk-UA" b="1" dirty="0">
                <a:latin typeface="Bookman Old Style" pitchFamily="18" charset="0"/>
              </a:rPr>
              <a:t> ОС </a:t>
            </a:r>
            <a:r>
              <a:rPr lang="en-US" b="1" dirty="0">
                <a:latin typeface="Bookman Old Style" pitchFamily="18" charset="0"/>
              </a:rPr>
              <a:t>Windows </a:t>
            </a:r>
            <a:r>
              <a:rPr lang="uk-UA" dirty="0">
                <a:latin typeface="Bookman Old Style" pitchFamily="18" charset="0"/>
              </a:rPr>
              <a:t>назвати можу я,  </a:t>
            </a:r>
          </a:p>
          <a:p>
            <a:r>
              <a:rPr lang="uk-UA" dirty="0">
                <a:latin typeface="Bookman Old Style" pitchFamily="18" charset="0"/>
              </a:rPr>
              <a:t>Це </a:t>
            </a:r>
            <a:r>
              <a:rPr lang="uk-UA" b="1" dirty="0">
                <a:latin typeface="Bookman Old Style" pitchFamily="18" charset="0"/>
              </a:rPr>
              <a:t>ярлики</a:t>
            </a:r>
            <a:r>
              <a:rPr lang="uk-UA" dirty="0">
                <a:latin typeface="Bookman Old Style" pitchFamily="18" charset="0"/>
              </a:rPr>
              <a:t>, і </a:t>
            </a:r>
            <a:r>
              <a:rPr lang="uk-UA" b="1" dirty="0">
                <a:latin typeface="Bookman Old Style" pitchFamily="18" charset="0"/>
              </a:rPr>
              <a:t>папки</a:t>
            </a:r>
            <a:r>
              <a:rPr lang="uk-UA" dirty="0">
                <a:latin typeface="Bookman Old Style" pitchFamily="18" charset="0"/>
              </a:rPr>
              <a:t>, і </a:t>
            </a:r>
            <a:r>
              <a:rPr lang="uk-UA" b="1" dirty="0">
                <a:latin typeface="Bookman Old Style" pitchFamily="18" charset="0"/>
              </a:rPr>
              <a:t>файли</a:t>
            </a:r>
            <a:r>
              <a:rPr lang="uk-UA" dirty="0">
                <a:latin typeface="Bookman Old Style" pitchFamily="18" charset="0"/>
              </a:rPr>
              <a:t> – знаю я,</a:t>
            </a:r>
            <a:endParaRPr lang="en-US" dirty="0">
              <a:latin typeface="Bookman Old Style" pitchFamily="18" charset="0"/>
            </a:endParaRPr>
          </a:p>
          <a:p>
            <a:r>
              <a:rPr lang="uk-UA" b="1" dirty="0">
                <a:latin typeface="Bookman Old Style" pitchFamily="18" charset="0"/>
              </a:rPr>
              <a:t>Програми</a:t>
            </a:r>
            <a:r>
              <a:rPr lang="uk-UA" dirty="0">
                <a:latin typeface="Bookman Old Style" pitchFamily="18" charset="0"/>
              </a:rPr>
              <a:t>, </a:t>
            </a:r>
            <a:r>
              <a:rPr lang="uk-UA" b="1" dirty="0">
                <a:latin typeface="Bookman Old Style" pitchFamily="18" charset="0"/>
              </a:rPr>
              <a:t>піктограми</a:t>
            </a:r>
            <a:r>
              <a:rPr lang="uk-UA" dirty="0">
                <a:latin typeface="Bookman Old Style" pitchFamily="18" charset="0"/>
              </a:rPr>
              <a:t> – це все одна сім</a:t>
            </a:r>
            <a:r>
              <a:rPr lang="en-US" dirty="0">
                <a:latin typeface="Bookman Old Style" pitchFamily="18" charset="0"/>
              </a:rPr>
              <a:t>’</a:t>
            </a:r>
            <a:r>
              <a:rPr lang="uk-UA" dirty="0">
                <a:latin typeface="Bookman Old Style" pitchFamily="18" charset="0"/>
              </a:rPr>
              <a:t>я.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362200"/>
            <a:ext cx="655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Bookman Old Style" pitchFamily="18" charset="0"/>
              </a:rPr>
              <a:t>Я </a:t>
            </a:r>
            <a:r>
              <a:rPr lang="uk-UA" b="1" dirty="0">
                <a:latin typeface="Bookman Old Style" pitchFamily="18" charset="0"/>
              </a:rPr>
              <a:t>папку </a:t>
            </a:r>
            <a:r>
              <a:rPr lang="uk-UA" b="1" dirty="0" err="1">
                <a:latin typeface="Bookman Old Style" pitchFamily="18" charset="0"/>
              </a:rPr>
              <a:t>“Мій</a:t>
            </a:r>
            <a:r>
              <a:rPr lang="uk-UA" b="1" dirty="0">
                <a:latin typeface="Bookman Old Style" pitchFamily="18" charset="0"/>
              </a:rPr>
              <a:t> </a:t>
            </a:r>
            <a:r>
              <a:rPr lang="uk-UA" b="1" dirty="0" err="1">
                <a:latin typeface="Bookman Old Style" pitchFamily="18" charset="0"/>
              </a:rPr>
              <a:t>комп</a:t>
            </a:r>
            <a:r>
              <a:rPr lang="en-US" b="1" dirty="0">
                <a:latin typeface="Bookman Old Style" pitchFamily="18" charset="0"/>
              </a:rPr>
              <a:t>’</a:t>
            </a:r>
            <a:r>
              <a:rPr lang="uk-UA" b="1" dirty="0" err="1">
                <a:latin typeface="Bookman Old Style" pitchFamily="18" charset="0"/>
              </a:rPr>
              <a:t>ютер”</a:t>
            </a:r>
            <a:r>
              <a:rPr lang="uk-UA" b="1" dirty="0">
                <a:latin typeface="Bookman Old Style" pitchFamily="18" charset="0"/>
              </a:rPr>
              <a:t> </a:t>
            </a:r>
            <a:r>
              <a:rPr lang="uk-UA" dirty="0">
                <a:latin typeface="Bookman Old Style" pitchFamily="18" charset="0"/>
              </a:rPr>
              <a:t>вам швидко віднайду,</a:t>
            </a:r>
          </a:p>
          <a:p>
            <a:r>
              <a:rPr lang="uk-UA" dirty="0">
                <a:latin typeface="Bookman Old Style" pitchFamily="18" charset="0"/>
              </a:rPr>
              <a:t>В </a:t>
            </a:r>
            <a:r>
              <a:rPr lang="uk-UA" dirty="0" err="1">
                <a:latin typeface="Bookman Old Style" pitchFamily="18" charset="0"/>
              </a:rPr>
              <a:t>“</a:t>
            </a:r>
            <a:r>
              <a:rPr lang="uk-UA" b="1" dirty="0" err="1">
                <a:latin typeface="Bookman Old Style" pitchFamily="18" charset="0"/>
              </a:rPr>
              <a:t>Моїх</a:t>
            </a:r>
            <a:r>
              <a:rPr lang="uk-UA" dirty="0">
                <a:latin typeface="Bookman Old Style" pitchFamily="18" charset="0"/>
              </a:rPr>
              <a:t> я </a:t>
            </a:r>
            <a:r>
              <a:rPr lang="uk-UA" b="1" dirty="0" err="1">
                <a:latin typeface="Bookman Old Style" pitchFamily="18" charset="0"/>
              </a:rPr>
              <a:t>документах</a:t>
            </a:r>
            <a:r>
              <a:rPr lang="uk-UA" dirty="0" err="1">
                <a:latin typeface="Bookman Old Style" pitchFamily="18" charset="0"/>
              </a:rPr>
              <a:t>”</a:t>
            </a:r>
            <a:r>
              <a:rPr lang="uk-UA" dirty="0">
                <a:latin typeface="Bookman Old Style" pitchFamily="18" charset="0"/>
              </a:rPr>
              <a:t> порядок наведу.</a:t>
            </a:r>
          </a:p>
          <a:p>
            <a:r>
              <a:rPr lang="uk-UA" dirty="0">
                <a:latin typeface="Bookman Old Style" pitchFamily="18" charset="0"/>
              </a:rPr>
              <a:t>Про </a:t>
            </a:r>
            <a:r>
              <a:rPr lang="uk-UA" b="1" dirty="0">
                <a:latin typeface="Bookman Old Style" pitchFamily="18" charset="0"/>
              </a:rPr>
              <a:t>кнопку </a:t>
            </a:r>
            <a:r>
              <a:rPr lang="uk-UA" b="1" dirty="0" err="1">
                <a:latin typeface="Bookman Old Style" pitchFamily="18" charset="0"/>
              </a:rPr>
              <a:t>“Пуск”</a:t>
            </a:r>
            <a:r>
              <a:rPr lang="uk-UA" b="1" dirty="0">
                <a:latin typeface="Bookman Old Style" pitchFamily="18" charset="0"/>
              </a:rPr>
              <a:t> </a:t>
            </a:r>
            <a:r>
              <a:rPr lang="uk-UA" dirty="0">
                <a:latin typeface="Bookman Old Style" pitchFamily="18" charset="0"/>
              </a:rPr>
              <a:t>охоче усім я розкажу:</a:t>
            </a:r>
          </a:p>
          <a:p>
            <a:r>
              <a:rPr lang="uk-UA" dirty="0" err="1">
                <a:latin typeface="Bookman Old Style" pitchFamily="18" charset="0"/>
              </a:rPr>
              <a:t>Люб</a:t>
            </a:r>
            <a:r>
              <a:rPr lang="en-US" dirty="0">
                <a:latin typeface="Bookman Old Style" pitchFamily="18" charset="0"/>
              </a:rPr>
              <a:t>’</a:t>
            </a:r>
            <a:r>
              <a:rPr lang="uk-UA" dirty="0" err="1">
                <a:latin typeface="Bookman Old Style" pitchFamily="18" charset="0"/>
              </a:rPr>
              <a:t>язно</a:t>
            </a:r>
            <a:r>
              <a:rPr lang="uk-UA" dirty="0">
                <a:latin typeface="Bookman Old Style" pitchFamily="18" charset="0"/>
              </a:rPr>
              <a:t> викликає нам </a:t>
            </a:r>
            <a:r>
              <a:rPr lang="uk-UA" b="1" dirty="0" err="1">
                <a:latin typeface="Bookman Old Style" pitchFamily="18" charset="0"/>
              </a:rPr>
              <a:t>“Головне</a:t>
            </a:r>
            <a:r>
              <a:rPr lang="uk-UA" b="1" dirty="0">
                <a:latin typeface="Bookman Old Style" pitchFamily="18" charset="0"/>
              </a:rPr>
              <a:t> </a:t>
            </a:r>
            <a:r>
              <a:rPr lang="uk-UA" b="1" dirty="0" err="1">
                <a:latin typeface="Bookman Old Style" pitchFamily="18" charset="0"/>
              </a:rPr>
              <a:t>меню”</a:t>
            </a:r>
            <a:r>
              <a:rPr lang="uk-UA" b="1" dirty="0">
                <a:latin typeface="Bookman Old Style" pitchFamily="18" charset="0"/>
              </a:rPr>
              <a:t>,</a:t>
            </a:r>
          </a:p>
          <a:p>
            <a:r>
              <a:rPr lang="uk-UA" dirty="0">
                <a:latin typeface="Bookman Old Style" pitchFamily="18" charset="0"/>
              </a:rPr>
              <a:t>З якою дуже просто </a:t>
            </a:r>
            <a:r>
              <a:rPr lang="uk-UA" b="1" dirty="0">
                <a:latin typeface="Bookman Old Style" pitchFamily="18" charset="0"/>
              </a:rPr>
              <a:t>програму</a:t>
            </a:r>
            <a:r>
              <a:rPr lang="uk-UA" dirty="0">
                <a:latin typeface="Bookman Old Style" pitchFamily="18" charset="0"/>
              </a:rPr>
              <a:t> запущу.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1000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Тема: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“Об</a:t>
            </a:r>
            <a:r>
              <a:rPr lang="en-US" b="1" dirty="0">
                <a:solidFill>
                  <a:srgbClr val="006600"/>
                </a:solidFill>
                <a:latin typeface="Bookman Old Style" pitchFamily="18" charset="0"/>
              </a:rPr>
              <a:t>’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єкти</a:t>
            </a:r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 та їх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властивості”</a:t>
            </a:r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rgbClr val="00660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574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Тема: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“Робочий</a:t>
            </a:r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 стіл. Меню, їх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призначення”</a:t>
            </a:r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rgbClr val="006600"/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4038600"/>
            <a:ext cx="6324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>
                <a:latin typeface="Bookman Old Style" pitchFamily="18" charset="0"/>
              </a:rPr>
              <a:t>Комп</a:t>
            </a:r>
            <a:r>
              <a:rPr lang="en-US" dirty="0">
                <a:latin typeface="Bookman Old Style" pitchFamily="18" charset="0"/>
              </a:rPr>
              <a:t>’</a:t>
            </a:r>
            <a:r>
              <a:rPr lang="uk-UA" dirty="0" err="1">
                <a:latin typeface="Bookman Old Style" pitchFamily="18" charset="0"/>
              </a:rPr>
              <a:t>ютер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uk-UA" dirty="0">
                <a:latin typeface="Bookman Old Style" pitchFamily="18" charset="0"/>
              </a:rPr>
              <a:t>здавна має розумні складові,</a:t>
            </a:r>
            <a:endParaRPr lang="en-US" dirty="0">
              <a:latin typeface="Bookman Old Style" pitchFamily="18" charset="0"/>
            </a:endParaRPr>
          </a:p>
          <a:p>
            <a:endParaRPr lang="uk-UA" dirty="0">
              <a:latin typeface="Bookman Old Style" pitchFamily="18" charset="0"/>
            </a:endParaRPr>
          </a:p>
          <a:p>
            <a:r>
              <a:rPr lang="uk-UA" dirty="0">
                <a:latin typeface="Bookman Old Style" pitchFamily="18" charset="0"/>
              </a:rPr>
              <a:t>Це       </a:t>
            </a:r>
            <a:r>
              <a:rPr lang="en-US" dirty="0">
                <a:latin typeface="Bookman Old Style" pitchFamily="18" charset="0"/>
              </a:rPr>
              <a:t>         </a:t>
            </a:r>
            <a:r>
              <a:rPr lang="uk-UA" dirty="0">
                <a:latin typeface="Bookman Old Style" pitchFamily="18" charset="0"/>
              </a:rPr>
              <a:t>, і “</a:t>
            </a:r>
            <a:r>
              <a:rPr lang="en-US" dirty="0">
                <a:latin typeface="Bookman Old Style" pitchFamily="18" charset="0"/>
              </a:rPr>
              <a:t>        </a:t>
            </a:r>
            <a:r>
              <a:rPr lang="uk-UA" dirty="0">
                <a:latin typeface="Bookman Old Style" pitchFamily="18" charset="0"/>
              </a:rPr>
              <a:t>”, </a:t>
            </a:r>
            <a:r>
              <a:rPr lang="en-US" dirty="0">
                <a:latin typeface="Bookman Old Style" pitchFamily="18" charset="0"/>
              </a:rPr>
              <a:t>         </a:t>
            </a:r>
            <a:r>
              <a:rPr lang="uk-UA" dirty="0">
                <a:latin typeface="Bookman Old Style" pitchFamily="18" charset="0"/>
              </a:rPr>
              <a:t>       звукові,</a:t>
            </a:r>
            <a:endParaRPr lang="en-US" dirty="0">
              <a:latin typeface="Bookman Old Style" pitchFamily="18" charset="0"/>
            </a:endParaRPr>
          </a:p>
          <a:p>
            <a:endParaRPr lang="uk-UA" dirty="0">
              <a:latin typeface="Bookman Old Style" pitchFamily="18" charset="0"/>
            </a:endParaRPr>
          </a:p>
          <a:p>
            <a:r>
              <a:rPr lang="en-US" dirty="0">
                <a:latin typeface="Bookman Old Style" pitchFamily="18" charset="0"/>
              </a:rPr>
              <a:t>                  </a:t>
            </a:r>
            <a:r>
              <a:rPr lang="uk-UA" dirty="0">
                <a:latin typeface="Bookman Old Style" pitchFamily="18" charset="0"/>
              </a:rPr>
              <a:t>вводить всі тексти залюбки,</a:t>
            </a:r>
            <a:endParaRPr lang="en-US" dirty="0">
              <a:latin typeface="Bookman Old Style" pitchFamily="18" charset="0"/>
            </a:endParaRPr>
          </a:p>
          <a:p>
            <a:endParaRPr lang="en-US" dirty="0">
              <a:latin typeface="Bookman Old Style" pitchFamily="18" charset="0"/>
            </a:endParaRPr>
          </a:p>
          <a:p>
            <a:r>
              <a:rPr lang="uk-UA" dirty="0">
                <a:latin typeface="Bookman Old Style" pitchFamily="18" charset="0"/>
              </a:rPr>
              <a:t>А </a:t>
            </a:r>
            <a:r>
              <a:rPr lang="en-US" dirty="0">
                <a:latin typeface="Bookman Old Style" pitchFamily="18" charset="0"/>
              </a:rPr>
              <a:t>                  </a:t>
            </a:r>
            <a:r>
              <a:rPr lang="uk-UA" dirty="0">
                <a:latin typeface="Bookman Old Style" pitchFamily="18" charset="0"/>
              </a:rPr>
              <a:t>переносить всі дані на папір.</a:t>
            </a:r>
            <a:endParaRPr lang="en-US" dirty="0">
              <a:latin typeface="Bookman Old Style" pitchFamily="18" charset="0"/>
            </a:endParaRPr>
          </a:p>
          <a:p>
            <a:endParaRPr lang="uk-UA" dirty="0">
              <a:latin typeface="Bookman Old Style" pitchFamily="18" charset="0"/>
            </a:endParaRPr>
          </a:p>
          <a:p>
            <a:r>
              <a:rPr lang="en-US" dirty="0">
                <a:latin typeface="Bookman Old Style" pitchFamily="18" charset="0"/>
              </a:rPr>
              <a:t>            </a:t>
            </a:r>
            <a:r>
              <a:rPr lang="uk-UA" dirty="0">
                <a:latin typeface="Bookman Old Style" pitchFamily="18" charset="0"/>
              </a:rPr>
              <a:t>єднає усіх їх з давніх пір.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733800"/>
            <a:ext cx="463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Тема: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“Складові</a:t>
            </a:r>
            <a:r>
              <a:rPr lang="uk-UA" b="1" dirty="0">
                <a:solidFill>
                  <a:srgbClr val="006600"/>
                </a:solidFill>
                <a:latin typeface="Bookman Old Style" pitchFamily="18" charset="0"/>
              </a:rPr>
              <a:t> 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комп</a:t>
            </a:r>
            <a:r>
              <a:rPr lang="en-US" b="1" dirty="0">
                <a:solidFill>
                  <a:srgbClr val="006600"/>
                </a:solidFill>
                <a:latin typeface="Bookman Old Style" pitchFamily="18" charset="0"/>
              </a:rPr>
              <a:t>’</a:t>
            </a:r>
            <a:r>
              <a:rPr lang="uk-UA" b="1" dirty="0" err="1">
                <a:solidFill>
                  <a:srgbClr val="006600"/>
                </a:solidFill>
                <a:latin typeface="Bookman Old Style" pitchFamily="18" charset="0"/>
              </a:rPr>
              <a:t>ютера”</a:t>
            </a:r>
            <a:r>
              <a:rPr lang="uk-UA" dirty="0">
                <a:solidFill>
                  <a:srgbClr val="006600"/>
                </a:solidFill>
                <a:latin typeface="Bookman Old Style" pitchFamily="18" charset="0"/>
              </a:rPr>
              <a:t>.</a:t>
            </a:r>
            <a:endParaRPr lang="ru-RU" dirty="0">
              <a:solidFill>
                <a:srgbClr val="006600"/>
              </a:solidFill>
              <a:latin typeface="Bookman Old Style" pitchFamily="18" charset="0"/>
            </a:endParaRPr>
          </a:p>
        </p:txBody>
      </p:sp>
      <p:pic>
        <p:nvPicPr>
          <p:cNvPr id="10" name="Picture 2" descr="C:\Documents and Settings\admin\Рабочий стол\Майстер-клас\1359223174_lcd_monito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4343400"/>
            <a:ext cx="612775" cy="612775"/>
          </a:xfrm>
          <a:prstGeom prst="rect">
            <a:avLst/>
          </a:prstGeom>
          <a:noFill/>
        </p:spPr>
      </p:pic>
      <p:pic>
        <p:nvPicPr>
          <p:cNvPr id="21506" name="Picture 2" descr="C:\Documents and Settings\admin\Рабочий стол\Майстер-клас\6774_mishka_logitech_rx25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4495800"/>
            <a:ext cx="457200" cy="502349"/>
          </a:xfrm>
          <a:prstGeom prst="rect">
            <a:avLst/>
          </a:prstGeom>
          <a:noFill/>
        </p:spPr>
      </p:pic>
      <p:pic>
        <p:nvPicPr>
          <p:cNvPr id="13" name="Picture 3" descr="C:\Documents and Settings\admin\Рабочий стол\Майстер-клас\kartynkhy\LOGITECH_V-10.jp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67200" y="4343400"/>
            <a:ext cx="609600" cy="669723"/>
          </a:xfrm>
          <a:prstGeom prst="rect">
            <a:avLst/>
          </a:prstGeom>
          <a:noFill/>
        </p:spPr>
      </p:pic>
      <p:pic>
        <p:nvPicPr>
          <p:cNvPr id="15" name="Picture 3" descr="C:\Documents and Settings\admin\Рабочий стол\Майстер-клас\клавіатура.png"/>
          <p:cNvPicPr>
            <a:picLocks noChangeAspect="1" noChangeArrowheads="1"/>
          </p:cNvPicPr>
          <p:nvPr/>
        </p:nvPicPr>
        <p:blipFill>
          <a:blip r:embed="rId8" cstate="print"/>
          <a:srcRect l="13382" t="30364" r="17518" b="33333"/>
          <a:stretch>
            <a:fillRect/>
          </a:stretch>
        </p:blipFill>
        <p:spPr bwMode="auto">
          <a:xfrm>
            <a:off x="1066800" y="5029200"/>
            <a:ext cx="1234958" cy="444425"/>
          </a:xfrm>
          <a:prstGeom prst="rect">
            <a:avLst/>
          </a:prstGeom>
          <a:noFill/>
        </p:spPr>
      </p:pic>
      <p:pic>
        <p:nvPicPr>
          <p:cNvPr id="16" name="Picture 2" descr="C:\Documents and Settings\admin\Рабочий стол\Майстер-клас\принтер.png"/>
          <p:cNvPicPr>
            <a:picLocks noChangeAspect="1" noChangeArrowheads="1"/>
          </p:cNvPicPr>
          <p:nvPr/>
        </p:nvPicPr>
        <p:blipFill>
          <a:blip r:embed="rId9" cstate="print"/>
          <a:srcRect l="24493" t="24174" r="24899" b="26078"/>
          <a:stretch>
            <a:fillRect/>
          </a:stretch>
        </p:blipFill>
        <p:spPr bwMode="auto">
          <a:xfrm>
            <a:off x="1676400" y="5549412"/>
            <a:ext cx="838200" cy="596411"/>
          </a:xfrm>
          <a:prstGeom prst="rect">
            <a:avLst/>
          </a:prstGeom>
          <a:noFill/>
        </p:spPr>
      </p:pic>
      <p:pic>
        <p:nvPicPr>
          <p:cNvPr id="20482" name="Picture 2" descr="C:\Documents and Settings\admin\Рабочий стол\_Linkword-1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66800" y="6096000"/>
            <a:ext cx="762000" cy="762000"/>
          </a:xfrm>
          <a:prstGeom prst="rect">
            <a:avLst/>
          </a:prstGeom>
          <a:noFill/>
        </p:spPr>
      </p:pic>
      <p:pic>
        <p:nvPicPr>
          <p:cNvPr id="12" name="1m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20112" y="5624879"/>
            <a:ext cx="609600" cy="609600"/>
          </a:xfrm>
          <a:prstGeom prst="rect">
            <a:avLst/>
          </a:prstGeom>
        </p:spPr>
      </p:pic>
      <p:sp>
        <p:nvSpPr>
          <p:cNvPr id="17" name="Облако 16"/>
          <p:cNvSpPr/>
          <p:nvPr/>
        </p:nvSpPr>
        <p:spPr>
          <a:xfrm>
            <a:off x="6019800" y="98489"/>
            <a:ext cx="3025134" cy="1174621"/>
          </a:xfrm>
          <a:prstGeom prst="cloud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Хвилинка релаксації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hlinkClick r:id="rId12" action="ppaction://hlinksldjump"/>
          </p:cNvPr>
          <p:cNvSpPr txBox="1">
            <a:spLocks/>
          </p:cNvSpPr>
          <p:nvPr/>
        </p:nvSpPr>
        <p:spPr>
          <a:xfrm>
            <a:off x="6164382" y="6255186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Назад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1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3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9429" y="-158112"/>
            <a:ext cx="3986213" cy="1325563"/>
          </a:xfrm>
        </p:spPr>
        <p:txBody>
          <a:bodyPr/>
          <a:lstStyle/>
          <a:p>
            <a:r>
              <a:rPr lang="uk-UA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Що таке мотивація?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1" y="5203317"/>
            <a:ext cx="7140178" cy="1154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542925" algn="just">
              <a:lnSpc>
                <a:spcPct val="115000"/>
              </a:lnSpc>
              <a:spcAft>
                <a:spcPts val="750"/>
              </a:spcAft>
            </a:pPr>
            <a:r>
              <a:rPr lang="uk-UA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Мотивація</a:t>
            </a:r>
            <a:r>
              <a:rPr lang="uk-UA" sz="2000" dirty="0">
                <a:ea typeface="Calibri" panose="020F0502020204030204" pitchFamily="34" charset="0"/>
                <a:cs typeface="Times New Roman" panose="02020603050405020304" pitchFamily="18" charset="0"/>
              </a:rPr>
              <a:t> сприяє появі в учня навчальної ініціативи й любові до навчання, спонукає його діяти з максимальною енергією в різних навчальних ситуаціях.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82536" y="6178397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395" y="4492907"/>
            <a:ext cx="1598051" cy="2171265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62244500"/>
              </p:ext>
            </p:extLst>
          </p:nvPr>
        </p:nvGraphicFramePr>
        <p:xfrm>
          <a:off x="867438" y="1167451"/>
          <a:ext cx="7523420" cy="4035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9986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03450618"/>
              </p:ext>
            </p:extLst>
          </p:nvPr>
        </p:nvGraphicFramePr>
        <p:xfrm>
          <a:off x="-457201" y="157162"/>
          <a:ext cx="960120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hlinkClick r:id="rId7" action="ppaction://hlinksldjump"/>
          </p:cNvPr>
          <p:cNvSpPr txBox="1">
            <a:spLocks/>
          </p:cNvSpPr>
          <p:nvPr/>
        </p:nvSpPr>
        <p:spPr>
          <a:xfrm>
            <a:off x="7954511" y="6221260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79452970"/>
              </p:ext>
            </p:extLst>
          </p:nvPr>
        </p:nvGraphicFramePr>
        <p:xfrm>
          <a:off x="242888" y="885825"/>
          <a:ext cx="8443911" cy="5437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328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523" y="122050"/>
            <a:ext cx="4212216" cy="813175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</a:rPr>
              <a:t>Три кроки до успіху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22" y="700087"/>
            <a:ext cx="1466850" cy="3019425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853765155"/>
              </p:ext>
            </p:extLst>
          </p:nvPr>
        </p:nvGraphicFramePr>
        <p:xfrm>
          <a:off x="970948" y="1916115"/>
          <a:ext cx="7505765" cy="440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364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37582" y="151341"/>
            <a:ext cx="8610031" cy="8131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Методи створення </a:t>
            </a:r>
            <a:br>
              <a:rPr lang="en-US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</a:br>
            <a:r>
              <a:rPr lang="uk-UA" sz="3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</a:rPr>
              <a:t>позитивної мотивації навчання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96159" y="1042852"/>
            <a:ext cx="3757613" cy="123110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9705">
              <a:spcAft>
                <a:spcPts val="0"/>
              </a:spcAft>
            </a:pPr>
            <a:r>
              <a:rPr lang="uk-UA" sz="2000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Емоційні: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заохочення;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навчально-пізнавальна гра;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ситуації успіху…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97870" y="3533597"/>
            <a:ext cx="4572000" cy="12311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3990">
              <a:spcAft>
                <a:spcPts val="0"/>
              </a:spcAft>
              <a:tabLst>
                <a:tab pos="286385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Пізнавальні: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проблемної ситуації;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спонукання до пошуку алгоритмів рішень;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25"/>
              </a:spcBef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 творчих завдань…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36080" y="2297738"/>
            <a:ext cx="4320157" cy="12311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3990" marR="1024255">
              <a:spcBef>
                <a:spcPts val="25"/>
              </a:spcBef>
              <a:spcAft>
                <a:spcPts val="0"/>
              </a:spcAft>
              <a:tabLst>
                <a:tab pos="286385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Вольові: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інформація про результати навчання;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6385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 відповідальності;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9560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 майбутньої діяльності…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93217" y="4814910"/>
            <a:ext cx="4405882" cy="15081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6055" marR="1024255">
              <a:spcAft>
                <a:spcPts val="0"/>
              </a:spcAft>
              <a:tabLst>
                <a:tab pos="289560" algn="l"/>
              </a:tabLs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Соціальні: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9560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 бажання бути корисним;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25"/>
              </a:spcBef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9560" algn="l"/>
              </a:tabLst>
            </a:pP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ситуації взаємодопомоги;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*"/>
              <a:tabLst>
                <a:tab pos="289560" algn="l"/>
              </a:tabLst>
            </a:pPr>
            <a:r>
              <a:rPr lang="uk-UA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зацікавленість у результатах колективної праці…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15" y="1658405"/>
            <a:ext cx="3206691" cy="453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9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311042"/>
            <a:ext cx="6157911" cy="8131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+mn-lt"/>
              </a:rPr>
              <a:t>Дидактична гра – метод підвищення </a:t>
            </a:r>
            <a:br>
              <a:rPr lang="uk-UA" sz="3200" b="1" dirty="0">
                <a:solidFill>
                  <a:srgbClr val="C00000"/>
                </a:solidFill>
                <a:latin typeface="+mn-lt"/>
              </a:rPr>
            </a:br>
            <a:r>
              <a:rPr lang="uk-UA" sz="3200" b="1" dirty="0">
                <a:solidFill>
                  <a:srgbClr val="C00000"/>
                </a:solidFill>
                <a:latin typeface="+mn-lt"/>
              </a:rPr>
              <a:t>мотивації до навчання 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Заголовок 1">
            <a:hlinkClick r:id="rId2" action="ppaction://hlinksldjump"/>
          </p:cNvPr>
          <p:cNvSpPr txBox="1">
            <a:spLocks/>
          </p:cNvSpPr>
          <p:nvPr/>
        </p:nvSpPr>
        <p:spPr>
          <a:xfrm>
            <a:off x="3562919" y="6323015"/>
            <a:ext cx="1046612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prstTxWarp prst="textArchDownPour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>
                <a:solidFill>
                  <a:srgbClr val="C00000"/>
                </a:solidFill>
              </a:rPr>
              <a:t>Зміст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7459" y="1124217"/>
            <a:ext cx="7975091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5738" marR="1024255" indent="614363">
              <a:spcAft>
                <a:spcPts val="0"/>
              </a:spcAft>
              <a:tabLst>
                <a:tab pos="28956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Без гри немає й не може бути повноцінного морального й розумового розвитку.</a:t>
            </a:r>
          </a:p>
          <a:p>
            <a:pPr marL="186055" marR="1024255" algn="r">
              <a:spcAft>
                <a:spcPts val="0"/>
              </a:spcAft>
              <a:tabLst>
                <a:tab pos="289560" algn="l"/>
              </a:tabLst>
            </a:pPr>
            <a:r>
              <a:rPr lang="uk-UA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А.С.Макаренко</a:t>
            </a:r>
            <a:endParaRPr lang="ru-RU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296174570"/>
              </p:ext>
            </p:extLst>
          </p:nvPr>
        </p:nvGraphicFramePr>
        <p:xfrm>
          <a:off x="969790" y="2903317"/>
          <a:ext cx="8002760" cy="3786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59" y="2023118"/>
            <a:ext cx="1743720" cy="185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5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3121</TotalTime>
  <Words>1791</Words>
  <Application>Microsoft Office PowerPoint</Application>
  <PresentationFormat>Экран (4:3)</PresentationFormat>
  <Paragraphs>502</Paragraphs>
  <Slides>33</Slides>
  <Notes>1</Notes>
  <HiddenSlides>20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Arial Black</vt:lpstr>
      <vt:lpstr>Bookman Old Style</vt:lpstr>
      <vt:lpstr>Calibri</vt:lpstr>
      <vt:lpstr>Calibri Light</vt:lpstr>
      <vt:lpstr>Courier New</vt:lpstr>
      <vt:lpstr>Symbol</vt:lpstr>
      <vt:lpstr>Times New Roman</vt:lpstr>
      <vt:lpstr>Тема Office</vt:lpstr>
      <vt:lpstr>Мотивація  навчальної діяльності  на уроках інформатики</vt:lpstr>
      <vt:lpstr>Зміст</vt:lpstr>
      <vt:lpstr>Специфіка нової української школи</vt:lpstr>
      <vt:lpstr>Що таке мотивація?</vt:lpstr>
      <vt:lpstr>Презентация PowerPoint</vt:lpstr>
      <vt:lpstr>Презентация PowerPoint</vt:lpstr>
      <vt:lpstr>Три кроки до успіху</vt:lpstr>
      <vt:lpstr>Методи створення  позитивної мотивації навчання</vt:lpstr>
      <vt:lpstr>Дидактична гра – метод підвищення  мотивації до навчання </vt:lpstr>
      <vt:lpstr>І етап уроку – мотивація початку роботи.</vt:lpstr>
      <vt:lpstr>ІІ етап уроку – мотивація виконання роботи</vt:lpstr>
      <vt:lpstr>ІІІ етап уроку – результативність,  постановка цілей на майбутнє</vt:lpstr>
      <vt:lpstr>Висновки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Народні символи України –  святині українського народу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мотивації навчальної діяльності учнів на уроках інформатики</dc:title>
  <dc:creator>Пользователь Windows</dc:creator>
  <cp:lastModifiedBy>Admin</cp:lastModifiedBy>
  <cp:revision>344</cp:revision>
  <cp:lastPrinted>2018-02-15T13:18:46Z</cp:lastPrinted>
  <dcterms:created xsi:type="dcterms:W3CDTF">2018-02-15T13:14:28Z</dcterms:created>
  <dcterms:modified xsi:type="dcterms:W3CDTF">2022-10-31T11:05:52Z</dcterms:modified>
</cp:coreProperties>
</file>