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39" autoAdjust="0"/>
    <p:restoredTop sz="94660"/>
  </p:normalViewPr>
  <p:slideViewPr>
    <p:cSldViewPr>
      <p:cViewPr varScale="1">
        <p:scale>
          <a:sx n="69" d="100"/>
          <a:sy n="69" d="100"/>
        </p:scale>
        <p:origin x="142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844408" cy="1008112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Презентація з теми </a:t>
            </a:r>
            <a:r>
              <a:rPr lang="uk-UA" b="1" dirty="0" err="1" smtClean="0">
                <a:solidFill>
                  <a:srgbClr val="FF0000"/>
                </a:solidFill>
              </a:rPr>
              <a:t>“Свійські</a:t>
            </a:r>
            <a:r>
              <a:rPr lang="uk-UA" b="1" dirty="0" smtClean="0">
                <a:solidFill>
                  <a:srgbClr val="FF0000"/>
                </a:solidFill>
              </a:rPr>
              <a:t> або домашні </a:t>
            </a:r>
            <a:r>
              <a:rPr lang="uk-UA" b="1" dirty="0" err="1" smtClean="0">
                <a:solidFill>
                  <a:srgbClr val="FF0000"/>
                </a:solidFill>
              </a:rPr>
              <a:t>тварини”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Шановні батьки! Перегляд презентації необхідно здійснювати разом з вашою дитиною! Приємного перегляду!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4941168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Підготувала вихователь </a:t>
            </a:r>
            <a:r>
              <a:rPr lang="uk-UA" b="1" dirty="0" smtClean="0">
                <a:solidFill>
                  <a:srgbClr val="FF0000"/>
                </a:solidFill>
              </a:rPr>
              <a:t>ЗДО</a:t>
            </a:r>
            <a:r>
              <a:rPr lang="en-US" b="1" dirty="0" smtClean="0">
                <a:solidFill>
                  <a:srgbClr val="FF0000"/>
                </a:solidFill>
              </a:rPr>
              <a:t> #11 </a:t>
            </a:r>
            <a:r>
              <a:rPr lang="uk-UA" b="1" dirty="0" smtClean="0">
                <a:solidFill>
                  <a:srgbClr val="FF0000"/>
                </a:solidFill>
              </a:rPr>
              <a:t>«Казка» </a:t>
            </a:r>
            <a:endParaRPr lang="uk-UA" b="1" dirty="0" smtClean="0">
              <a:solidFill>
                <a:srgbClr val="FF0000"/>
              </a:solidFill>
            </a:endParaRPr>
          </a:p>
          <a:p>
            <a:r>
              <a:rPr lang="uk-UA" b="1" dirty="0" smtClean="0">
                <a:solidFill>
                  <a:srgbClr val="FF0000"/>
                </a:solidFill>
              </a:rPr>
              <a:t>Покотило Марія Андріївна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 descr="40689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2348880"/>
            <a:ext cx="4254011" cy="23042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836712"/>
            <a:ext cx="3941510" cy="29523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1268760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 ще собака може охороняти дім та людей</a:t>
            </a:r>
            <a:endParaRPr lang="uk-UA" sz="2400" b="1" dirty="0"/>
          </a:p>
        </p:txBody>
      </p:sp>
      <p:pic>
        <p:nvPicPr>
          <p:cNvPr id="6" name="Рисунок 5" descr="maxres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501008"/>
            <a:ext cx="4864541" cy="2736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3284984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А кішка може ловити мишей, які заважають людині</a:t>
            </a:r>
            <a:endParaRPr lang="uk-UA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6768752" cy="70788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4000" i="1" dirty="0" smtClean="0"/>
              <a:t>Пограємо в гру</a:t>
            </a:r>
            <a:endParaRPr lang="uk-UA" sz="40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112474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Яка </a:t>
            </a:r>
            <a:r>
              <a:rPr lang="uk-UA" sz="2000" b="1" dirty="0" smtClean="0"/>
              <a:t>з цих тварин </a:t>
            </a:r>
            <a:r>
              <a:rPr lang="uk-UA" sz="2000" b="1" dirty="0" smtClean="0"/>
              <a:t>домашня? </a:t>
            </a:r>
            <a:r>
              <a:rPr lang="uk-UA" sz="2000" b="1" dirty="0" smtClean="0"/>
              <a:t>Назви </a:t>
            </a:r>
            <a:r>
              <a:rPr lang="uk-UA" sz="2000" b="1" dirty="0" smtClean="0"/>
              <a:t>її! </a:t>
            </a:r>
            <a:r>
              <a:rPr lang="uk-UA" sz="2000" b="1" dirty="0" smtClean="0"/>
              <a:t>Чому ти </a:t>
            </a:r>
            <a:r>
              <a:rPr lang="uk-UA" sz="2000" b="1" dirty="0" smtClean="0"/>
              <a:t>вважаєш так?</a:t>
            </a:r>
            <a:endParaRPr lang="uk-UA" sz="2000" b="1" dirty="0"/>
          </a:p>
        </p:txBody>
      </p:sp>
      <p:pic>
        <p:nvPicPr>
          <p:cNvPr id="6" name="Рисунок 5" descr="27b1ccca8b15b110cc07ee6b09c933c7_1543869552_566_4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1" y="1556792"/>
            <a:ext cx="3575134" cy="2880320"/>
          </a:xfrm>
          <a:prstGeom prst="rect">
            <a:avLst/>
          </a:prstGeom>
        </p:spPr>
      </p:pic>
      <p:pic>
        <p:nvPicPr>
          <p:cNvPr id="7" name="Рисунок 6" descr="images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628800"/>
            <a:ext cx="4144460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115616" y="2348880"/>
            <a:ext cx="3816424" cy="345638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7056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Правильна відповідь!</a:t>
            </a:r>
          </a:p>
          <a:p>
            <a:r>
              <a:rPr lang="uk-UA" sz="2400" b="1" dirty="0" smtClean="0"/>
              <a:t>Сьогодні ми будемо збирати </a:t>
            </a:r>
            <a:r>
              <a:rPr lang="uk-UA" sz="2400" b="1" dirty="0" err="1" smtClean="0"/>
              <a:t>смайлики</a:t>
            </a:r>
            <a:r>
              <a:rPr lang="uk-UA" sz="2400" b="1" dirty="0" smtClean="0"/>
              <a:t> за кожну правильну відповідь</a:t>
            </a:r>
            <a:r>
              <a:rPr lang="uk-UA" dirty="0" smtClean="0"/>
              <a:t>!</a:t>
            </a:r>
            <a:endParaRPr lang="uk-U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884" y="2132856"/>
            <a:ext cx="3945438" cy="2880320"/>
          </a:xfrm>
          <a:prstGeom prst="rect">
            <a:avLst/>
          </a:prstGeom>
        </p:spPr>
      </p:pic>
      <p:pic>
        <p:nvPicPr>
          <p:cNvPr id="5" name="Рисунок 4" descr="завантаження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6" y="1340768"/>
            <a:ext cx="4032448" cy="2880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260648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Яка з цих тварин домашня?</a:t>
            </a:r>
            <a:endParaRPr lang="uk-UA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691680" y="2060848"/>
            <a:ext cx="4464496" cy="388843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1547664" y="1052736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Дивись! Ти заробив (</a:t>
            </a:r>
            <a:r>
              <a:rPr lang="uk-UA" sz="3200" b="1" dirty="0" err="1" smtClean="0"/>
              <a:t>ла</a:t>
            </a:r>
            <a:r>
              <a:rPr lang="uk-UA" sz="3200" b="1" dirty="0" smtClean="0"/>
              <a:t>) ще один </a:t>
            </a:r>
            <a:r>
              <a:rPr lang="uk-UA" sz="3200" b="1" dirty="0" err="1" smtClean="0"/>
              <a:t>смайлик</a:t>
            </a:r>
            <a:r>
              <a:rPr lang="uk-UA" sz="3200" b="1" dirty="0" smtClean="0"/>
              <a:t>!</a:t>
            </a:r>
            <a:endParaRPr lang="uk-UA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vin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84783"/>
            <a:ext cx="4032448" cy="2641253"/>
          </a:xfrm>
          <a:prstGeom prst="rect">
            <a:avLst/>
          </a:prstGeom>
        </p:spPr>
      </p:pic>
      <p:pic>
        <p:nvPicPr>
          <p:cNvPr id="5" name="Рисунок 4" descr="завантаження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2780928"/>
            <a:ext cx="2736304" cy="3403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88640"/>
            <a:ext cx="6480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Яка з цих тварин домашня? Чому?</a:t>
            </a:r>
            <a:endParaRPr lang="uk-UA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043608" y="2276872"/>
            <a:ext cx="4176464" cy="39604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251520" y="1412776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/>
              <a:t>Молодець!</a:t>
            </a:r>
            <a:endParaRPr lang="uk-UA" sz="36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авантаження (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888432" cy="2912571"/>
          </a:xfrm>
          <a:prstGeom prst="rect">
            <a:avLst/>
          </a:prstGeom>
        </p:spPr>
      </p:pic>
      <p:pic>
        <p:nvPicPr>
          <p:cNvPr id="5" name="Рисунок 4" descr="завантаження (6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980728"/>
            <a:ext cx="4693870" cy="2952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7544" y="260648"/>
            <a:ext cx="60486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Яка тварина домашня?</a:t>
            </a:r>
            <a:endParaRPr lang="uk-UA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422108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Це вовк!</a:t>
            </a:r>
          </a:p>
          <a:p>
            <a:r>
              <a:rPr lang="uk-UA" sz="2400" b="1" dirty="0" smtClean="0"/>
              <a:t>Дуже схожий на собаку!</a:t>
            </a:r>
          </a:p>
          <a:p>
            <a:r>
              <a:rPr lang="uk-UA" sz="2400" b="1" dirty="0" smtClean="0"/>
              <a:t>Але вовк – дика тварина, він не живе з людиною!</a:t>
            </a:r>
            <a:endParaRPr lang="uk-UA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Улыбающееся лицо 3"/>
          <p:cNvSpPr/>
          <p:nvPr/>
        </p:nvSpPr>
        <p:spPr>
          <a:xfrm>
            <a:off x="1115616" y="2060848"/>
            <a:ext cx="4464496" cy="3960440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26064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Скільки ти зібрав (</a:t>
            </a:r>
            <a:r>
              <a:rPr lang="uk-UA" sz="2400" b="1" dirty="0" err="1" smtClean="0"/>
              <a:t>ла</a:t>
            </a:r>
            <a:r>
              <a:rPr lang="uk-UA" sz="2400" b="1" dirty="0" smtClean="0"/>
              <a:t>) </a:t>
            </a:r>
            <a:r>
              <a:rPr lang="uk-UA" sz="2400" b="1" dirty="0" err="1" smtClean="0"/>
              <a:t>смайликів</a:t>
            </a:r>
            <a:r>
              <a:rPr lang="uk-UA" sz="2400" b="1" dirty="0" smtClean="0"/>
              <a:t>? </a:t>
            </a:r>
          </a:p>
          <a:p>
            <a:r>
              <a:rPr lang="uk-UA" sz="2400" b="1" dirty="0" smtClean="0"/>
              <a:t>Порахуємо!</a:t>
            </a:r>
            <a:endParaRPr lang="uk-UA" sz="2400" b="1" dirty="0"/>
          </a:p>
        </p:txBody>
      </p:sp>
      <p:sp>
        <p:nvSpPr>
          <p:cNvPr id="5" name="Улыбающееся лицо 4"/>
          <p:cNvSpPr/>
          <p:nvPr/>
        </p:nvSpPr>
        <p:spPr>
          <a:xfrm>
            <a:off x="611560" y="1700808"/>
            <a:ext cx="2304256" cy="201622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6" name="Улыбающееся лицо 5"/>
          <p:cNvSpPr/>
          <p:nvPr/>
        </p:nvSpPr>
        <p:spPr>
          <a:xfrm>
            <a:off x="683568" y="4077072"/>
            <a:ext cx="2304256" cy="201622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Улыбающееся лицо 6"/>
          <p:cNvSpPr/>
          <p:nvPr/>
        </p:nvSpPr>
        <p:spPr>
          <a:xfrm>
            <a:off x="6300192" y="1484784"/>
            <a:ext cx="2304256" cy="201622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Улыбающееся лицо 7"/>
          <p:cNvSpPr/>
          <p:nvPr/>
        </p:nvSpPr>
        <p:spPr>
          <a:xfrm>
            <a:off x="3491880" y="1484784"/>
            <a:ext cx="2304256" cy="201622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TextBox 8"/>
          <p:cNvSpPr txBox="1"/>
          <p:nvPr/>
        </p:nvSpPr>
        <p:spPr>
          <a:xfrm>
            <a:off x="3203848" y="3717032"/>
            <a:ext cx="3384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Всього 4 </a:t>
            </a:r>
            <a:r>
              <a:rPr lang="uk-UA" sz="2800" b="1" dirty="0" err="1" smtClean="0"/>
              <a:t>смайлика</a:t>
            </a:r>
            <a:r>
              <a:rPr lang="uk-UA" sz="2800" b="1" dirty="0" smtClean="0"/>
              <a:t>!</a:t>
            </a:r>
          </a:p>
          <a:p>
            <a:r>
              <a:rPr lang="uk-UA" sz="2800" b="1" dirty="0" smtClean="0"/>
              <a:t>Ти дуже гарно попрацював (</a:t>
            </a:r>
            <a:r>
              <a:rPr lang="uk-UA" sz="2800" b="1" dirty="0" err="1" smtClean="0"/>
              <a:t>ла</a:t>
            </a:r>
            <a:r>
              <a:rPr lang="uk-UA" sz="2800" b="1" dirty="0" smtClean="0"/>
              <a:t>)!</a:t>
            </a:r>
            <a:endParaRPr lang="uk-UA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push dir="u"/>
      </p:transition>
    </mc:Choice>
    <mc:Fallback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uk-UA" b="1" i="1" dirty="0" smtClean="0"/>
              <a:t>Домашні тварини</a:t>
            </a:r>
            <a:endParaRPr lang="uk-UA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39552" y="1340768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50000"/>
                  </a:schemeClr>
                </a:solidFill>
              </a:rPr>
              <a:t>Подумай, які тварини можна назвати домашніми?</a:t>
            </a:r>
          </a:p>
        </p:txBody>
      </p:sp>
      <p:pic>
        <p:nvPicPr>
          <p:cNvPr id="5" name="Рисунок 4" descr="image2-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916832"/>
            <a:ext cx="3960440" cy="2234094"/>
          </a:xfrm>
          <a:prstGeom prst="rect">
            <a:avLst/>
          </a:prstGeom>
        </p:spPr>
      </p:pic>
      <p:pic>
        <p:nvPicPr>
          <p:cNvPr id="6" name="Рисунок 5" descr="_109474669_p07rywx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2060848"/>
            <a:ext cx="3905250" cy="2190750"/>
          </a:xfrm>
          <a:prstGeom prst="rect">
            <a:avLst/>
          </a:prstGeom>
        </p:spPr>
      </p:pic>
      <p:pic>
        <p:nvPicPr>
          <p:cNvPr id="7" name="Рисунок 6" descr="27984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23728" y="3645024"/>
            <a:ext cx="2376264" cy="2812147"/>
          </a:xfrm>
          <a:prstGeom prst="rect">
            <a:avLst/>
          </a:prstGeom>
        </p:spPr>
      </p:pic>
      <p:pic>
        <p:nvPicPr>
          <p:cNvPr id="8" name="Рисунок 7" descr="1544305296_18velykyypapuga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3789040"/>
            <a:ext cx="3672408" cy="27495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push dir="u"/>
      </p:transition>
    </mc:Choice>
    <mc:Fallback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Чи є у тебе вдома якась тваринка?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Якщо так, то хто і як її звуть?</a:t>
            </a:r>
          </a:p>
          <a:p>
            <a:endParaRPr lang="uk-UA" b="1" dirty="0" smtClean="0"/>
          </a:p>
          <a:p>
            <a:r>
              <a:rPr lang="uk-UA" b="1" dirty="0" smtClean="0"/>
              <a:t>Дорогі батьки, якщо у вас вдома є домашній улюбленець, ми чекаємо на його фото разом з дитиною!</a:t>
            </a:r>
            <a:endParaRPr lang="uk-UA" b="1" dirty="0"/>
          </a:p>
        </p:txBody>
      </p:sp>
      <p:pic>
        <p:nvPicPr>
          <p:cNvPr id="5" name="Рисунок 4" descr="изображение_viber_2020-05-11_12-58-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609528"/>
            <a:ext cx="4248472" cy="42484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2564904"/>
            <a:ext cx="34563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А ось і мій домашній улюбленець! Котик, якого звати Том.</a:t>
            </a:r>
            <a:endParaRPr lang="uk-UA" sz="20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>
        <p:push dir="u"/>
      </p:transition>
    </mc:Choice>
    <mc:Fallback>
      <p:transition spd="slow" advClick="0" advTm="7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Домашніми їх називають, бо ці тварини живуть біля людей</a:t>
            </a:r>
            <a:endParaRPr lang="uk-UA" b="1" dirty="0"/>
          </a:p>
        </p:txBody>
      </p:sp>
      <p:pic>
        <p:nvPicPr>
          <p:cNvPr id="4" name="Рисунок 3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348880"/>
            <a:ext cx="4824536" cy="2713801"/>
          </a:xfrm>
          <a:prstGeom prst="rect">
            <a:avLst/>
          </a:prstGeom>
        </p:spPr>
      </p:pic>
      <p:pic>
        <p:nvPicPr>
          <p:cNvPr id="5" name="Рисунок 4" descr="20271.p94h00.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933056"/>
            <a:ext cx="3736242" cy="2664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1124744"/>
            <a:ext cx="8136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/>
              <a:t>Домашніми також називають не тільки тварин, які можуть жити в квартирі</a:t>
            </a:r>
          </a:p>
          <a:p>
            <a:r>
              <a:rPr lang="uk-UA" sz="2000" b="1" dirty="0" smtClean="0"/>
              <a:t>А також тих, що живуть в селі біля людей</a:t>
            </a:r>
            <a:endParaRPr lang="uk-UA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060848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Як ти гадаєш, хто це може бути?</a:t>
            </a:r>
            <a:endParaRPr lang="uk-UA" sz="2800" b="1" dirty="0"/>
          </a:p>
        </p:txBody>
      </p:sp>
      <p:pic>
        <p:nvPicPr>
          <p:cNvPr id="6" name="Рисунок 5" descr="1200px-Koe_in_weiland_bij_Gors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780928"/>
            <a:ext cx="3600400" cy="2715301"/>
          </a:xfrm>
          <a:prstGeom prst="rect">
            <a:avLst/>
          </a:prstGeom>
        </p:spPr>
      </p:pic>
      <p:pic>
        <p:nvPicPr>
          <p:cNvPr id="7" name="Рисунок 6" descr="29-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564904"/>
            <a:ext cx="4280494" cy="2376264"/>
          </a:xfrm>
          <a:prstGeom prst="rect">
            <a:avLst/>
          </a:prstGeom>
        </p:spPr>
      </p:pic>
      <p:pic>
        <p:nvPicPr>
          <p:cNvPr id="8" name="Рисунок 7" descr="maxresdefault-3-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560704"/>
            <a:ext cx="3672408" cy="2297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push dir="u"/>
      </p:transition>
    </mc:Choice>
    <mc:Fallback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229600" cy="1143000"/>
          </a:xfrm>
        </p:spPr>
        <p:txBody>
          <a:bodyPr/>
          <a:lstStyle/>
          <a:p>
            <a:r>
              <a:rPr lang="uk-UA" dirty="0" smtClean="0"/>
              <a:t>А навіщо вони людині?</a:t>
            </a:r>
            <a:endParaRPr lang="uk-UA" dirty="0"/>
          </a:p>
        </p:txBody>
      </p:sp>
      <p:pic>
        <p:nvPicPr>
          <p:cNvPr id="4" name="Рисунок 3" descr="1200px-Koe_in_weiland_bij_Gorsse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456384" cy="2606690"/>
          </a:xfrm>
          <a:prstGeom prst="rect">
            <a:avLst/>
          </a:prstGeom>
        </p:spPr>
      </p:pic>
      <p:pic>
        <p:nvPicPr>
          <p:cNvPr id="5" name="Рисунок 4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980728"/>
            <a:ext cx="2664296" cy="26642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3356992"/>
            <a:ext cx="8712968" cy="83099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Корівка і коза дають молоко молочко, а також їх м’ясо використовують в їжу</a:t>
            </a:r>
          </a:p>
        </p:txBody>
      </p:sp>
      <p:pic>
        <p:nvPicPr>
          <p:cNvPr id="7" name="Рисунок 6" descr="27b1ccca8b15b110cc07ee6b09c933c7_1543869552_566_45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076745"/>
            <a:ext cx="3452171" cy="2781255"/>
          </a:xfrm>
          <a:prstGeom prst="rect">
            <a:avLst/>
          </a:prstGeom>
        </p:spPr>
      </p:pic>
      <p:pic>
        <p:nvPicPr>
          <p:cNvPr id="8" name="Рисунок 7" descr="4bbde7ce-994d-41d0-af13-3e2f50ef21f6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52040" y="4149080"/>
            <a:ext cx="5223461" cy="22322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push dir="u"/>
      </p:transition>
    </mc:Choice>
    <mc:Fallback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561533880_кури_новый разме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620688"/>
            <a:ext cx="3456384" cy="2700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5976" y="332656"/>
            <a:ext cx="43204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А для чого потрібні людині кури?</a:t>
            </a:r>
            <a:endParaRPr lang="uk-UA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95936" y="764704"/>
            <a:ext cx="43924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Кури несуть яйця.</a:t>
            </a:r>
          </a:p>
          <a:p>
            <a:r>
              <a:rPr lang="uk-UA" sz="2800" b="1" dirty="0" smtClean="0"/>
              <a:t>А також їх м’ясо також використовують в їжу. </a:t>
            </a:r>
            <a:endParaRPr lang="uk-UA" sz="2800" b="1" dirty="0"/>
          </a:p>
        </p:txBody>
      </p:sp>
      <p:pic>
        <p:nvPicPr>
          <p:cNvPr id="6" name="Рисунок 5" descr="pl_10.04.19_hozyaystv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2060848"/>
            <a:ext cx="3023643" cy="2066156"/>
          </a:xfrm>
          <a:prstGeom prst="rect">
            <a:avLst/>
          </a:prstGeom>
        </p:spPr>
      </p:pic>
      <p:pic>
        <p:nvPicPr>
          <p:cNvPr id="7" name="Рисунок 6" descr="svin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4005064"/>
            <a:ext cx="3810000" cy="24955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499992" y="4581128"/>
            <a:ext cx="39604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М’ясо свині називається свинина.</a:t>
            </a:r>
          </a:p>
          <a:p>
            <a:r>
              <a:rPr lang="uk-UA" sz="2400" b="1" dirty="0" smtClean="0"/>
              <a:t>Люди також вживають його. </a:t>
            </a:r>
            <a:endParaRPr lang="uk-UA" sz="24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push dir="u"/>
      </p:transition>
    </mc:Choice>
    <mc:Fallback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man-riding-horse-getty-images-800x8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170040" cy="27782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068960"/>
            <a:ext cx="81369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Більшість людей використовує коней для пересування або перевозки важких речей</a:t>
            </a:r>
            <a:endParaRPr lang="uk-UA" b="1" dirty="0"/>
          </a:p>
        </p:txBody>
      </p:sp>
      <p:pic>
        <p:nvPicPr>
          <p:cNvPr id="6" name="Рисунок 5" descr="images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3715291"/>
            <a:ext cx="4680520" cy="29056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1124744"/>
            <a:ext cx="66967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Домашні тварини дають людині їжу, силу</a:t>
            </a:r>
          </a:p>
          <a:p>
            <a:r>
              <a:rPr lang="uk-UA" sz="2400" b="1" dirty="0" smtClean="0"/>
              <a:t>І людина в свою чергу дає тваринкам  їжу, житло, турботу, піклується про них.</a:t>
            </a:r>
            <a:endParaRPr lang="uk-UA" sz="2400" b="1" dirty="0"/>
          </a:p>
        </p:txBody>
      </p:sp>
      <p:pic>
        <p:nvPicPr>
          <p:cNvPr id="5" name="Рисунок 4" descr="22847.paz3h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7" y="2276872"/>
            <a:ext cx="4032448" cy="2486973"/>
          </a:xfrm>
          <a:prstGeom prst="rect">
            <a:avLst/>
          </a:prstGeom>
        </p:spPr>
      </p:pic>
      <p:pic>
        <p:nvPicPr>
          <p:cNvPr id="6" name="Рисунок 5" descr="gr_04.12.19_pasty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212976"/>
            <a:ext cx="4541044" cy="30243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4941168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Згадай, яких домашніх тварин ти бачив? </a:t>
            </a:r>
          </a:p>
          <a:p>
            <a:r>
              <a:rPr lang="uk-UA" b="1" dirty="0" smtClean="0"/>
              <a:t>Можливо, у бабусі в селі чи на лугу, де пасуться корови, коні?</a:t>
            </a:r>
            <a:endParaRPr lang="uk-UA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>
        <p:push dir="u"/>
      </p:transition>
    </mc:Choice>
    <mc:Fallback>
      <p:transition spd="slow" advClick="0" advTm="5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_and_dog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560168" cy="3420126"/>
          </a:xfrm>
          <a:prstGeom prst="rect">
            <a:avLst/>
          </a:prstGeom>
        </p:spPr>
      </p:pic>
      <p:pic>
        <p:nvPicPr>
          <p:cNvPr id="5" name="Рисунок 4" descr="завантаженн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260648"/>
            <a:ext cx="3445228" cy="3096344"/>
          </a:xfrm>
          <a:prstGeom prst="rect">
            <a:avLst/>
          </a:prstGeom>
        </p:spPr>
      </p:pic>
      <p:pic>
        <p:nvPicPr>
          <p:cNvPr id="6" name="Рисунок 5" descr="завантаження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356992"/>
            <a:ext cx="2505075" cy="182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645024"/>
            <a:ext cx="424847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uk-UA" b="1" dirty="0" smtClean="0"/>
              <a:t>В квартирі люди заводять тваринок для того, щоб один одному дарувати любов.</a:t>
            </a:r>
            <a:endParaRPr lang="uk-UA" b="1" dirty="0"/>
          </a:p>
        </p:txBody>
      </p:sp>
      <p:pic>
        <p:nvPicPr>
          <p:cNvPr id="8" name="Рисунок 7" descr="18-46-e158608987517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4265712"/>
            <a:ext cx="3888432" cy="24558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>
        <p:push dir="u"/>
      </p:transition>
    </mc:Choice>
    <mc:Fallback>
      <p:transition spd="slow" advClick="0" advTm="80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</TotalTime>
  <Words>377</Words>
  <Application>Microsoft Office PowerPoint</Application>
  <PresentationFormat>Экран (4:3)</PresentationFormat>
  <Paragraphs>46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Arial</vt:lpstr>
      <vt:lpstr>Calibri</vt:lpstr>
      <vt:lpstr>Тема Office</vt:lpstr>
      <vt:lpstr>Презентація з теми “Свійські або домашні тварини”</vt:lpstr>
      <vt:lpstr>Домашні тварини</vt:lpstr>
      <vt:lpstr>Домашніми їх називають, бо ці тварини живуть біля людей</vt:lpstr>
      <vt:lpstr>Презентация PowerPoint</vt:lpstr>
      <vt:lpstr>А навіщо вони людині?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Чи є у тебе вдома якась тваринка?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з теми “Свійські або домашні тварини”</dc:title>
  <dc:creator>WINDOWS</dc:creator>
  <cp:lastModifiedBy>Andrei Pokotilo</cp:lastModifiedBy>
  <cp:revision>20</cp:revision>
  <dcterms:created xsi:type="dcterms:W3CDTF">2020-05-09T13:03:56Z</dcterms:created>
  <dcterms:modified xsi:type="dcterms:W3CDTF">2020-05-13T10:36:44Z</dcterms:modified>
</cp:coreProperties>
</file>