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1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61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81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20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837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10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96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13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49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9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59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4D1A-1A00-40B8-AF35-4E3F5989658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0869-5E3A-462C-8F96-E5A0623824B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56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4114" y="0"/>
            <a:ext cx="9066150" cy="248452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uk-UA" sz="4800" dirty="0" smtClean="0"/>
              <a:t>Шановні батьки! Пропоную вам презентацію з теми «</a:t>
            </a:r>
            <a:r>
              <a:rPr lang="uk-UA" sz="4800" dirty="0" smtClean="0"/>
              <a:t>Поведінка в природі»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(молодший дошкільний вік)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74172" y="0"/>
            <a:ext cx="3338286" cy="752248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Перегляньте разом зі своїми дітками!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4150" y="2484526"/>
            <a:ext cx="5196114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Підготувала вихователь ЗДО №11 «Казка»</a:t>
            </a:r>
          </a:p>
          <a:p>
            <a:r>
              <a:rPr lang="uk-UA" sz="2400" dirty="0" smtClean="0"/>
              <a:t>Покотило Марія Андріївна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30588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7" y="0"/>
            <a:ext cx="105156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uk-UA" dirty="0" smtClean="0"/>
              <a:t>Можна чи ні?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85" y="1571659"/>
            <a:ext cx="6450450" cy="36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uk-UA" dirty="0" smtClean="0"/>
              <a:t>А ти правильно відповів?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944045"/>
            <a:ext cx="3512127" cy="4789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690688"/>
            <a:ext cx="3913908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Звичайно, можна! Адже хлопчик дуже акуратно спостерігає за метеликом і не бере його до рук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415145" y="6396335"/>
            <a:ext cx="397625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Отримай ще одну квіточку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42173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954" y="-13855"/>
            <a:ext cx="10716491" cy="2286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Чи все добре на цій картинці?</a:t>
            </a:r>
            <a:br>
              <a:rPr lang="uk-UA" dirty="0" smtClean="0"/>
            </a:br>
            <a:r>
              <a:rPr lang="uk-UA" dirty="0" smtClean="0"/>
              <a:t>Хлопці мабуть не послухали своїх батьків та пішли купатися там, де не можна.</a:t>
            </a:r>
            <a:br>
              <a:rPr lang="uk-UA" dirty="0" smtClean="0"/>
            </a:br>
            <a:r>
              <a:rPr lang="uk-UA" dirty="0" smtClean="0"/>
              <a:t>До чого може призвести така поведінка?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91" y="2506662"/>
            <a:ext cx="6866016" cy="4351338"/>
          </a:xfrm>
        </p:spPr>
      </p:pic>
    </p:spTree>
    <p:extLst>
      <p:ext uri="{BB962C8B-B14F-4D97-AF65-F5344CB8AC3E}">
        <p14:creationId xmlns:p14="http://schemas.microsoft.com/office/powerpoint/2010/main" val="91274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1" y="0"/>
            <a:ext cx="105156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uk-UA" dirty="0" smtClean="0"/>
              <a:t>Якщо ти завжди слухаєш батьків, то забирай квіточку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82" y="1539741"/>
            <a:ext cx="3747655" cy="511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5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82" y="0"/>
            <a:ext cx="10515600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uk-UA" dirty="0" err="1" smtClean="0"/>
              <a:t>Давай</a:t>
            </a:r>
            <a:r>
              <a:rPr lang="uk-UA" dirty="0" smtClean="0"/>
              <a:t> порахуємо квіточки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1821869"/>
            <a:ext cx="3276600" cy="4468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73" y="1887677"/>
            <a:ext cx="3276600" cy="4468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855" y="1821870"/>
            <a:ext cx="3276600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7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/>
              <a:t>Скільки квіточок ти нарахував (ла)?</a:t>
            </a:r>
            <a:br>
              <a:rPr lang="uk-UA" sz="3600" b="1" i="1" dirty="0" smtClean="0"/>
            </a:br>
            <a:r>
              <a:rPr lang="uk-UA" sz="3600" b="1" i="1" dirty="0" err="1" smtClean="0"/>
              <a:t>Давай</a:t>
            </a:r>
            <a:r>
              <a:rPr lang="uk-UA" sz="3600" b="1" i="1" dirty="0" smtClean="0"/>
              <a:t> зробимо з них букет!</a:t>
            </a:r>
            <a:endParaRPr lang="uk-UA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58" y="1076324"/>
            <a:ext cx="5770716" cy="55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6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dirty="0" smtClean="0"/>
              <a:t>Як ти гадаєш, що можна робити з зазначеного нижче?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70" y="1844675"/>
            <a:ext cx="7079343" cy="4483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04219" y="0"/>
            <a:ext cx="268778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Поведінка в лісі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2559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" y="152401"/>
            <a:ext cx="4151086" cy="9144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можна ображати тварин!</a:t>
            </a:r>
            <a:b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Чому, як ти гадаєш?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4" y="1815647"/>
            <a:ext cx="6832600" cy="4576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65600" y="451248"/>
            <a:ext cx="6516914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Тварини такі ж живі, як і люди. Тваринки майже беззахисні проти людини. До того ж всі вони є дуже важливими в природі</a:t>
            </a:r>
            <a:r>
              <a:rPr lang="uk-UA" dirty="0" smtClean="0"/>
              <a:t>.  </a:t>
            </a:r>
            <a:r>
              <a:rPr lang="uk-UA" sz="2000" b="1" dirty="0" smtClean="0"/>
              <a:t>Пташки, наприклад, рятують ліс від комах-шкідників. Пташки з’їдають комах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-14514" y="1815647"/>
            <a:ext cx="418011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Чому не можна брати яйця пташок?</a:t>
            </a:r>
            <a:endParaRPr lang="uk-UA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14514" y="2523533"/>
            <a:ext cx="418011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 яйцях знаходяться маленькі пташенята.</a:t>
            </a:r>
            <a:endParaRPr lang="uk-U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514" y="3759200"/>
            <a:ext cx="415108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Чому не можна ламати дерева і рвати квіти?</a:t>
            </a:r>
            <a:endParaRPr lang="uk-UA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514" y="4467086"/>
            <a:ext cx="4151086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Квіти і дерева теж живі, вони дихають. </a:t>
            </a:r>
          </a:p>
          <a:p>
            <a:r>
              <a:rPr lang="uk-UA" sz="2000" b="1" dirty="0" smtClean="0"/>
              <a:t>Їм також боляче, коли їх ламають.</a:t>
            </a:r>
          </a:p>
          <a:p>
            <a:r>
              <a:rPr lang="uk-UA" sz="2000" b="1" dirty="0" smtClean="0"/>
              <a:t>До того ж вони очищують повітря.</a:t>
            </a:r>
            <a:endParaRPr lang="uk-UA" sz="2000" b="1" dirty="0"/>
          </a:p>
        </p:txBody>
      </p:sp>
      <p:sp>
        <p:nvSpPr>
          <p:cNvPr id="10" name="Умножение 9"/>
          <p:cNvSpPr/>
          <p:nvPr/>
        </p:nvSpPr>
        <p:spPr>
          <a:xfrm>
            <a:off x="4470400" y="1505876"/>
            <a:ext cx="2830286" cy="2743200"/>
          </a:xfrm>
          <a:prstGeom prst="mathMultiply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Умножение 10"/>
          <p:cNvSpPr/>
          <p:nvPr/>
        </p:nvSpPr>
        <p:spPr>
          <a:xfrm>
            <a:off x="6867071" y="1505876"/>
            <a:ext cx="2830286" cy="2743200"/>
          </a:xfrm>
          <a:prstGeom prst="mathMultiply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Умножение 11"/>
          <p:cNvSpPr/>
          <p:nvPr/>
        </p:nvSpPr>
        <p:spPr>
          <a:xfrm>
            <a:off x="4466771" y="3973007"/>
            <a:ext cx="2830286" cy="2743200"/>
          </a:xfrm>
          <a:prstGeom prst="mathMultiply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Умножение 12"/>
          <p:cNvSpPr/>
          <p:nvPr/>
        </p:nvSpPr>
        <p:spPr>
          <a:xfrm>
            <a:off x="9252857" y="1457715"/>
            <a:ext cx="2830286" cy="2743200"/>
          </a:xfrm>
          <a:prstGeom prst="mathMultiply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Умножение 13"/>
          <p:cNvSpPr/>
          <p:nvPr/>
        </p:nvSpPr>
        <p:spPr>
          <a:xfrm>
            <a:off x="9249228" y="3973007"/>
            <a:ext cx="2830286" cy="2743200"/>
          </a:xfrm>
          <a:prstGeom prst="mathMultiply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Умножение 14"/>
          <p:cNvSpPr/>
          <p:nvPr/>
        </p:nvSpPr>
        <p:spPr>
          <a:xfrm>
            <a:off x="6895193" y="3973007"/>
            <a:ext cx="2830286" cy="2743200"/>
          </a:xfrm>
          <a:prstGeom prst="mathMultiply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9504219" y="0"/>
            <a:ext cx="268778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Поведінка в лісі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1622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dirty="0" smtClean="0"/>
              <a:t>Що ж тоді можна робити в лісі?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9504219" y="0"/>
            <a:ext cx="268778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Поведінка в лісі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382"/>
            <a:ext cx="4613564" cy="2768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79520"/>
            <a:ext cx="346363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Збирати ягоди</a:t>
            </a:r>
            <a:endParaRPr lang="uk-UA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185"/>
            <a:ext cx="4596564" cy="25855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365087"/>
            <a:ext cx="331431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Підгодовувати птахів</a:t>
            </a:r>
            <a:endParaRPr lang="uk-UA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64" y="1137679"/>
            <a:ext cx="4596277" cy="28726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58275" y="873277"/>
            <a:ext cx="439189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Спостерігати за тваринами в лісі, не чіпаючи їх.</a:t>
            </a:r>
            <a:endParaRPr lang="uk-UA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39" y="3577465"/>
            <a:ext cx="3972061" cy="26432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64" y="3842473"/>
            <a:ext cx="3623375" cy="250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69266" y="6111763"/>
            <a:ext cx="730134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Відпочивати в лісі, але обов’язково прибирати за собою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69827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8686800" cy="209247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sz="3600" b="1" dirty="0" smtClean="0"/>
              <a:t>Дуже скоро настане літо і всі ми підемо купатися, але щоб відпочинок був веселим і гарним необхідно дотримуватись певних правил, щоб не зашкодити собі і природі</a:t>
            </a:r>
            <a:endParaRPr lang="uk-UA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773498"/>
            <a:ext cx="350519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Подивись на подані картинки та подумай що можна, а що не можна робити на відпочинку біля води.</a:t>
            </a:r>
            <a:endParaRPr lang="uk-UA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86801" y="1"/>
            <a:ext cx="35051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Поведінка на водоймах</a:t>
            </a:r>
            <a:endParaRPr lang="uk-UA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070" y="3678859"/>
            <a:ext cx="3634272" cy="2784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81" y="2092469"/>
            <a:ext cx="3491204" cy="2713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95" y="2092469"/>
            <a:ext cx="3339545" cy="27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8" y="1"/>
            <a:ext cx="6470073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/>
              <a:t>ЗАВЖДИ слухайся своїх батьків і все буде добре!</a:t>
            </a:r>
            <a:endParaRPr lang="uk-U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86801" y="1"/>
            <a:ext cx="35051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Поведінка на водоймах</a:t>
            </a:r>
            <a:endParaRPr lang="uk-UA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25" y="970916"/>
            <a:ext cx="2781300" cy="3038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8028" y="1325564"/>
            <a:ext cx="628996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Що може трапитись, якщо не дотримуватись правил?</a:t>
            </a:r>
            <a:endParaRPr lang="uk-UA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68" y="1725674"/>
            <a:ext cx="4332143" cy="2826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11" y="1725674"/>
            <a:ext cx="4247542" cy="28265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2829" y="1756452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Потонути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9400" y="1725674"/>
            <a:ext cx="212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Загубитись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64" y="3823857"/>
            <a:ext cx="4536513" cy="3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5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3841"/>
            <a:ext cx="10515600" cy="1325563"/>
          </a:xfrm>
        </p:spPr>
        <p:txBody>
          <a:bodyPr/>
          <a:lstStyle/>
          <a:p>
            <a:r>
              <a:rPr lang="uk-UA" b="1" i="1" dirty="0" smtClean="0"/>
              <a:t>Але ти можеш нічого не боятися, якщо притримуєшся правил</a:t>
            </a:r>
            <a:endParaRPr lang="uk-UA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686801" y="1"/>
            <a:ext cx="35051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Поведінка на водоймах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45527" y="1819404"/>
            <a:ext cx="403167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 річці, озері можна: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18" y="1685323"/>
            <a:ext cx="4211609" cy="2221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96836"/>
            <a:ext cx="4447309" cy="3234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68" y="3850986"/>
            <a:ext cx="3742633" cy="27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255" y="0"/>
            <a:ext cx="4966855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i="1" dirty="0" smtClean="0"/>
              <a:t>Гра «Можна чи ні?»</a:t>
            </a:r>
            <a:endParaRPr lang="uk-UA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63" y="1762124"/>
            <a:ext cx="6542810" cy="4863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34836"/>
            <a:ext cx="444730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Розглянь картинку та скажи чи все правильно діти роблять?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84442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48054" cy="205090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>Молодець! Все правильно!</a:t>
            </a:r>
            <a:br>
              <a:rPr lang="uk-UA" b="1" dirty="0" smtClean="0"/>
            </a:br>
            <a:r>
              <a:rPr lang="uk-UA" b="1" dirty="0" smtClean="0"/>
              <a:t>Не можна ображати тваринок!</a:t>
            </a:r>
            <a:br>
              <a:rPr lang="uk-UA" b="1" dirty="0" smtClean="0"/>
            </a:br>
            <a:r>
              <a:rPr lang="uk-UA" b="1" dirty="0" smtClean="0"/>
              <a:t>Не можна ламати дерева!</a:t>
            </a:r>
            <a:br>
              <a:rPr lang="uk-UA" b="1" dirty="0" smtClean="0"/>
            </a:br>
            <a:r>
              <a:rPr lang="uk-UA" b="1" dirty="0" smtClean="0"/>
              <a:t>Не можна смітити!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8" y="1067430"/>
            <a:ext cx="4246418" cy="5790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404552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Отримай квіточку за правильну відповідь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352315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346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Шановні батьки! Пропоную вам презентацію з теми «Поведінка в природі» (молодший дошкільний вік)</vt:lpstr>
      <vt:lpstr>Як ти гадаєш, що можна робити з зазначеного нижче?</vt:lpstr>
      <vt:lpstr>Не можна ображати тварин! Чому, як ти гадаєш?</vt:lpstr>
      <vt:lpstr>Що ж тоді можна робити в лісі?</vt:lpstr>
      <vt:lpstr>Дуже скоро настане літо і всі ми підемо купатися, але щоб відпочинок був веселим і гарним необхідно дотримуватись певних правил, щоб не зашкодити собі і природі</vt:lpstr>
      <vt:lpstr>ЗАВЖДИ слухайся своїх батьків і все буде добре!</vt:lpstr>
      <vt:lpstr>Але ти можеш нічого не боятися, якщо притримуєшся правил</vt:lpstr>
      <vt:lpstr>Гра «Можна чи ні?»</vt:lpstr>
      <vt:lpstr>Молодець! Все правильно! Не можна ображати тваринок! Не можна ламати дерева! Не можна смітити!</vt:lpstr>
      <vt:lpstr>Можна чи ні?</vt:lpstr>
      <vt:lpstr>А ти правильно відповів?</vt:lpstr>
      <vt:lpstr>Чи все добре на цій картинці? Хлопці мабуть не послухали своїх батьків та пішли купатися там, де не можна. До чого може призвести така поведінка?</vt:lpstr>
      <vt:lpstr>Якщо ти завжди слухаєш батьків, то забирай квіточку</vt:lpstr>
      <vt:lpstr>Давай порахуємо квіточки</vt:lpstr>
      <vt:lpstr>Скільки квіточок ти нарахував (ла)? Давай зробимо з них букет!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Шановні батьки! Пропоную вам презентацію з теми «Поведінка» (молодший дошкільний вік)</dc:title>
  <dc:creator>Andrei Pokotilo</dc:creator>
  <cp:lastModifiedBy>Andrei Pokotilo</cp:lastModifiedBy>
  <cp:revision>15</cp:revision>
  <dcterms:created xsi:type="dcterms:W3CDTF">2020-05-19T08:43:46Z</dcterms:created>
  <dcterms:modified xsi:type="dcterms:W3CDTF">2020-05-20T07:51:35Z</dcterms:modified>
</cp:coreProperties>
</file>