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BC76-2FF5-44F3-93B2-BCC329359A56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7AA00-2A00-4987-9CDE-6B8D774EB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aurok.com.ua/urok-4-tema-ki-vska-derzhava-rus-ukra-na-za-pershih-knyaziv-ki-vski-knyazi-askold-oleg-77489.html" TargetMode="External"/><Relationship Id="rId2" Type="http://schemas.openxmlformats.org/officeDocument/2006/relationships/hyperlink" Target="https://osvita.ua/vnz/reports/history/35689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noclub.com/istoriya-ukrainy/560-pershi-knyazi.html" TargetMode="External"/><Relationship Id="rId4" Type="http://schemas.openxmlformats.org/officeDocument/2006/relationships/hyperlink" Target="http://zno.academia.in.ua/mod/book/view.php?id=10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ru/resource/3631980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toma17smagluk/l3pfyqv3uuh3zfc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flinga.fi/s/FPJWAYA#:~:text=https%3A//flinga.fi/s/FPJWAY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latin typeface="Bookman Old Style" pitchFamily="18" charset="0"/>
              </a:rPr>
              <a:t>Історія України 7 клас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>
              <a:buNone/>
            </a:pPr>
            <a:r>
              <a:rPr lang="uk-UA" sz="3600" b="1" i="1" dirty="0" smtClean="0">
                <a:latin typeface="Bookman Old Style" pitchFamily="18" charset="0"/>
              </a:rPr>
              <a:t>Тема. </a:t>
            </a:r>
            <a:r>
              <a:rPr lang="uk-UA" sz="3600" b="1" i="1" dirty="0" err="1" smtClean="0">
                <a:latin typeface="Bookman Old Style" pitchFamily="18" charset="0"/>
              </a:rPr>
              <a:t>“Перші</a:t>
            </a:r>
            <a:r>
              <a:rPr lang="uk-UA" sz="3600" b="1" i="1" dirty="0" smtClean="0">
                <a:latin typeface="Bookman Old Style" pitchFamily="18" charset="0"/>
              </a:rPr>
              <a:t> князі Русі </a:t>
            </a:r>
            <a:r>
              <a:rPr lang="uk-UA" sz="3600" b="1" i="1" dirty="0" err="1" smtClean="0">
                <a:latin typeface="Bookman Old Style" pitchFamily="18" charset="0"/>
              </a:rPr>
              <a:t>-України”</a:t>
            </a:r>
            <a:r>
              <a:rPr lang="uk-UA" sz="3600" b="1" i="1" dirty="0" smtClean="0">
                <a:latin typeface="Bookman Old Style" pitchFamily="18" charset="0"/>
              </a:rPr>
              <a:t>  </a:t>
            </a:r>
            <a:r>
              <a:rPr lang="uk-UA" b="1" i="1" dirty="0" smtClean="0">
                <a:latin typeface="Bookman Old Style" pitchFamily="18" charset="0"/>
              </a:rPr>
              <a:t>Підготувала вчитель історії Тамара Смаглюк </a:t>
            </a:r>
            <a:endParaRPr lang="ru-RU" b="1" i="1" dirty="0" smtClean="0">
              <a:latin typeface="Bookman Old Style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73016"/>
            <a:ext cx="2520280" cy="2852937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933056"/>
            <a:ext cx="3024336" cy="2664296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3573016"/>
            <a:ext cx="2291928" cy="2924945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latin typeface="Bookman Old Style" pitchFamily="18" charset="0"/>
              </a:rPr>
              <a:t>Домашнє</a:t>
            </a:r>
            <a:r>
              <a:rPr lang="ru-RU" b="1" i="1" dirty="0" smtClean="0">
                <a:latin typeface="Bookman Old Style" pitchFamily="18" charset="0"/>
              </a:rPr>
              <a:t> </a:t>
            </a:r>
            <a:r>
              <a:rPr lang="ru-RU" b="1" i="1" dirty="0" err="1" smtClean="0">
                <a:latin typeface="Bookman Old Style" pitchFamily="18" charset="0"/>
              </a:rPr>
              <a:t>завдання</a:t>
            </a:r>
            <a:endParaRPr lang="ru-RU" b="1" i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uk-UA" sz="3600" b="1" dirty="0" smtClean="0">
                <a:latin typeface="Bookman Old Style" pitchFamily="18" charset="0"/>
              </a:rPr>
              <a:t>Інструктаж щодо виконання</a:t>
            </a:r>
          </a:p>
          <a:p>
            <a:pPr>
              <a:buFont typeface="Wingdings" pitchFamily="2" charset="2"/>
              <a:buNone/>
            </a:pPr>
            <a:r>
              <a:rPr lang="uk-UA" dirty="0" smtClean="0">
                <a:latin typeface="Bookman Old Style" pitchFamily="18" charset="0"/>
              </a:rPr>
              <a:t>1.Опрацювати текст підручника </a:t>
            </a:r>
            <a:r>
              <a:rPr lang="en-US" dirty="0" smtClean="0">
                <a:latin typeface="Bookman Old Style" pitchFamily="18" charset="0"/>
              </a:rPr>
              <a:t>&amp;</a:t>
            </a:r>
            <a:r>
              <a:rPr lang="uk-UA" dirty="0" smtClean="0">
                <a:latin typeface="Bookman Old Style" pitchFamily="18" charset="0"/>
              </a:rPr>
              <a:t>3</a:t>
            </a:r>
          </a:p>
          <a:p>
            <a:pPr>
              <a:buFont typeface="Wingdings" pitchFamily="2" charset="2"/>
              <a:buNone/>
            </a:pPr>
            <a:r>
              <a:rPr lang="uk-UA" dirty="0" smtClean="0">
                <a:latin typeface="Bookman Old Style" pitchFamily="18" charset="0"/>
              </a:rPr>
              <a:t>2. Порівняти зовнішню і внутрішню політику київських князів за допомогою таблиці.</a:t>
            </a: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endParaRPr lang="ru-RU" sz="3600" dirty="0"/>
          </a:p>
        </p:txBody>
      </p:sp>
      <p:pic>
        <p:nvPicPr>
          <p:cNvPr id="1026" name="Picture 2" descr="Домашні завдання: чи варто їх робити з дітьми? - Трибуна - Бровари (Новини 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933056"/>
            <a:ext cx="3655541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latin typeface="Bookman Old Style" pitchFamily="18" charset="0"/>
              </a:rPr>
              <a:t>Список використаних джерел</a:t>
            </a:r>
            <a:endParaRPr lang="ru-RU" b="1" i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>
                <a:hlinkClick r:id="rId2"/>
              </a:rPr>
              <a:t>  </a:t>
            </a:r>
            <a:r>
              <a:rPr lang="en-US" dirty="0" smtClean="0">
                <a:hlinkClick r:id="rId2"/>
              </a:rPr>
              <a:t>https://osvita.ua/vnz/reports/history/35689/</a:t>
            </a:r>
            <a:endParaRPr lang="uk-UA" dirty="0" smtClean="0"/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hlinkClick r:id="rId3"/>
              </a:rPr>
              <a:t>    </a:t>
            </a:r>
            <a:r>
              <a:rPr lang="en-US" dirty="0" smtClean="0">
                <a:hlinkClick r:id="rId3"/>
              </a:rPr>
              <a:t>https://naurok.com.ua/urok-4-tema-ki-vska-derzhava-rus-ukra-na-za-pershih-knyaziv-ki-vski-knyazi-askold-oleg-77489.html</a:t>
            </a:r>
            <a:endParaRPr lang="uk-UA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hlinkClick r:id="rId4"/>
              </a:rPr>
              <a:t>http://zno.academia.in.ua/mod/book/view.php?id=103</a:t>
            </a:r>
            <a:endParaRPr lang="uk-UA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hlinkClick r:id="rId5"/>
              </a:rPr>
              <a:t>https://znoclub.com/istoriya-ukrainy/560-pershi-knyazi.html</a:t>
            </a:r>
            <a:endParaRPr lang="uk-UA" smtClean="0"/>
          </a:p>
          <a:p>
            <a:pPr>
              <a:buFont typeface="Wingdings" pitchFamily="2" charset="2"/>
              <a:buChar char="ü"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Font typeface="Wingdings" pitchFamily="2" charset="2"/>
              <a:buChar char="ü"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i="1" dirty="0" smtClean="0">
                <a:latin typeface="Bookman Old Style" pitchFamily="18" charset="0"/>
              </a:rPr>
              <a:t>Мета:</a:t>
            </a:r>
            <a:endParaRPr lang="ru-RU" b="1" i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>
                <a:latin typeface="Bookman Old Style" pitchFamily="18" charset="0"/>
              </a:rPr>
              <a:t>1.Сформувати знання учнів про процеси формування території Русі, хронологічні межі правління київських князів, їхню внутрішню та зовнішню політику;</a:t>
            </a:r>
          </a:p>
          <a:p>
            <a:pPr>
              <a:buNone/>
            </a:pPr>
            <a:r>
              <a:rPr lang="uk-UA" dirty="0" smtClean="0">
                <a:latin typeface="Bookman Old Style" pitchFamily="18" charset="0"/>
              </a:rPr>
              <a:t>2.Розвивати вміння та навички учнів працювати з історично картою (атласом), відеоматеріалами, підручником, першоджерелами, роботи в групах;</a:t>
            </a:r>
          </a:p>
          <a:p>
            <a:pPr>
              <a:buNone/>
            </a:pPr>
            <a:r>
              <a:rPr lang="uk-UA" dirty="0" smtClean="0">
                <a:latin typeface="Bookman Old Style" pitchFamily="18" charset="0"/>
              </a:rPr>
              <a:t>3.Сприяти вихованню інтересу до історії власного народу.</a:t>
            </a:r>
            <a:endParaRPr lang="ru-RU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i="1" dirty="0" smtClean="0">
                <a:latin typeface="Bookman Old Style" pitchFamily="18" charset="0"/>
              </a:rPr>
              <a:t>І. Актуалізація опорних знань учнів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988840"/>
            <a:ext cx="705678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uk-UA" sz="3200" dirty="0" smtClean="0">
                <a:latin typeface="Bookman Old Style" pitchFamily="18" charset="0"/>
              </a:rPr>
              <a:t>Використаємо для перевірки попереднього матеріалу  сервіс </a:t>
            </a:r>
            <a:r>
              <a:rPr lang="en-US" sz="3200" dirty="0" smtClean="0">
                <a:latin typeface="Bookman Old Style" pitchFamily="18" charset="0"/>
              </a:rPr>
              <a:t>word wall</a:t>
            </a:r>
            <a:r>
              <a:rPr lang="uk-UA" sz="3200" dirty="0" smtClean="0">
                <a:latin typeface="Bookman Old Style" pitchFamily="18" charset="0"/>
              </a:rPr>
              <a:t> (інтерактивний шаблон у формі вікторини </a:t>
            </a:r>
            <a:r>
              <a:rPr lang="uk-UA" sz="3200" dirty="0" err="1" smtClean="0">
                <a:latin typeface="Bookman Old Style" pitchFamily="18" charset="0"/>
              </a:rPr>
              <a:t>“ігрове</a:t>
            </a:r>
            <a:r>
              <a:rPr lang="uk-UA" sz="3200" dirty="0" smtClean="0">
                <a:latin typeface="Bookman Old Style" pitchFamily="18" charset="0"/>
              </a:rPr>
              <a:t> </a:t>
            </a:r>
            <a:r>
              <a:rPr lang="uk-UA" sz="3200" dirty="0" err="1" smtClean="0">
                <a:latin typeface="Bookman Old Style" pitchFamily="18" charset="0"/>
              </a:rPr>
              <a:t>шоу”</a:t>
            </a:r>
            <a:r>
              <a:rPr lang="uk-UA" sz="3200" dirty="0" smtClean="0">
                <a:latin typeface="Bookman Old Style" pitchFamily="18" charset="0"/>
              </a:rPr>
              <a:t>)</a:t>
            </a:r>
          </a:p>
          <a:p>
            <a:pPr>
              <a:buFont typeface="Wingdings" pitchFamily="2" charset="2"/>
              <a:buNone/>
            </a:pPr>
            <a:endParaRPr lang="uk-UA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3600" dirty="0" smtClean="0">
                <a:hlinkClick r:id="rId2"/>
              </a:rPr>
              <a:t>https://wordwall.net/ru/resource/36319807</a:t>
            </a:r>
            <a:endParaRPr lang="ru-RU" sz="3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i="1" dirty="0" smtClean="0">
                <a:latin typeface="Bookman Old Style" pitchFamily="18" charset="0"/>
              </a:rPr>
              <a:t>ІІ. Оголошення теми, мети, плану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Bookman Old Style" pitchFamily="18" charset="0"/>
              </a:rPr>
              <a:t>План</a:t>
            </a:r>
            <a:endParaRPr lang="ru-RU" b="1" i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844824"/>
            <a:ext cx="554461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endParaRPr lang="uk-UA" b="1" i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uk-UA" sz="2400" dirty="0" smtClean="0">
                <a:latin typeface="Bookman Old Style" pitchFamily="18" charset="0"/>
              </a:rPr>
              <a:t>1.Правління київських князів:</a:t>
            </a:r>
          </a:p>
          <a:p>
            <a:pPr>
              <a:buFont typeface="Wingdings" pitchFamily="2" charset="2"/>
              <a:buNone/>
            </a:pPr>
            <a:r>
              <a:rPr lang="uk-UA" sz="2400" dirty="0" smtClean="0">
                <a:latin typeface="Bookman Old Style" pitchFamily="18" charset="0"/>
              </a:rPr>
              <a:t>    а) Аскольда і Діра;</a:t>
            </a:r>
          </a:p>
          <a:p>
            <a:pPr>
              <a:buFont typeface="Wingdings" pitchFamily="2" charset="2"/>
              <a:buNone/>
            </a:pPr>
            <a:r>
              <a:rPr lang="uk-UA" sz="2400" dirty="0" smtClean="0">
                <a:latin typeface="Bookman Old Style" pitchFamily="18" charset="0"/>
              </a:rPr>
              <a:t>    б) Олега та Ігоря;</a:t>
            </a:r>
          </a:p>
          <a:p>
            <a:pPr>
              <a:buFont typeface="Wingdings" pitchFamily="2" charset="2"/>
              <a:buNone/>
            </a:pPr>
            <a:r>
              <a:rPr lang="uk-UA" sz="2400" dirty="0" smtClean="0">
                <a:latin typeface="Bookman Old Style" pitchFamily="18" charset="0"/>
              </a:rPr>
              <a:t>    в) Ольги та Святослава</a:t>
            </a:r>
            <a:endParaRPr lang="ru-RU" sz="2400" dirty="0" smtClean="0">
              <a:latin typeface="Bookman Old Style" pitchFamily="18" charset="0"/>
            </a:endParaRPr>
          </a:p>
        </p:txBody>
      </p:sp>
      <p:pic>
        <p:nvPicPr>
          <p:cNvPr id="5" name="Picture 2" descr="Аскольд і Ді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84784"/>
            <a:ext cx="241935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Цікаві факти про князя Олег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1828800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ᐈ Правління київського князя Ігоря (912-945 рр.) | Discover.in.u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293096"/>
            <a:ext cx="1752600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Княгиня Ольга краткая биография самое главно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4005064"/>
            <a:ext cx="18319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Святослав Игоревич биография кратко – самая важное, деятельность, правление  и личная жизнь князя, интересные факт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4365104"/>
            <a:ext cx="2088232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i="1" dirty="0" smtClean="0">
                <a:latin typeface="Bookman Old Style" pitchFamily="18" charset="0"/>
              </a:rPr>
              <a:t>ІІІ. Опрацювання навчального матеріалу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uk-UA" dirty="0" smtClean="0">
                <a:latin typeface="Bookman Old Style" pitchFamily="18" charset="0"/>
              </a:rPr>
              <a:t>Формування знань учнів про діяльність князів:</a:t>
            </a: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ru-RU" dirty="0" smtClean="0">
                <a:latin typeface="Bookman Old Style" pitchFamily="18" charset="0"/>
              </a:rPr>
              <a:t> 1.Хронологія </a:t>
            </a:r>
            <a:r>
              <a:rPr lang="ru-RU" dirty="0" err="1" smtClean="0">
                <a:latin typeface="Bookman Old Style" pitchFamily="18" charset="0"/>
              </a:rPr>
              <a:t>правління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київських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князів</a:t>
            </a:r>
            <a:endParaRPr lang="ru-RU" dirty="0" smtClean="0">
              <a:latin typeface="Bookman Old Style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uk-UA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2</a:t>
            </a:r>
            <a:r>
              <a:rPr lang="uk-UA" dirty="0" smtClean="0">
                <a:latin typeface="Bookman Old Style" pitchFamily="18" charset="0"/>
              </a:rPr>
              <a:t>. Робота з </a:t>
            </a:r>
            <a:r>
              <a:rPr lang="uk-UA" dirty="0" err="1" smtClean="0">
                <a:latin typeface="Bookman Old Style" pitchFamily="18" charset="0"/>
              </a:rPr>
              <a:t>відеофрагментом</a:t>
            </a:r>
            <a:endParaRPr lang="ru-RU" dirty="0" smtClean="0">
              <a:latin typeface="Bookman Old Style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r>
              <a:rPr lang="uk-UA" b="1" dirty="0" smtClean="0">
                <a:latin typeface="Bookman Old Style" pitchFamily="18" charset="0"/>
              </a:rPr>
              <a:t>Використаємо </a:t>
            </a:r>
            <a:r>
              <a:rPr lang="uk-UA" b="1" dirty="0" err="1" smtClean="0">
                <a:latin typeface="Bookman Old Style" pitchFamily="18" charset="0"/>
              </a:rPr>
              <a:t>застосунок</a:t>
            </a:r>
            <a:r>
              <a:rPr lang="uk-UA" b="1" dirty="0" smtClean="0">
                <a:latin typeface="Bookman Old Style" pitchFamily="18" charset="0"/>
              </a:rPr>
              <a:t> дошку </a:t>
            </a:r>
            <a:r>
              <a:rPr lang="en-US" b="1" dirty="0" err="1" smtClean="0">
                <a:latin typeface="Bookman Old Style" pitchFamily="18" charset="0"/>
              </a:rPr>
              <a:t>Padlet</a:t>
            </a:r>
            <a:endParaRPr lang="ru-RU" b="1" dirty="0" smtClean="0">
              <a:latin typeface="Bookman Old Style" pitchFamily="18" charset="0"/>
            </a:endParaRPr>
          </a:p>
          <a:p>
            <a:pPr marL="457200" indent="-457200">
              <a:buFont typeface="Wingdings" pitchFamily="2" charset="2"/>
              <a:buNone/>
              <a:defRPr/>
            </a:pPr>
            <a:endParaRPr lang="uk-UA" dirty="0" smtClean="0">
              <a:hlinkClick r:id="rId2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 smtClean="0">
                <a:hlinkClick r:id="rId2"/>
              </a:rPr>
              <a:t>https://padlet.com/toma17smagluk/l3pfyqv3uuh3zfc8</a:t>
            </a:r>
            <a:endParaRPr lang="ru-RU" sz="2800" b="1" dirty="0" smtClean="0"/>
          </a:p>
          <a:p>
            <a:pPr>
              <a:buFont typeface="Wingdings" pitchFamily="2" charset="2"/>
              <a:buNone/>
              <a:defRPr/>
            </a:pPr>
            <a:endParaRPr lang="uk-UA" sz="28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uk-UA" sz="2800" dirty="0" smtClean="0"/>
              <a:t> </a:t>
            </a:r>
            <a:r>
              <a:rPr lang="uk-UA" dirty="0" smtClean="0">
                <a:latin typeface="Bookman Old Style" pitchFamily="18" charset="0"/>
              </a:rPr>
              <a:t>3. Робота в 3-х групах відповідно до плану (перед переглядом відео учні отримують завдання)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latin typeface="Bookman Old Style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Bookman Old Style" pitchFamily="18" charset="0"/>
                <a:cs typeface="Times New Roman" pitchFamily="18" charset="0"/>
              </a:rPr>
            </a:br>
            <a:r>
              <a:rPr lang="uk-UA" b="1" i="1" dirty="0" smtClean="0">
                <a:latin typeface="Bookman Old Style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Bookman Old Style" pitchFamily="18" charset="0"/>
                <a:cs typeface="Times New Roman" pitchFamily="18" charset="0"/>
              </a:rPr>
            </a:br>
            <a:r>
              <a:rPr lang="uk-UA" sz="4900" b="1" i="1" dirty="0" smtClean="0">
                <a:latin typeface="Bookman Old Style" pitchFamily="18" charset="0"/>
                <a:cs typeface="Times New Roman" pitchFamily="18" charset="0"/>
              </a:rPr>
              <a:t>Княгиня Ольга зустрічає тіло князя Ігоря. </a:t>
            </a:r>
            <a:r>
              <a:rPr lang="uk-UA" b="1" i="1" dirty="0" smtClean="0">
                <a:latin typeface="Bookman Old Style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Bookman Old Style" pitchFamily="18" charset="0"/>
                <a:cs typeface="Times New Roman" pitchFamily="18" charset="0"/>
              </a:rPr>
            </a:br>
            <a:r>
              <a:rPr lang="uk-UA" b="1" i="1" dirty="0" smtClean="0">
                <a:latin typeface="Bookman Old Style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Bookman Old Style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File:Olga and her dead husband Ig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334375" cy="4868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latin typeface="Bookman Old Style" pitchFamily="18" charset="0"/>
              </a:rPr>
              <a:t>Помсти Ольги за вбивство Ігоря</a:t>
            </a:r>
            <a:endParaRPr lang="ru-RU" b="1" i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b="1" dirty="0" smtClean="0">
                <a:latin typeface="Bookman Old Style" pitchFamily="18" charset="0"/>
              </a:rPr>
              <a:t>Використаємо </a:t>
            </a:r>
            <a:r>
              <a:rPr lang="uk-UA" sz="3600" b="1" dirty="0" err="1" smtClean="0">
                <a:latin typeface="Bookman Old Style" pitchFamily="18" charset="0"/>
              </a:rPr>
              <a:t>застосунок</a:t>
            </a:r>
            <a:r>
              <a:rPr lang="uk-UA" sz="3600" b="1" dirty="0" smtClean="0">
                <a:latin typeface="Bookman Old Style" pitchFamily="18" charset="0"/>
              </a:rPr>
              <a:t> дошку </a:t>
            </a:r>
            <a:r>
              <a:rPr lang="en-US" sz="3600" b="1" dirty="0" smtClean="0">
                <a:latin typeface="Bookman Old Style" pitchFamily="18" charset="0"/>
              </a:rPr>
              <a:t>FLINGA</a:t>
            </a:r>
            <a:endParaRPr lang="uk-UA" sz="3600" b="1" dirty="0" smtClean="0">
              <a:latin typeface="Bookman Old Style" pitchFamily="18" charset="0"/>
            </a:endParaRPr>
          </a:p>
          <a:p>
            <a:pPr>
              <a:buNone/>
            </a:pPr>
            <a:endParaRPr lang="ru-RU" sz="3600" b="1" dirty="0" smtClean="0">
              <a:latin typeface="Bookman Old Style" pitchFamily="18" charset="0"/>
            </a:endParaRPr>
          </a:p>
          <a:p>
            <a:r>
              <a:rPr lang="en-US" b="1" dirty="0" smtClean="0">
                <a:hlinkClick r:id="rId4"/>
              </a:rPr>
              <a:t>https://flinga.fi/s/FPJWAYA#:~:text=https%3A//flinga.fi/s/FPJWAYA</a:t>
            </a:r>
            <a:endParaRPr lang="uk-UA" b="1" smtClean="0"/>
          </a:p>
          <a:p>
            <a:endParaRPr lang="ru-RU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r>
              <a:rPr lang="en-US" b="1" i="1" dirty="0" smtClean="0">
                <a:latin typeface="Bookman Old Style" pitchFamily="18" charset="0"/>
              </a:rPr>
              <a:t>V</a:t>
            </a:r>
            <a:r>
              <a:rPr lang="uk-UA" b="1" i="1" dirty="0" smtClean="0">
                <a:latin typeface="Bookman Old Style" pitchFamily="18" charset="0"/>
              </a:rPr>
              <a:t>. Закріплення знань, умінь та навичок. Розгадати ребуси</a:t>
            </a:r>
            <a:endParaRPr lang="ru-RU" dirty="0"/>
          </a:p>
        </p:txBody>
      </p:sp>
      <p:pic>
        <p:nvPicPr>
          <p:cNvPr id="1026" name="Picture 2" descr="C:\Users\Tamara\Desktop\rebus (5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36912"/>
            <a:ext cx="7488832" cy="3505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r>
              <a:rPr lang="en-US" b="1" i="1" dirty="0" smtClean="0">
                <a:latin typeface="Bookman Old Style" pitchFamily="18" charset="0"/>
              </a:rPr>
              <a:t>V</a:t>
            </a:r>
            <a:r>
              <a:rPr lang="uk-UA" b="1" i="1" dirty="0" smtClean="0">
                <a:latin typeface="Bookman Old Style" pitchFamily="18" charset="0"/>
              </a:rPr>
              <a:t>. Закріплення знань, умінь та навичок. Розгадати ребуси</a:t>
            </a:r>
            <a:endParaRPr lang="ru-RU" dirty="0"/>
          </a:p>
        </p:txBody>
      </p:sp>
      <p:pic>
        <p:nvPicPr>
          <p:cNvPr id="2050" name="Picture 2" descr="C:\Users\Tamara\Desktop\rebus (7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24930"/>
            <a:ext cx="7992888" cy="30363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259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Історія України 7 клас</vt:lpstr>
      <vt:lpstr>Мета:</vt:lpstr>
      <vt:lpstr>І. Актуалізація опорних знань учнів</vt:lpstr>
      <vt:lpstr>ІІ. Оголошення теми, мети, плану уроку</vt:lpstr>
      <vt:lpstr>ІІІ. Опрацювання навчального матеріалу</vt:lpstr>
      <vt:lpstr>  Княгиня Ольга зустрічає тіло князя Ігоря.   </vt:lpstr>
      <vt:lpstr>Помсти Ольги за вбивство Ігоря</vt:lpstr>
      <vt:lpstr>V. Закріплення знань, умінь та навичок. Розгадати ребуси</vt:lpstr>
      <vt:lpstr>V. Закріплення знань, умінь та навичок. Розгадати ребуси</vt:lpstr>
      <vt:lpstr>Домашнє завдання</vt:lpstr>
      <vt:lpstr>Список використаних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України 7 клас</dc:title>
  <dc:creator>Tamara</dc:creator>
  <cp:lastModifiedBy>Tamara</cp:lastModifiedBy>
  <cp:revision>14</cp:revision>
  <dcterms:created xsi:type="dcterms:W3CDTF">2022-10-09T15:22:23Z</dcterms:created>
  <dcterms:modified xsi:type="dcterms:W3CDTF">2022-11-03T12:01:26Z</dcterms:modified>
</cp:coreProperties>
</file>