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4v" ContentType="video/mp4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573" r:id="rId2"/>
    <p:sldId id="1754" r:id="rId3"/>
    <p:sldId id="4002" r:id="rId4"/>
    <p:sldId id="4088" r:id="rId5"/>
    <p:sldId id="3969" r:id="rId6"/>
    <p:sldId id="4089" r:id="rId7"/>
    <p:sldId id="4090" r:id="rId8"/>
    <p:sldId id="4091" r:id="rId9"/>
    <p:sldId id="3993" r:id="rId10"/>
    <p:sldId id="3929" r:id="rId11"/>
    <p:sldId id="4092" r:id="rId12"/>
    <p:sldId id="3992" r:id="rId13"/>
    <p:sldId id="3994" r:id="rId14"/>
    <p:sldId id="4094" r:id="rId15"/>
    <p:sldId id="4093" r:id="rId16"/>
    <p:sldId id="4095" r:id="rId17"/>
    <p:sldId id="3997" r:id="rId18"/>
    <p:sldId id="4096" r:id="rId19"/>
    <p:sldId id="4097" r:id="rId20"/>
    <p:sldId id="4098" r:id="rId21"/>
    <p:sldId id="4099" r:id="rId22"/>
    <p:sldId id="4100" r:id="rId23"/>
    <p:sldId id="454" r:id="rId24"/>
    <p:sldId id="4177" r:id="rId25"/>
    <p:sldId id="4071" r:id="rId26"/>
    <p:sldId id="4174" r:id="rId27"/>
    <p:sldId id="4001" r:id="rId28"/>
    <p:sldId id="4008" r:id="rId29"/>
    <p:sldId id="4178" r:id="rId30"/>
    <p:sldId id="3981" r:id="rId31"/>
    <p:sldId id="4010" r:id="rId32"/>
    <p:sldId id="4179" r:id="rId33"/>
    <p:sldId id="4006" r:id="rId34"/>
    <p:sldId id="1842" r:id="rId35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242"/>
    <a:srgbClr val="000000"/>
    <a:srgbClr val="CC3399"/>
    <a:srgbClr val="FFCCFF"/>
    <a:srgbClr val="9999FF"/>
    <a:srgbClr val="CCCCFF"/>
    <a:srgbClr val="70AD47"/>
    <a:srgbClr val="FF66CC"/>
    <a:srgbClr val="CC00CC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89" autoAdjust="0"/>
    <p:restoredTop sz="94660"/>
  </p:normalViewPr>
  <p:slideViewPr>
    <p:cSldViewPr snapToGrid="0">
      <p:cViewPr varScale="1">
        <p:scale>
          <a:sx n="95" d="100"/>
          <a:sy n="95" d="100"/>
        </p:scale>
        <p:origin x="5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71DDEC-B201-4514-846E-11A33948E340}" type="doc">
      <dgm:prSet loTypeId="urn:microsoft.com/office/officeart/2005/8/layout/orgChart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uk-UA"/>
        </a:p>
      </dgm:t>
    </dgm:pt>
    <dgm:pt modelId="{95BF30ED-3671-4A90-B1E6-CF9F2B5D84D5}">
      <dgm:prSet phldrT="[Текст]"/>
      <dgm:spPr>
        <a:ln w="57150">
          <a:solidFill>
            <a:schemeClr val="accent2"/>
          </a:solidFill>
        </a:ln>
      </dgm:spPr>
      <dgm:t>
        <a:bodyPr/>
        <a:lstStyle/>
        <a:p>
          <a:r>
            <a:rPr lang="uk-UA" b="1" dirty="0">
              <a:solidFill>
                <a:srgbClr val="C00000"/>
              </a:solidFill>
              <a:effectLst/>
            </a:rPr>
            <a:t>Співацькі голоси</a:t>
          </a:r>
        </a:p>
      </dgm:t>
    </dgm:pt>
    <dgm:pt modelId="{74B8DD19-BF88-4B15-B3A9-1EF0F938976D}" type="parTrans" cxnId="{95C57026-91D4-45D3-A1F0-E8147411E6C0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0622184-39BB-4827-9AB5-09E18F822DD4}" type="sibTrans" cxnId="{95C57026-91D4-45D3-A1F0-E8147411E6C0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705C315-EB1B-4AB1-86D9-5416E8B3EE61}">
      <dgm:prSet phldrT="[Текст]"/>
      <dgm:spPr>
        <a:ln w="57150"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uk-UA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чоловічі</a:t>
          </a:r>
        </a:p>
      </dgm:t>
    </dgm:pt>
    <dgm:pt modelId="{F4741D55-65BB-4E61-AB7A-1BA175EC0382}" type="parTrans" cxnId="{8D2D466C-D94D-4F57-9173-824F5BB96F82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0802DD-3B1F-43A4-8242-1C6B041F4C48}" type="sibTrans" cxnId="{8D2D466C-D94D-4F57-9173-824F5BB96F82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C76659F-E3CE-45AB-B776-2DB345FE6675}">
      <dgm:prSet phldrT="[Текст]"/>
      <dgm:spPr>
        <a:ln w="57150"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uk-UA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жіночі</a:t>
          </a:r>
        </a:p>
      </dgm:t>
    </dgm:pt>
    <dgm:pt modelId="{4CBA6179-D634-45A6-8678-D7C5A873226E}" type="parTrans" cxnId="{767573C5-61D6-4A0B-8B1C-12C555386D4C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9DE3BB8-90CB-4532-BF89-274955C92823}" type="sibTrans" cxnId="{767573C5-61D6-4A0B-8B1C-12C555386D4C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2D9E4E5-BC73-419F-8DC9-A22B7292CB0E}">
      <dgm:prSet phldrT="[Текст]"/>
      <dgm:spPr>
        <a:ln w="57150"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uk-UA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дитячі</a:t>
          </a:r>
        </a:p>
      </dgm:t>
    </dgm:pt>
    <dgm:pt modelId="{D57D0759-F48F-489C-95AE-E3F28EF43C1F}" type="parTrans" cxnId="{076AB76B-9C0F-4B10-9149-9DFF8DD852C3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F75F242-8F2D-4398-87A8-68D2D4F09E88}" type="sibTrans" cxnId="{076AB76B-9C0F-4B10-9149-9DFF8DD852C3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811ABF2-235A-4AD9-98AD-BD30ED0E765D}">
      <dgm:prSet/>
      <dgm:spPr>
        <a:ln w="57150">
          <a:solidFill>
            <a:schemeClr val="accent5">
              <a:lumMod val="75000"/>
            </a:schemeClr>
          </a:solidFill>
        </a:ln>
      </dgm:spPr>
      <dgm:t>
        <a:bodyPr/>
        <a:lstStyle/>
        <a:p>
          <a:r>
            <a:rPr lang="uk-UA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тенор, баритон, бас</a:t>
          </a:r>
        </a:p>
      </dgm:t>
    </dgm:pt>
    <dgm:pt modelId="{BDC9630B-3846-483B-9209-18AAC5582163}" type="parTrans" cxnId="{AD249C72-8661-412A-9BF0-22240134F26F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6729645-DDBE-47B3-8F1D-E367137E3583}" type="sibTrans" cxnId="{AD249C72-8661-412A-9BF0-22240134F26F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7EB3CE-51FD-4173-94BA-E17E1A4168F0}">
      <dgm:prSet/>
      <dgm:spPr>
        <a:ln w="57150">
          <a:solidFill>
            <a:schemeClr val="accent5">
              <a:lumMod val="75000"/>
            </a:schemeClr>
          </a:solidFill>
        </a:ln>
      </dgm:spPr>
      <dgm:t>
        <a:bodyPr/>
        <a:lstStyle/>
        <a:p>
          <a:r>
            <a:rPr lang="uk-UA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сопрано, мецо-сопрано, контральто</a:t>
          </a:r>
        </a:p>
      </dgm:t>
    </dgm:pt>
    <dgm:pt modelId="{5657BECB-1B58-4A73-867C-B9EDC0E719B3}" type="parTrans" cxnId="{910D41B0-D5C8-4685-B248-035866154DC5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9FE58D2-0B0C-4004-A051-2B08B1B98F62}" type="sibTrans" cxnId="{910D41B0-D5C8-4685-B248-035866154DC5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FC5214D-9970-4F6D-BB7E-197B57A92038}">
      <dgm:prSet/>
      <dgm:spPr>
        <a:ln w="57150">
          <a:solidFill>
            <a:schemeClr val="accent5">
              <a:lumMod val="75000"/>
            </a:schemeClr>
          </a:solidFill>
        </a:ln>
      </dgm:spPr>
      <dgm:t>
        <a:bodyPr/>
        <a:lstStyle/>
        <a:p>
          <a:r>
            <a:rPr lang="uk-UA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дискант, сопрано, альт</a:t>
          </a:r>
        </a:p>
      </dgm:t>
    </dgm:pt>
    <dgm:pt modelId="{DD4ECAE0-1556-4060-9B50-5DEC6B035A3F}" type="parTrans" cxnId="{65E8558E-7EA8-4634-8971-0803CF4AF8D6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BB1C17D-3E51-46AF-B394-652A2C3F644B}" type="sibTrans" cxnId="{65E8558E-7EA8-4634-8971-0803CF4AF8D6}">
      <dgm:prSet/>
      <dgm:spPr/>
      <dgm:t>
        <a:bodyPr/>
        <a:lstStyle/>
        <a:p>
          <a:endParaRPr lang="uk-UA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065702E-BC0D-4EF8-B795-DE4BCF6AA4B1}" type="pres">
      <dgm:prSet presAssocID="{2C71DDEC-B201-4514-846E-11A33948E34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ru-RU"/>
        </a:p>
      </dgm:t>
    </dgm:pt>
    <dgm:pt modelId="{197AF441-C3C6-4F25-95EE-218233A830B8}" type="pres">
      <dgm:prSet presAssocID="{95BF30ED-3671-4A90-B1E6-CF9F2B5D84D5}" presName="hierRoot1" presStyleCnt="0">
        <dgm:presLayoutVars>
          <dgm:hierBranch val="init"/>
        </dgm:presLayoutVars>
      </dgm:prSet>
      <dgm:spPr/>
    </dgm:pt>
    <dgm:pt modelId="{FFC1D76A-03D8-4754-B6AD-DC79EAAC1709}" type="pres">
      <dgm:prSet presAssocID="{95BF30ED-3671-4A90-B1E6-CF9F2B5D84D5}" presName="rootComposite1" presStyleCnt="0"/>
      <dgm:spPr/>
    </dgm:pt>
    <dgm:pt modelId="{700033E5-A10A-4C65-AE5E-9E734EEF6EF7}" type="pres">
      <dgm:prSet presAssocID="{95BF30ED-3671-4A90-B1E6-CF9F2B5D84D5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5FFE799B-B919-4A08-96F0-5239E3C5A8D2}" type="pres">
      <dgm:prSet presAssocID="{95BF30ED-3671-4A90-B1E6-CF9F2B5D84D5}" presName="rootConnector1" presStyleLbl="node1" presStyleIdx="0" presStyleCnt="0"/>
      <dgm:spPr/>
      <dgm:t>
        <a:bodyPr/>
        <a:lstStyle/>
        <a:p>
          <a:endParaRPr lang="ru-RU"/>
        </a:p>
      </dgm:t>
    </dgm:pt>
    <dgm:pt modelId="{5C97E603-9368-4941-8825-9E2CCE15C768}" type="pres">
      <dgm:prSet presAssocID="{95BF30ED-3671-4A90-B1E6-CF9F2B5D84D5}" presName="hierChild2" presStyleCnt="0"/>
      <dgm:spPr/>
    </dgm:pt>
    <dgm:pt modelId="{4510BAA0-9F07-4321-99B9-A35E7343EFBA}" type="pres">
      <dgm:prSet presAssocID="{F4741D55-65BB-4E61-AB7A-1BA175EC0382}" presName="Name37" presStyleLbl="parChTrans1D2" presStyleIdx="0" presStyleCnt="3"/>
      <dgm:spPr/>
      <dgm:t>
        <a:bodyPr/>
        <a:lstStyle/>
        <a:p>
          <a:endParaRPr lang="ru-RU"/>
        </a:p>
      </dgm:t>
    </dgm:pt>
    <dgm:pt modelId="{A75D784E-7B79-4587-BCF5-7C2097AAC863}" type="pres">
      <dgm:prSet presAssocID="{C705C315-EB1B-4AB1-86D9-5416E8B3EE61}" presName="hierRoot2" presStyleCnt="0">
        <dgm:presLayoutVars>
          <dgm:hierBranch val="init"/>
        </dgm:presLayoutVars>
      </dgm:prSet>
      <dgm:spPr/>
    </dgm:pt>
    <dgm:pt modelId="{83F9FDC3-5893-4D54-80A6-0A676F27CFE6}" type="pres">
      <dgm:prSet presAssocID="{C705C315-EB1B-4AB1-86D9-5416E8B3EE61}" presName="rootComposite" presStyleCnt="0"/>
      <dgm:spPr/>
    </dgm:pt>
    <dgm:pt modelId="{1E61952A-36ED-48F2-81A1-F53F13BECBFA}" type="pres">
      <dgm:prSet presAssocID="{C705C315-EB1B-4AB1-86D9-5416E8B3EE61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DFD28737-660E-4579-8718-5808EAA0F135}" type="pres">
      <dgm:prSet presAssocID="{C705C315-EB1B-4AB1-86D9-5416E8B3EE61}" presName="rootConnector" presStyleLbl="node2" presStyleIdx="0" presStyleCnt="3"/>
      <dgm:spPr/>
      <dgm:t>
        <a:bodyPr/>
        <a:lstStyle/>
        <a:p>
          <a:endParaRPr lang="ru-RU"/>
        </a:p>
      </dgm:t>
    </dgm:pt>
    <dgm:pt modelId="{0D49D051-151B-44B1-BA02-B61D0B60A629}" type="pres">
      <dgm:prSet presAssocID="{C705C315-EB1B-4AB1-86D9-5416E8B3EE61}" presName="hierChild4" presStyleCnt="0"/>
      <dgm:spPr/>
    </dgm:pt>
    <dgm:pt modelId="{02545787-E5A3-4455-9929-220278ED3057}" type="pres">
      <dgm:prSet presAssocID="{BDC9630B-3846-483B-9209-18AAC5582163}" presName="Name37" presStyleLbl="parChTrans1D3" presStyleIdx="0" presStyleCnt="3"/>
      <dgm:spPr/>
      <dgm:t>
        <a:bodyPr/>
        <a:lstStyle/>
        <a:p>
          <a:endParaRPr lang="ru-RU"/>
        </a:p>
      </dgm:t>
    </dgm:pt>
    <dgm:pt modelId="{89DC0217-AE6B-43DE-8FF5-07F0FECC1329}" type="pres">
      <dgm:prSet presAssocID="{9811ABF2-235A-4AD9-98AD-BD30ED0E765D}" presName="hierRoot2" presStyleCnt="0">
        <dgm:presLayoutVars>
          <dgm:hierBranch val="init"/>
        </dgm:presLayoutVars>
      </dgm:prSet>
      <dgm:spPr/>
    </dgm:pt>
    <dgm:pt modelId="{D661D5E6-2C81-47A2-BD91-5664ADED019F}" type="pres">
      <dgm:prSet presAssocID="{9811ABF2-235A-4AD9-98AD-BD30ED0E765D}" presName="rootComposite" presStyleCnt="0"/>
      <dgm:spPr/>
    </dgm:pt>
    <dgm:pt modelId="{01662339-CD1C-4C37-8C83-614BAAEB21EA}" type="pres">
      <dgm:prSet presAssocID="{9811ABF2-235A-4AD9-98AD-BD30ED0E765D}" presName="rootText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CC60B5DF-5F80-4A0C-A262-3B2D34907DC0}" type="pres">
      <dgm:prSet presAssocID="{9811ABF2-235A-4AD9-98AD-BD30ED0E765D}" presName="rootConnector" presStyleLbl="node3" presStyleIdx="0" presStyleCnt="3"/>
      <dgm:spPr/>
      <dgm:t>
        <a:bodyPr/>
        <a:lstStyle/>
        <a:p>
          <a:endParaRPr lang="ru-RU"/>
        </a:p>
      </dgm:t>
    </dgm:pt>
    <dgm:pt modelId="{8CE584FE-A74A-4F83-B617-CEEA4C2D4A7D}" type="pres">
      <dgm:prSet presAssocID="{9811ABF2-235A-4AD9-98AD-BD30ED0E765D}" presName="hierChild4" presStyleCnt="0"/>
      <dgm:spPr/>
    </dgm:pt>
    <dgm:pt modelId="{A8E312FF-2D0A-4291-839C-D31A813D5F54}" type="pres">
      <dgm:prSet presAssocID="{9811ABF2-235A-4AD9-98AD-BD30ED0E765D}" presName="hierChild5" presStyleCnt="0"/>
      <dgm:spPr/>
    </dgm:pt>
    <dgm:pt modelId="{2922CCDF-150A-48C2-B7C8-16548644DBCD}" type="pres">
      <dgm:prSet presAssocID="{C705C315-EB1B-4AB1-86D9-5416E8B3EE61}" presName="hierChild5" presStyleCnt="0"/>
      <dgm:spPr/>
    </dgm:pt>
    <dgm:pt modelId="{A6A324B6-CCC9-4D3D-B731-320B86661CEC}" type="pres">
      <dgm:prSet presAssocID="{4CBA6179-D634-45A6-8678-D7C5A873226E}" presName="Name37" presStyleLbl="parChTrans1D2" presStyleIdx="1" presStyleCnt="3"/>
      <dgm:spPr/>
      <dgm:t>
        <a:bodyPr/>
        <a:lstStyle/>
        <a:p>
          <a:endParaRPr lang="ru-RU"/>
        </a:p>
      </dgm:t>
    </dgm:pt>
    <dgm:pt modelId="{DC76805E-A591-421B-B488-F1734F70BC5C}" type="pres">
      <dgm:prSet presAssocID="{CC76659F-E3CE-45AB-B776-2DB345FE6675}" presName="hierRoot2" presStyleCnt="0">
        <dgm:presLayoutVars>
          <dgm:hierBranch val="init"/>
        </dgm:presLayoutVars>
      </dgm:prSet>
      <dgm:spPr/>
    </dgm:pt>
    <dgm:pt modelId="{387EFF58-DA79-42EA-B38E-79ECC3FFBDAC}" type="pres">
      <dgm:prSet presAssocID="{CC76659F-E3CE-45AB-B776-2DB345FE6675}" presName="rootComposite" presStyleCnt="0"/>
      <dgm:spPr/>
    </dgm:pt>
    <dgm:pt modelId="{A27FE8D6-06B8-490B-B255-F50C566E98BD}" type="pres">
      <dgm:prSet presAssocID="{CC76659F-E3CE-45AB-B776-2DB345FE667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03091A98-20DE-4438-BE5C-585293CE2B95}" type="pres">
      <dgm:prSet presAssocID="{CC76659F-E3CE-45AB-B776-2DB345FE6675}" presName="rootConnector" presStyleLbl="node2" presStyleIdx="1" presStyleCnt="3"/>
      <dgm:spPr/>
      <dgm:t>
        <a:bodyPr/>
        <a:lstStyle/>
        <a:p>
          <a:endParaRPr lang="ru-RU"/>
        </a:p>
      </dgm:t>
    </dgm:pt>
    <dgm:pt modelId="{57D8CE8A-3666-45DF-B694-AA066099BD6C}" type="pres">
      <dgm:prSet presAssocID="{CC76659F-E3CE-45AB-B776-2DB345FE6675}" presName="hierChild4" presStyleCnt="0"/>
      <dgm:spPr/>
    </dgm:pt>
    <dgm:pt modelId="{1CEA231D-C9E5-4E84-898D-D97C87CFACA3}" type="pres">
      <dgm:prSet presAssocID="{5657BECB-1B58-4A73-867C-B9EDC0E719B3}" presName="Name37" presStyleLbl="parChTrans1D3" presStyleIdx="1" presStyleCnt="3"/>
      <dgm:spPr/>
      <dgm:t>
        <a:bodyPr/>
        <a:lstStyle/>
        <a:p>
          <a:endParaRPr lang="ru-RU"/>
        </a:p>
      </dgm:t>
    </dgm:pt>
    <dgm:pt modelId="{20A49669-4269-40AA-8B83-DE6B1BBD7DEA}" type="pres">
      <dgm:prSet presAssocID="{E37EB3CE-51FD-4173-94BA-E17E1A4168F0}" presName="hierRoot2" presStyleCnt="0">
        <dgm:presLayoutVars>
          <dgm:hierBranch val="init"/>
        </dgm:presLayoutVars>
      </dgm:prSet>
      <dgm:spPr/>
    </dgm:pt>
    <dgm:pt modelId="{D1542645-E843-4A5C-80A3-4C4089352E93}" type="pres">
      <dgm:prSet presAssocID="{E37EB3CE-51FD-4173-94BA-E17E1A4168F0}" presName="rootComposite" presStyleCnt="0"/>
      <dgm:spPr/>
    </dgm:pt>
    <dgm:pt modelId="{C15DBE76-9E82-4968-8898-AFE31A270C2D}" type="pres">
      <dgm:prSet presAssocID="{E37EB3CE-51FD-4173-94BA-E17E1A4168F0}" presName="rootText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383B0384-4774-4B6A-9AD4-11563F5BBE58}" type="pres">
      <dgm:prSet presAssocID="{E37EB3CE-51FD-4173-94BA-E17E1A4168F0}" presName="rootConnector" presStyleLbl="node3" presStyleIdx="1" presStyleCnt="3"/>
      <dgm:spPr/>
      <dgm:t>
        <a:bodyPr/>
        <a:lstStyle/>
        <a:p>
          <a:endParaRPr lang="ru-RU"/>
        </a:p>
      </dgm:t>
    </dgm:pt>
    <dgm:pt modelId="{F2009908-1FA5-40D5-BBA8-88304A2D7AE0}" type="pres">
      <dgm:prSet presAssocID="{E37EB3CE-51FD-4173-94BA-E17E1A4168F0}" presName="hierChild4" presStyleCnt="0"/>
      <dgm:spPr/>
    </dgm:pt>
    <dgm:pt modelId="{93BAFE77-CB4B-4C3E-B194-CFFDBA48040C}" type="pres">
      <dgm:prSet presAssocID="{E37EB3CE-51FD-4173-94BA-E17E1A4168F0}" presName="hierChild5" presStyleCnt="0"/>
      <dgm:spPr/>
    </dgm:pt>
    <dgm:pt modelId="{78C29535-4BAF-4ED5-90F7-7B7B8CF23585}" type="pres">
      <dgm:prSet presAssocID="{CC76659F-E3CE-45AB-B776-2DB345FE6675}" presName="hierChild5" presStyleCnt="0"/>
      <dgm:spPr/>
    </dgm:pt>
    <dgm:pt modelId="{4A24E42B-4BC7-4E00-A0E8-50A153D6466B}" type="pres">
      <dgm:prSet presAssocID="{D57D0759-F48F-489C-95AE-E3F28EF43C1F}" presName="Name37" presStyleLbl="parChTrans1D2" presStyleIdx="2" presStyleCnt="3"/>
      <dgm:spPr/>
      <dgm:t>
        <a:bodyPr/>
        <a:lstStyle/>
        <a:p>
          <a:endParaRPr lang="ru-RU"/>
        </a:p>
      </dgm:t>
    </dgm:pt>
    <dgm:pt modelId="{6633D672-9CD5-43AF-83C0-57FF3CB43C86}" type="pres">
      <dgm:prSet presAssocID="{22D9E4E5-BC73-419F-8DC9-A22B7292CB0E}" presName="hierRoot2" presStyleCnt="0">
        <dgm:presLayoutVars>
          <dgm:hierBranch val="init"/>
        </dgm:presLayoutVars>
      </dgm:prSet>
      <dgm:spPr/>
    </dgm:pt>
    <dgm:pt modelId="{81BB546E-329B-48C2-8BD5-56288CF558AC}" type="pres">
      <dgm:prSet presAssocID="{22D9E4E5-BC73-419F-8DC9-A22B7292CB0E}" presName="rootComposite" presStyleCnt="0"/>
      <dgm:spPr/>
    </dgm:pt>
    <dgm:pt modelId="{BE52682D-9319-41C5-B983-2BD7E4D191C6}" type="pres">
      <dgm:prSet presAssocID="{22D9E4E5-BC73-419F-8DC9-A22B7292CB0E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02A91855-3A94-499E-808A-D57FB65CEFB5}" type="pres">
      <dgm:prSet presAssocID="{22D9E4E5-BC73-419F-8DC9-A22B7292CB0E}" presName="rootConnector" presStyleLbl="node2" presStyleIdx="2" presStyleCnt="3"/>
      <dgm:spPr/>
      <dgm:t>
        <a:bodyPr/>
        <a:lstStyle/>
        <a:p>
          <a:endParaRPr lang="ru-RU"/>
        </a:p>
      </dgm:t>
    </dgm:pt>
    <dgm:pt modelId="{2C4F5C54-0232-4FFB-AA82-918AE1F167C4}" type="pres">
      <dgm:prSet presAssocID="{22D9E4E5-BC73-419F-8DC9-A22B7292CB0E}" presName="hierChild4" presStyleCnt="0"/>
      <dgm:spPr/>
    </dgm:pt>
    <dgm:pt modelId="{D4513867-0317-4085-A1CA-D2F08F03F0B1}" type="pres">
      <dgm:prSet presAssocID="{DD4ECAE0-1556-4060-9B50-5DEC6B035A3F}" presName="Name37" presStyleLbl="parChTrans1D3" presStyleIdx="2" presStyleCnt="3"/>
      <dgm:spPr/>
      <dgm:t>
        <a:bodyPr/>
        <a:lstStyle/>
        <a:p>
          <a:endParaRPr lang="ru-RU"/>
        </a:p>
      </dgm:t>
    </dgm:pt>
    <dgm:pt modelId="{B702F402-AEA8-49BA-97A6-AFEC3E539878}" type="pres">
      <dgm:prSet presAssocID="{5FC5214D-9970-4F6D-BB7E-197B57A92038}" presName="hierRoot2" presStyleCnt="0">
        <dgm:presLayoutVars>
          <dgm:hierBranch val="init"/>
        </dgm:presLayoutVars>
      </dgm:prSet>
      <dgm:spPr/>
    </dgm:pt>
    <dgm:pt modelId="{007B0CCD-C718-4050-B6F6-06CFBB7C5420}" type="pres">
      <dgm:prSet presAssocID="{5FC5214D-9970-4F6D-BB7E-197B57A92038}" presName="rootComposite" presStyleCnt="0"/>
      <dgm:spPr/>
    </dgm:pt>
    <dgm:pt modelId="{A9EAAF59-9A5A-4332-90CF-7F66737E606B}" type="pres">
      <dgm:prSet presAssocID="{5FC5214D-9970-4F6D-BB7E-197B57A92038}" presName="rootText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C1B5EBA4-A03C-4746-8D94-DCC7B5C88B5D}" type="pres">
      <dgm:prSet presAssocID="{5FC5214D-9970-4F6D-BB7E-197B57A92038}" presName="rootConnector" presStyleLbl="node3" presStyleIdx="2" presStyleCnt="3"/>
      <dgm:spPr/>
      <dgm:t>
        <a:bodyPr/>
        <a:lstStyle/>
        <a:p>
          <a:endParaRPr lang="ru-RU"/>
        </a:p>
      </dgm:t>
    </dgm:pt>
    <dgm:pt modelId="{41FF16CE-C2E9-4BF5-BEB0-FAA16EE29006}" type="pres">
      <dgm:prSet presAssocID="{5FC5214D-9970-4F6D-BB7E-197B57A92038}" presName="hierChild4" presStyleCnt="0"/>
      <dgm:spPr/>
    </dgm:pt>
    <dgm:pt modelId="{E47B8B74-45A2-44BD-B3BA-5F169ACBB136}" type="pres">
      <dgm:prSet presAssocID="{5FC5214D-9970-4F6D-BB7E-197B57A92038}" presName="hierChild5" presStyleCnt="0"/>
      <dgm:spPr/>
    </dgm:pt>
    <dgm:pt modelId="{0D23F98F-24EF-4707-B8F4-CE0A570FB8AB}" type="pres">
      <dgm:prSet presAssocID="{22D9E4E5-BC73-419F-8DC9-A22B7292CB0E}" presName="hierChild5" presStyleCnt="0"/>
      <dgm:spPr/>
    </dgm:pt>
    <dgm:pt modelId="{08720C03-554C-40AD-84F4-793C67753DAA}" type="pres">
      <dgm:prSet presAssocID="{95BF30ED-3671-4A90-B1E6-CF9F2B5D84D5}" presName="hierChild3" presStyleCnt="0"/>
      <dgm:spPr/>
    </dgm:pt>
  </dgm:ptLst>
  <dgm:cxnLst>
    <dgm:cxn modelId="{69C6A418-02C3-453C-99A1-0A151567C9C5}" type="presOf" srcId="{9811ABF2-235A-4AD9-98AD-BD30ED0E765D}" destId="{CC60B5DF-5F80-4A0C-A262-3B2D34907DC0}" srcOrd="1" destOrd="0" presId="urn:microsoft.com/office/officeart/2005/8/layout/orgChart1"/>
    <dgm:cxn modelId="{CA3F814B-1D2F-4588-A19E-7ABD66688971}" type="presOf" srcId="{BDC9630B-3846-483B-9209-18AAC5582163}" destId="{02545787-E5A3-4455-9929-220278ED3057}" srcOrd="0" destOrd="0" presId="urn:microsoft.com/office/officeart/2005/8/layout/orgChart1"/>
    <dgm:cxn modelId="{6BF28871-23E1-43C8-A2EA-0405AFCBDE07}" type="presOf" srcId="{C705C315-EB1B-4AB1-86D9-5416E8B3EE61}" destId="{1E61952A-36ED-48F2-81A1-F53F13BECBFA}" srcOrd="0" destOrd="0" presId="urn:microsoft.com/office/officeart/2005/8/layout/orgChart1"/>
    <dgm:cxn modelId="{910D41B0-D5C8-4685-B248-035866154DC5}" srcId="{CC76659F-E3CE-45AB-B776-2DB345FE6675}" destId="{E37EB3CE-51FD-4173-94BA-E17E1A4168F0}" srcOrd="0" destOrd="0" parTransId="{5657BECB-1B58-4A73-867C-B9EDC0E719B3}" sibTransId="{F9FE58D2-0B0C-4004-A051-2B08B1B98F62}"/>
    <dgm:cxn modelId="{076AB76B-9C0F-4B10-9149-9DFF8DD852C3}" srcId="{95BF30ED-3671-4A90-B1E6-CF9F2B5D84D5}" destId="{22D9E4E5-BC73-419F-8DC9-A22B7292CB0E}" srcOrd="2" destOrd="0" parTransId="{D57D0759-F48F-489C-95AE-E3F28EF43C1F}" sibTransId="{BF75F242-8F2D-4398-87A8-68D2D4F09E88}"/>
    <dgm:cxn modelId="{251E6556-D122-4FE9-A88E-F3A3F56C0990}" type="presOf" srcId="{95BF30ED-3671-4A90-B1E6-CF9F2B5D84D5}" destId="{700033E5-A10A-4C65-AE5E-9E734EEF6EF7}" srcOrd="0" destOrd="0" presId="urn:microsoft.com/office/officeart/2005/8/layout/orgChart1"/>
    <dgm:cxn modelId="{5BEA014F-B610-4D5B-A054-534EBE0F7AA2}" type="presOf" srcId="{22D9E4E5-BC73-419F-8DC9-A22B7292CB0E}" destId="{BE52682D-9319-41C5-B983-2BD7E4D191C6}" srcOrd="0" destOrd="0" presId="urn:microsoft.com/office/officeart/2005/8/layout/orgChart1"/>
    <dgm:cxn modelId="{B40279C1-AB23-4078-990D-351F0B4D9D55}" type="presOf" srcId="{5FC5214D-9970-4F6D-BB7E-197B57A92038}" destId="{A9EAAF59-9A5A-4332-90CF-7F66737E606B}" srcOrd="0" destOrd="0" presId="urn:microsoft.com/office/officeart/2005/8/layout/orgChart1"/>
    <dgm:cxn modelId="{95C57026-91D4-45D3-A1F0-E8147411E6C0}" srcId="{2C71DDEC-B201-4514-846E-11A33948E340}" destId="{95BF30ED-3671-4A90-B1E6-CF9F2B5D84D5}" srcOrd="0" destOrd="0" parTransId="{74B8DD19-BF88-4B15-B3A9-1EF0F938976D}" sibTransId="{60622184-39BB-4827-9AB5-09E18F822DD4}"/>
    <dgm:cxn modelId="{7292C290-878D-41FD-8E86-93B877B47813}" type="presOf" srcId="{E37EB3CE-51FD-4173-94BA-E17E1A4168F0}" destId="{C15DBE76-9E82-4968-8898-AFE31A270C2D}" srcOrd="0" destOrd="0" presId="urn:microsoft.com/office/officeart/2005/8/layout/orgChart1"/>
    <dgm:cxn modelId="{8D2D466C-D94D-4F57-9173-824F5BB96F82}" srcId="{95BF30ED-3671-4A90-B1E6-CF9F2B5D84D5}" destId="{C705C315-EB1B-4AB1-86D9-5416E8B3EE61}" srcOrd="0" destOrd="0" parTransId="{F4741D55-65BB-4E61-AB7A-1BA175EC0382}" sibTransId="{F50802DD-3B1F-43A4-8242-1C6B041F4C48}"/>
    <dgm:cxn modelId="{FBCB7753-364A-4493-99DF-B38D1B982AFA}" type="presOf" srcId="{DD4ECAE0-1556-4060-9B50-5DEC6B035A3F}" destId="{D4513867-0317-4085-A1CA-D2F08F03F0B1}" srcOrd="0" destOrd="0" presId="urn:microsoft.com/office/officeart/2005/8/layout/orgChart1"/>
    <dgm:cxn modelId="{767573C5-61D6-4A0B-8B1C-12C555386D4C}" srcId="{95BF30ED-3671-4A90-B1E6-CF9F2B5D84D5}" destId="{CC76659F-E3CE-45AB-B776-2DB345FE6675}" srcOrd="1" destOrd="0" parTransId="{4CBA6179-D634-45A6-8678-D7C5A873226E}" sibTransId="{A9DE3BB8-90CB-4532-BF89-274955C92823}"/>
    <dgm:cxn modelId="{EDEC21F7-DEEE-43C1-AC0B-FFAF610951CD}" type="presOf" srcId="{CC76659F-E3CE-45AB-B776-2DB345FE6675}" destId="{03091A98-20DE-4438-BE5C-585293CE2B95}" srcOrd="1" destOrd="0" presId="urn:microsoft.com/office/officeart/2005/8/layout/orgChart1"/>
    <dgm:cxn modelId="{6A54BE98-8D46-4851-9CE1-F572529FB418}" type="presOf" srcId="{95BF30ED-3671-4A90-B1E6-CF9F2B5D84D5}" destId="{5FFE799B-B919-4A08-96F0-5239E3C5A8D2}" srcOrd="1" destOrd="0" presId="urn:microsoft.com/office/officeart/2005/8/layout/orgChart1"/>
    <dgm:cxn modelId="{EE867F3F-D439-4B70-B7C2-FEC5A2BFDA98}" type="presOf" srcId="{5FC5214D-9970-4F6D-BB7E-197B57A92038}" destId="{C1B5EBA4-A03C-4746-8D94-DCC7B5C88B5D}" srcOrd="1" destOrd="0" presId="urn:microsoft.com/office/officeart/2005/8/layout/orgChart1"/>
    <dgm:cxn modelId="{32BF6244-C3E9-4A08-A711-16AF56B187D9}" type="presOf" srcId="{C705C315-EB1B-4AB1-86D9-5416E8B3EE61}" destId="{DFD28737-660E-4579-8718-5808EAA0F135}" srcOrd="1" destOrd="0" presId="urn:microsoft.com/office/officeart/2005/8/layout/orgChart1"/>
    <dgm:cxn modelId="{7CB68484-7B22-40C1-ADFE-5972C76866A8}" type="presOf" srcId="{CC76659F-E3CE-45AB-B776-2DB345FE6675}" destId="{A27FE8D6-06B8-490B-B255-F50C566E98BD}" srcOrd="0" destOrd="0" presId="urn:microsoft.com/office/officeart/2005/8/layout/orgChart1"/>
    <dgm:cxn modelId="{24FA34C8-AEE2-4F97-BC59-71CF674493AC}" type="presOf" srcId="{9811ABF2-235A-4AD9-98AD-BD30ED0E765D}" destId="{01662339-CD1C-4C37-8C83-614BAAEB21EA}" srcOrd="0" destOrd="0" presId="urn:microsoft.com/office/officeart/2005/8/layout/orgChart1"/>
    <dgm:cxn modelId="{B23DF896-307E-47D3-BB87-B0897CBCBCB0}" type="presOf" srcId="{E37EB3CE-51FD-4173-94BA-E17E1A4168F0}" destId="{383B0384-4774-4B6A-9AD4-11563F5BBE58}" srcOrd="1" destOrd="0" presId="urn:microsoft.com/office/officeart/2005/8/layout/orgChart1"/>
    <dgm:cxn modelId="{B8769016-C368-419F-BDA1-750B3637DD77}" type="presOf" srcId="{4CBA6179-D634-45A6-8678-D7C5A873226E}" destId="{A6A324B6-CCC9-4D3D-B731-320B86661CEC}" srcOrd="0" destOrd="0" presId="urn:microsoft.com/office/officeart/2005/8/layout/orgChart1"/>
    <dgm:cxn modelId="{FBC30202-F506-4E96-B124-98429D7943CC}" type="presOf" srcId="{5657BECB-1B58-4A73-867C-B9EDC0E719B3}" destId="{1CEA231D-C9E5-4E84-898D-D97C87CFACA3}" srcOrd="0" destOrd="0" presId="urn:microsoft.com/office/officeart/2005/8/layout/orgChart1"/>
    <dgm:cxn modelId="{56C1E2D5-3426-4484-AE61-1E9E6ECD34B0}" type="presOf" srcId="{2C71DDEC-B201-4514-846E-11A33948E340}" destId="{1065702E-BC0D-4EF8-B795-DE4BCF6AA4B1}" srcOrd="0" destOrd="0" presId="urn:microsoft.com/office/officeart/2005/8/layout/orgChart1"/>
    <dgm:cxn modelId="{FDA60155-D4DE-4DB1-A0CE-2718A2CB9FE1}" type="presOf" srcId="{D57D0759-F48F-489C-95AE-E3F28EF43C1F}" destId="{4A24E42B-4BC7-4E00-A0E8-50A153D6466B}" srcOrd="0" destOrd="0" presId="urn:microsoft.com/office/officeart/2005/8/layout/orgChart1"/>
    <dgm:cxn modelId="{EC4058EC-E60C-4EA5-8678-5ABF73C011A6}" type="presOf" srcId="{22D9E4E5-BC73-419F-8DC9-A22B7292CB0E}" destId="{02A91855-3A94-499E-808A-D57FB65CEFB5}" srcOrd="1" destOrd="0" presId="urn:microsoft.com/office/officeart/2005/8/layout/orgChart1"/>
    <dgm:cxn modelId="{AD249C72-8661-412A-9BF0-22240134F26F}" srcId="{C705C315-EB1B-4AB1-86D9-5416E8B3EE61}" destId="{9811ABF2-235A-4AD9-98AD-BD30ED0E765D}" srcOrd="0" destOrd="0" parTransId="{BDC9630B-3846-483B-9209-18AAC5582163}" sibTransId="{56729645-DDBE-47B3-8F1D-E367137E3583}"/>
    <dgm:cxn modelId="{65E8558E-7EA8-4634-8971-0803CF4AF8D6}" srcId="{22D9E4E5-BC73-419F-8DC9-A22B7292CB0E}" destId="{5FC5214D-9970-4F6D-BB7E-197B57A92038}" srcOrd="0" destOrd="0" parTransId="{DD4ECAE0-1556-4060-9B50-5DEC6B035A3F}" sibTransId="{BBB1C17D-3E51-46AF-B394-652A2C3F644B}"/>
    <dgm:cxn modelId="{2311E747-A942-4FF3-8D4F-898069F05D67}" type="presOf" srcId="{F4741D55-65BB-4E61-AB7A-1BA175EC0382}" destId="{4510BAA0-9F07-4321-99B9-A35E7343EFBA}" srcOrd="0" destOrd="0" presId="urn:microsoft.com/office/officeart/2005/8/layout/orgChart1"/>
    <dgm:cxn modelId="{2E50ED59-C33F-4BE8-8FD0-8E0E2E6D030B}" type="presParOf" srcId="{1065702E-BC0D-4EF8-B795-DE4BCF6AA4B1}" destId="{197AF441-C3C6-4F25-95EE-218233A830B8}" srcOrd="0" destOrd="0" presId="urn:microsoft.com/office/officeart/2005/8/layout/orgChart1"/>
    <dgm:cxn modelId="{802C58F5-65C3-421E-95A2-D87DFB35D301}" type="presParOf" srcId="{197AF441-C3C6-4F25-95EE-218233A830B8}" destId="{FFC1D76A-03D8-4754-B6AD-DC79EAAC1709}" srcOrd="0" destOrd="0" presId="urn:microsoft.com/office/officeart/2005/8/layout/orgChart1"/>
    <dgm:cxn modelId="{26DC4562-9D89-4A04-A963-9F11F1D91BFC}" type="presParOf" srcId="{FFC1D76A-03D8-4754-B6AD-DC79EAAC1709}" destId="{700033E5-A10A-4C65-AE5E-9E734EEF6EF7}" srcOrd="0" destOrd="0" presId="urn:microsoft.com/office/officeart/2005/8/layout/orgChart1"/>
    <dgm:cxn modelId="{726690FB-CE50-4C97-9094-E4E3B414DF7C}" type="presParOf" srcId="{FFC1D76A-03D8-4754-B6AD-DC79EAAC1709}" destId="{5FFE799B-B919-4A08-96F0-5239E3C5A8D2}" srcOrd="1" destOrd="0" presId="urn:microsoft.com/office/officeart/2005/8/layout/orgChart1"/>
    <dgm:cxn modelId="{4FF0997D-3F60-479E-9B11-843B50FD992B}" type="presParOf" srcId="{197AF441-C3C6-4F25-95EE-218233A830B8}" destId="{5C97E603-9368-4941-8825-9E2CCE15C768}" srcOrd="1" destOrd="0" presId="urn:microsoft.com/office/officeart/2005/8/layout/orgChart1"/>
    <dgm:cxn modelId="{CC3E0C3E-AD73-4C7B-AB10-8A88ED9BC2A6}" type="presParOf" srcId="{5C97E603-9368-4941-8825-9E2CCE15C768}" destId="{4510BAA0-9F07-4321-99B9-A35E7343EFBA}" srcOrd="0" destOrd="0" presId="urn:microsoft.com/office/officeart/2005/8/layout/orgChart1"/>
    <dgm:cxn modelId="{BF0680FB-5CB0-4266-8FDB-D043E947CB81}" type="presParOf" srcId="{5C97E603-9368-4941-8825-9E2CCE15C768}" destId="{A75D784E-7B79-4587-BCF5-7C2097AAC863}" srcOrd="1" destOrd="0" presId="urn:microsoft.com/office/officeart/2005/8/layout/orgChart1"/>
    <dgm:cxn modelId="{0E916192-69ED-4120-B8C0-3D2939A6A930}" type="presParOf" srcId="{A75D784E-7B79-4587-BCF5-7C2097AAC863}" destId="{83F9FDC3-5893-4D54-80A6-0A676F27CFE6}" srcOrd="0" destOrd="0" presId="urn:microsoft.com/office/officeart/2005/8/layout/orgChart1"/>
    <dgm:cxn modelId="{7B7F77F7-7970-474A-8F3D-FDA7BFE44D57}" type="presParOf" srcId="{83F9FDC3-5893-4D54-80A6-0A676F27CFE6}" destId="{1E61952A-36ED-48F2-81A1-F53F13BECBFA}" srcOrd="0" destOrd="0" presId="urn:microsoft.com/office/officeart/2005/8/layout/orgChart1"/>
    <dgm:cxn modelId="{0D2EB2F1-3D36-4E8F-9B5A-0CACF7E007C0}" type="presParOf" srcId="{83F9FDC3-5893-4D54-80A6-0A676F27CFE6}" destId="{DFD28737-660E-4579-8718-5808EAA0F135}" srcOrd="1" destOrd="0" presId="urn:microsoft.com/office/officeart/2005/8/layout/orgChart1"/>
    <dgm:cxn modelId="{521FE51E-A011-4212-84AE-DAB7F6F9415F}" type="presParOf" srcId="{A75D784E-7B79-4587-BCF5-7C2097AAC863}" destId="{0D49D051-151B-44B1-BA02-B61D0B60A629}" srcOrd="1" destOrd="0" presId="urn:microsoft.com/office/officeart/2005/8/layout/orgChart1"/>
    <dgm:cxn modelId="{7B8F86EE-B0ED-4EDC-8AC2-31BEB9F0DE79}" type="presParOf" srcId="{0D49D051-151B-44B1-BA02-B61D0B60A629}" destId="{02545787-E5A3-4455-9929-220278ED3057}" srcOrd="0" destOrd="0" presId="urn:microsoft.com/office/officeart/2005/8/layout/orgChart1"/>
    <dgm:cxn modelId="{1EE5FA2D-6354-44A8-A4DC-59D44C73DAC4}" type="presParOf" srcId="{0D49D051-151B-44B1-BA02-B61D0B60A629}" destId="{89DC0217-AE6B-43DE-8FF5-07F0FECC1329}" srcOrd="1" destOrd="0" presId="urn:microsoft.com/office/officeart/2005/8/layout/orgChart1"/>
    <dgm:cxn modelId="{EC03E1BB-CE24-4A4B-BDAB-838A3036261F}" type="presParOf" srcId="{89DC0217-AE6B-43DE-8FF5-07F0FECC1329}" destId="{D661D5E6-2C81-47A2-BD91-5664ADED019F}" srcOrd="0" destOrd="0" presId="urn:microsoft.com/office/officeart/2005/8/layout/orgChart1"/>
    <dgm:cxn modelId="{FB775F37-AC12-4EE8-BD7A-B6EA66115324}" type="presParOf" srcId="{D661D5E6-2C81-47A2-BD91-5664ADED019F}" destId="{01662339-CD1C-4C37-8C83-614BAAEB21EA}" srcOrd="0" destOrd="0" presId="urn:microsoft.com/office/officeart/2005/8/layout/orgChart1"/>
    <dgm:cxn modelId="{6F8DBE9F-2162-4DAC-9CF1-7DB5E2154930}" type="presParOf" srcId="{D661D5E6-2C81-47A2-BD91-5664ADED019F}" destId="{CC60B5DF-5F80-4A0C-A262-3B2D34907DC0}" srcOrd="1" destOrd="0" presId="urn:microsoft.com/office/officeart/2005/8/layout/orgChart1"/>
    <dgm:cxn modelId="{CD6AB185-1CFF-4F24-968C-D7B34C03DB3D}" type="presParOf" srcId="{89DC0217-AE6B-43DE-8FF5-07F0FECC1329}" destId="{8CE584FE-A74A-4F83-B617-CEEA4C2D4A7D}" srcOrd="1" destOrd="0" presId="urn:microsoft.com/office/officeart/2005/8/layout/orgChart1"/>
    <dgm:cxn modelId="{A1B95796-5E65-4A92-9B85-918CA67C7551}" type="presParOf" srcId="{89DC0217-AE6B-43DE-8FF5-07F0FECC1329}" destId="{A8E312FF-2D0A-4291-839C-D31A813D5F54}" srcOrd="2" destOrd="0" presId="urn:microsoft.com/office/officeart/2005/8/layout/orgChart1"/>
    <dgm:cxn modelId="{AF4EDE07-A831-4253-AF05-C8DE56882F64}" type="presParOf" srcId="{A75D784E-7B79-4587-BCF5-7C2097AAC863}" destId="{2922CCDF-150A-48C2-B7C8-16548644DBCD}" srcOrd="2" destOrd="0" presId="urn:microsoft.com/office/officeart/2005/8/layout/orgChart1"/>
    <dgm:cxn modelId="{273B00A3-7382-4178-B611-D879E18FA64A}" type="presParOf" srcId="{5C97E603-9368-4941-8825-9E2CCE15C768}" destId="{A6A324B6-CCC9-4D3D-B731-320B86661CEC}" srcOrd="2" destOrd="0" presId="urn:microsoft.com/office/officeart/2005/8/layout/orgChart1"/>
    <dgm:cxn modelId="{E466CC90-8DA4-4388-A774-A6A4D93494A2}" type="presParOf" srcId="{5C97E603-9368-4941-8825-9E2CCE15C768}" destId="{DC76805E-A591-421B-B488-F1734F70BC5C}" srcOrd="3" destOrd="0" presId="urn:microsoft.com/office/officeart/2005/8/layout/orgChart1"/>
    <dgm:cxn modelId="{4F7EBF2C-5B2B-4D68-B02F-01A8D74276B0}" type="presParOf" srcId="{DC76805E-A591-421B-B488-F1734F70BC5C}" destId="{387EFF58-DA79-42EA-B38E-79ECC3FFBDAC}" srcOrd="0" destOrd="0" presId="urn:microsoft.com/office/officeart/2005/8/layout/orgChart1"/>
    <dgm:cxn modelId="{8AF56879-1D2B-4693-AFB8-060C4242EF1D}" type="presParOf" srcId="{387EFF58-DA79-42EA-B38E-79ECC3FFBDAC}" destId="{A27FE8D6-06B8-490B-B255-F50C566E98BD}" srcOrd="0" destOrd="0" presId="urn:microsoft.com/office/officeart/2005/8/layout/orgChart1"/>
    <dgm:cxn modelId="{5FA9BA5F-DB24-488B-A282-A69C088C243E}" type="presParOf" srcId="{387EFF58-DA79-42EA-B38E-79ECC3FFBDAC}" destId="{03091A98-20DE-4438-BE5C-585293CE2B95}" srcOrd="1" destOrd="0" presId="urn:microsoft.com/office/officeart/2005/8/layout/orgChart1"/>
    <dgm:cxn modelId="{72C92798-B659-43FD-9742-F88995953179}" type="presParOf" srcId="{DC76805E-A591-421B-B488-F1734F70BC5C}" destId="{57D8CE8A-3666-45DF-B694-AA066099BD6C}" srcOrd="1" destOrd="0" presId="urn:microsoft.com/office/officeart/2005/8/layout/orgChart1"/>
    <dgm:cxn modelId="{5B42C636-C970-4B2B-881A-9B96F0F81AA8}" type="presParOf" srcId="{57D8CE8A-3666-45DF-B694-AA066099BD6C}" destId="{1CEA231D-C9E5-4E84-898D-D97C87CFACA3}" srcOrd="0" destOrd="0" presId="urn:microsoft.com/office/officeart/2005/8/layout/orgChart1"/>
    <dgm:cxn modelId="{CD2E8780-C860-4E96-993B-B69CA7250200}" type="presParOf" srcId="{57D8CE8A-3666-45DF-B694-AA066099BD6C}" destId="{20A49669-4269-40AA-8B83-DE6B1BBD7DEA}" srcOrd="1" destOrd="0" presId="urn:microsoft.com/office/officeart/2005/8/layout/orgChart1"/>
    <dgm:cxn modelId="{78C8EB56-68C5-496E-8DFA-50B0CC862FCF}" type="presParOf" srcId="{20A49669-4269-40AA-8B83-DE6B1BBD7DEA}" destId="{D1542645-E843-4A5C-80A3-4C4089352E93}" srcOrd="0" destOrd="0" presId="urn:microsoft.com/office/officeart/2005/8/layout/orgChart1"/>
    <dgm:cxn modelId="{20A1B153-4FA5-4EF6-8E6E-8708EBFE0D64}" type="presParOf" srcId="{D1542645-E843-4A5C-80A3-4C4089352E93}" destId="{C15DBE76-9E82-4968-8898-AFE31A270C2D}" srcOrd="0" destOrd="0" presId="urn:microsoft.com/office/officeart/2005/8/layout/orgChart1"/>
    <dgm:cxn modelId="{BB2203A5-9920-4BF4-964E-AA574799BC29}" type="presParOf" srcId="{D1542645-E843-4A5C-80A3-4C4089352E93}" destId="{383B0384-4774-4B6A-9AD4-11563F5BBE58}" srcOrd="1" destOrd="0" presId="urn:microsoft.com/office/officeart/2005/8/layout/orgChart1"/>
    <dgm:cxn modelId="{D1EE985E-7719-467B-A6D8-C56FA4FAD525}" type="presParOf" srcId="{20A49669-4269-40AA-8B83-DE6B1BBD7DEA}" destId="{F2009908-1FA5-40D5-BBA8-88304A2D7AE0}" srcOrd="1" destOrd="0" presId="urn:microsoft.com/office/officeart/2005/8/layout/orgChart1"/>
    <dgm:cxn modelId="{8F735259-6FD5-4066-876E-0E377B3634E1}" type="presParOf" srcId="{20A49669-4269-40AA-8B83-DE6B1BBD7DEA}" destId="{93BAFE77-CB4B-4C3E-B194-CFFDBA48040C}" srcOrd="2" destOrd="0" presId="urn:microsoft.com/office/officeart/2005/8/layout/orgChart1"/>
    <dgm:cxn modelId="{D85B143F-EB6D-4569-9998-9E4BC3BC063B}" type="presParOf" srcId="{DC76805E-A591-421B-B488-F1734F70BC5C}" destId="{78C29535-4BAF-4ED5-90F7-7B7B8CF23585}" srcOrd="2" destOrd="0" presId="urn:microsoft.com/office/officeart/2005/8/layout/orgChart1"/>
    <dgm:cxn modelId="{6A9E57C0-E4E0-4509-8435-B743E486CFEA}" type="presParOf" srcId="{5C97E603-9368-4941-8825-9E2CCE15C768}" destId="{4A24E42B-4BC7-4E00-A0E8-50A153D6466B}" srcOrd="4" destOrd="0" presId="urn:microsoft.com/office/officeart/2005/8/layout/orgChart1"/>
    <dgm:cxn modelId="{657999FC-DDB4-4353-BC8E-8189446A75A0}" type="presParOf" srcId="{5C97E603-9368-4941-8825-9E2CCE15C768}" destId="{6633D672-9CD5-43AF-83C0-57FF3CB43C86}" srcOrd="5" destOrd="0" presId="urn:microsoft.com/office/officeart/2005/8/layout/orgChart1"/>
    <dgm:cxn modelId="{F46BBCB3-47A4-4B93-981B-EA82877425E7}" type="presParOf" srcId="{6633D672-9CD5-43AF-83C0-57FF3CB43C86}" destId="{81BB546E-329B-48C2-8BD5-56288CF558AC}" srcOrd="0" destOrd="0" presId="urn:microsoft.com/office/officeart/2005/8/layout/orgChart1"/>
    <dgm:cxn modelId="{3E598E11-C29D-40B7-95F1-9B2159C39F5A}" type="presParOf" srcId="{81BB546E-329B-48C2-8BD5-56288CF558AC}" destId="{BE52682D-9319-41C5-B983-2BD7E4D191C6}" srcOrd="0" destOrd="0" presId="urn:microsoft.com/office/officeart/2005/8/layout/orgChart1"/>
    <dgm:cxn modelId="{3982FA36-5142-42F2-9B42-68E538D46FE3}" type="presParOf" srcId="{81BB546E-329B-48C2-8BD5-56288CF558AC}" destId="{02A91855-3A94-499E-808A-D57FB65CEFB5}" srcOrd="1" destOrd="0" presId="urn:microsoft.com/office/officeart/2005/8/layout/orgChart1"/>
    <dgm:cxn modelId="{88EAACC8-EBB6-4DAC-85B6-D4E0CA3DC25F}" type="presParOf" srcId="{6633D672-9CD5-43AF-83C0-57FF3CB43C86}" destId="{2C4F5C54-0232-4FFB-AA82-918AE1F167C4}" srcOrd="1" destOrd="0" presId="urn:microsoft.com/office/officeart/2005/8/layout/orgChart1"/>
    <dgm:cxn modelId="{42449388-C29F-4F4A-8EFE-47FC63235E4B}" type="presParOf" srcId="{2C4F5C54-0232-4FFB-AA82-918AE1F167C4}" destId="{D4513867-0317-4085-A1CA-D2F08F03F0B1}" srcOrd="0" destOrd="0" presId="urn:microsoft.com/office/officeart/2005/8/layout/orgChart1"/>
    <dgm:cxn modelId="{4C391BAE-F03F-4242-838A-57E591DFA782}" type="presParOf" srcId="{2C4F5C54-0232-4FFB-AA82-918AE1F167C4}" destId="{B702F402-AEA8-49BA-97A6-AFEC3E539878}" srcOrd="1" destOrd="0" presId="urn:microsoft.com/office/officeart/2005/8/layout/orgChart1"/>
    <dgm:cxn modelId="{194F401D-DDCF-4924-BF6A-7FEEC008F71D}" type="presParOf" srcId="{B702F402-AEA8-49BA-97A6-AFEC3E539878}" destId="{007B0CCD-C718-4050-B6F6-06CFBB7C5420}" srcOrd="0" destOrd="0" presId="urn:microsoft.com/office/officeart/2005/8/layout/orgChart1"/>
    <dgm:cxn modelId="{B77D67EF-E790-414C-882A-64DC509B0B7B}" type="presParOf" srcId="{007B0CCD-C718-4050-B6F6-06CFBB7C5420}" destId="{A9EAAF59-9A5A-4332-90CF-7F66737E606B}" srcOrd="0" destOrd="0" presId="urn:microsoft.com/office/officeart/2005/8/layout/orgChart1"/>
    <dgm:cxn modelId="{70BE8F52-E6CF-4A45-80B5-060FD7781247}" type="presParOf" srcId="{007B0CCD-C718-4050-B6F6-06CFBB7C5420}" destId="{C1B5EBA4-A03C-4746-8D94-DCC7B5C88B5D}" srcOrd="1" destOrd="0" presId="urn:microsoft.com/office/officeart/2005/8/layout/orgChart1"/>
    <dgm:cxn modelId="{3A6D000E-D019-462E-BDE4-3F9103A446E9}" type="presParOf" srcId="{B702F402-AEA8-49BA-97A6-AFEC3E539878}" destId="{41FF16CE-C2E9-4BF5-BEB0-FAA16EE29006}" srcOrd="1" destOrd="0" presId="urn:microsoft.com/office/officeart/2005/8/layout/orgChart1"/>
    <dgm:cxn modelId="{C861DCCB-D1F2-457B-BC39-C34A588A442D}" type="presParOf" srcId="{B702F402-AEA8-49BA-97A6-AFEC3E539878}" destId="{E47B8B74-45A2-44BD-B3BA-5F169ACBB136}" srcOrd="2" destOrd="0" presId="urn:microsoft.com/office/officeart/2005/8/layout/orgChart1"/>
    <dgm:cxn modelId="{3CF89329-DF87-481B-AA69-5C89161787BF}" type="presParOf" srcId="{6633D672-9CD5-43AF-83C0-57FF3CB43C86}" destId="{0D23F98F-24EF-4707-B8F4-CE0A570FB8AB}" srcOrd="2" destOrd="0" presId="urn:microsoft.com/office/officeart/2005/8/layout/orgChart1"/>
    <dgm:cxn modelId="{3066F7D4-2800-4B80-916F-2DF1FA966192}" type="presParOf" srcId="{197AF441-C3C6-4F25-95EE-218233A830B8}" destId="{08720C03-554C-40AD-84F4-793C67753DA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E04B-0FEE-474E-98E3-E5C059B0E3D6}" type="datetimeFigureOut">
              <a:rPr lang="ru-RU" smtClean="0"/>
              <a:t>03.11.2022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8AAFC-F45B-4763-9C1F-8029DFCE03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5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08AAFC-F45B-4763-9C1F-8029DFCE03FE}" type="slidenum">
              <a:rPr lang="ru-RU" smtClean="0"/>
              <a:pPr/>
              <a:t>34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55736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26D62-0A69-489C-AD8A-DBBB454FE69F}" type="datetime1">
              <a:rPr lang="uk-UA" smtClean="0"/>
              <a:t>03.11.2022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524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57AFC-C01B-4F35-8E90-7CDC7BDC9F41}" type="datetime1">
              <a:rPr lang="uk-UA" smtClean="0"/>
              <a:t>03.11.2022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44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57DF8-A1C4-4191-9BCE-6255C9741248}" type="datetime1">
              <a:rPr lang="uk-UA" smtClean="0"/>
              <a:t>03.11.2022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064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B527B-8C9A-436C-98CD-9931061FA41E}" type="datetime1">
              <a:rPr lang="uk-UA" smtClean="0"/>
              <a:t>03.11.2022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306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E2E25-D864-431C-9803-DC1DF816B3B2}" type="datetime1">
              <a:rPr lang="uk-UA" smtClean="0"/>
              <a:t>03.11.2022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992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627C-B8CA-44C8-AA80-F38F7E2DC942}" type="datetime1">
              <a:rPr lang="uk-UA" smtClean="0"/>
              <a:t>03.11.2022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105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8820F-613B-4084-A210-F6071CA8AA12}" type="datetime1">
              <a:rPr lang="uk-UA" smtClean="0"/>
              <a:t>03.11.2022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49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D5AF-C886-45A1-B5DC-5A526CB61C15}" type="datetime1">
              <a:rPr lang="uk-UA" smtClean="0"/>
              <a:t>03.11.2022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21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D2A21-8E22-4A57-9D96-C14531AB525D}" type="datetime1">
              <a:rPr lang="uk-UA" smtClean="0"/>
              <a:t>03.11.2022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5165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41F5A-B942-463D-BFFB-A6C0BF2A95D9}" type="datetime1">
              <a:rPr lang="uk-UA" smtClean="0"/>
              <a:t>03.11.2022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3642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F5CA3-AACC-4614-BF69-00E689DA5E5C}" type="datetime1">
              <a:rPr lang="uk-UA" smtClean="0"/>
              <a:t>03.11.2022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875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BF2D6-4F70-474E-8189-F1C29A9FD449}" type="datetime1">
              <a:rPr lang="uk-UA" smtClean="0"/>
              <a:t>03.11.2022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61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4v"/><Relationship Id="rId1" Type="http://schemas.microsoft.com/office/2007/relationships/media" Target="../media/media5.m4v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4v"/><Relationship Id="rId1" Type="http://schemas.microsoft.com/office/2007/relationships/media" Target="../media/media7.m4v"/><Relationship Id="rId5" Type="http://schemas.openxmlformats.org/officeDocument/2006/relationships/image" Target="../media/image32.png"/><Relationship Id="rId4" Type="http://schemas.openxmlformats.org/officeDocument/2006/relationships/image" Target="../media/image31.jp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3817790" y="1510098"/>
            <a:ext cx="5326210" cy="1359747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Наспівайте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мелодію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улюбленої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пісні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словами та без.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Пригадайте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D72C220D-9C8A-4022-B871-983B64A11D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1524" y="1174675"/>
            <a:ext cx="6124482" cy="6124482"/>
          </a:xfrm>
          <a:prstGeom prst="rect">
            <a:avLst/>
          </a:prstGeom>
        </p:spPr>
      </p:pic>
      <p:sp>
        <p:nvSpPr>
          <p:cNvPr id="7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B17878D0-E6BE-4629-B136-AA5CEEAC9766}"/>
              </a:ext>
            </a:extLst>
          </p:cNvPr>
          <p:cNvSpPr/>
          <p:nvPr/>
        </p:nvSpPr>
        <p:spPr>
          <a:xfrm>
            <a:off x="5898479" y="3050458"/>
            <a:ext cx="5682508" cy="1359747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 вдалося тобі передати емоції та почуття суто музичними інтонаціями?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3881A401-F0D2-4C52-91EA-F57D89006DEE}"/>
              </a:ext>
            </a:extLst>
          </p:cNvPr>
          <p:cNvSpPr/>
          <p:nvPr/>
        </p:nvSpPr>
        <p:spPr>
          <a:xfrm>
            <a:off x="3817790" y="4668028"/>
            <a:ext cx="5682508" cy="1359747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зазвичай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впливає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настрій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5383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0729F17B-569E-43B8-8319-8A2AE8CCA9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7688" y="1236037"/>
            <a:ext cx="5567414" cy="3884197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256898" y="1943100"/>
            <a:ext cx="5836608" cy="4494566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Почуття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переживання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людина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може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виявляти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через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яка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виконується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голосом,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називається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вокальною. Голос —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унікальний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інструмент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дарує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людині природа.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Він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ніби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малює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натури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передаючи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характерні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мовні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інтонації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',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питальні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окличні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тощо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793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269598" y="3482574"/>
            <a:ext cx="4378602" cy="2880896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Музичну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мову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можна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збагнути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саме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завдяки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інтонації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яка становить основу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мелодії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визначає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її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характер.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3E9958F4-43A3-4C19-A13C-F30FF3D08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2400" y="1231900"/>
            <a:ext cx="6860003" cy="476250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3622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Розгляньте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репродукцію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картини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2F0EC01C-9E61-4DE0-94E6-C084476B1E5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604" y="3112545"/>
            <a:ext cx="2460396" cy="35602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81FC5536-4809-48DD-B7D3-2B5D1DC215E2}"/>
              </a:ext>
            </a:extLst>
          </p:cNvPr>
          <p:cNvSpPr txBox="1"/>
          <p:nvPr/>
        </p:nvSpPr>
        <p:spPr>
          <a:xfrm>
            <a:off x="7229642" y="5788493"/>
            <a:ext cx="3992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uk-UA" sz="2400"/>
              <a:t>Герріт ван Гонтгорст. Концерт</a:t>
            </a:r>
            <a:endParaRPr lang="uk-UA" sz="2400" dirty="0"/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xmlns="" id="{E4F8EBF4-9E44-4A7C-B2D5-8DEF5E13F3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298" y="1295400"/>
            <a:ext cx="5597140" cy="3815594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AB885B1F-1942-42E3-B551-6E4E31F8B9AE}"/>
              </a:ext>
            </a:extLst>
          </p:cNvPr>
          <p:cNvSpPr/>
          <p:nvPr/>
        </p:nvSpPr>
        <p:spPr>
          <a:xfrm>
            <a:off x="396324" y="1456402"/>
            <a:ext cx="5589681" cy="1373689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Підключіть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уяву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розкажіть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про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вокальну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за сюжетом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картини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«Концерт».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90151291-3ABE-46C7-AD3B-62D0B3FDD892}"/>
              </a:ext>
            </a:extLst>
          </p:cNvPr>
          <p:cNvSpPr/>
          <p:nvPr/>
        </p:nvSpPr>
        <p:spPr>
          <a:xfrm>
            <a:off x="396324" y="3262607"/>
            <a:ext cx="5589681" cy="1373689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Складіть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сторітелінт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запитаннями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де і коли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відбувається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подія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Хто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люди? </a:t>
            </a:r>
          </a:p>
        </p:txBody>
      </p:sp>
      <p:sp>
        <p:nvSpPr>
          <p:cNvPr id="18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91A2BCCA-CBA0-4E84-9B37-E2225F30BAC8}"/>
              </a:ext>
            </a:extLst>
          </p:cNvPr>
          <p:cNvSpPr/>
          <p:nvPr/>
        </p:nvSpPr>
        <p:spPr>
          <a:xfrm>
            <a:off x="396323" y="5068812"/>
            <a:ext cx="5589682" cy="1373689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про них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можна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сказати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виразом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обличчя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позою,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одягом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089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229942" y="3606800"/>
            <a:ext cx="5675558" cy="2630427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Вокальні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твори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зазвичай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пишуть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віршовані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тексти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але їх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можна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виконувати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без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слів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називають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вокалізом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37CB9422-3A1F-49C9-9601-901FEDED8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8704" y="1206500"/>
            <a:ext cx="5665304" cy="434340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96202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xmlns="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xmlns="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673871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Прослухайте</a:t>
            </a:r>
            <a:r>
              <a:rPr lang="ru-RU" sz="2000" b="1" dirty="0">
                <a:solidFill>
                  <a:schemeClr val="bg1"/>
                </a:solidFill>
              </a:rPr>
              <a:t>: </a:t>
            </a:r>
            <a:r>
              <a:rPr lang="ru-RU" sz="2000" b="1" dirty="0" err="1">
                <a:solidFill>
                  <a:schemeClr val="bg1"/>
                </a:solidFill>
              </a:rPr>
              <a:t>Станіслав</a:t>
            </a:r>
            <a:r>
              <a:rPr lang="ru-RU" sz="2000" b="1" dirty="0">
                <a:solidFill>
                  <a:schemeClr val="bg1"/>
                </a:solidFill>
              </a:rPr>
              <a:t> Людкевич. </a:t>
            </a:r>
            <a:r>
              <a:rPr lang="ru-RU" sz="2000" b="1" dirty="0" err="1">
                <a:solidFill>
                  <a:schemeClr val="bg1"/>
                </a:solidFill>
              </a:rPr>
              <a:t>Сумна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пісня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ru-RU" sz="2000" b="1" dirty="0">
                <a:solidFill>
                  <a:schemeClr val="bg1"/>
                </a:solidFill>
              </a:rPr>
              <a:t>(</a:t>
            </a:r>
            <a:r>
              <a:rPr lang="ru-RU" sz="2000" b="1" dirty="0" err="1">
                <a:solidFill>
                  <a:schemeClr val="bg1"/>
                </a:solidFill>
              </a:rPr>
              <a:t>вокаліз</a:t>
            </a:r>
            <a:r>
              <a:rPr lang="ru-RU" sz="2000" b="1" dirty="0">
                <a:solidFill>
                  <a:schemeClr val="bg1"/>
                </a:solidFill>
              </a:rPr>
              <a:t> у </a:t>
            </a:r>
            <a:r>
              <a:rPr lang="ru-RU" sz="2000" b="1" dirty="0" err="1">
                <a:solidFill>
                  <a:schemeClr val="bg1"/>
                </a:solidFill>
              </a:rPr>
              <a:t>виконанні</a:t>
            </a:r>
            <a:r>
              <a:rPr lang="ru-RU" sz="2000" b="1" dirty="0">
                <a:solidFill>
                  <a:schemeClr val="bg1"/>
                </a:solidFill>
              </a:rPr>
              <a:t> — Ольги </a:t>
            </a:r>
            <a:r>
              <a:rPr lang="ru-RU" sz="2000" b="1" dirty="0" err="1">
                <a:solidFill>
                  <a:schemeClr val="bg1"/>
                </a:solidFill>
              </a:rPr>
              <a:t>Басистюк</a:t>
            </a:r>
            <a:r>
              <a:rPr lang="ru-RU" sz="2000" b="1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57DC8256-2E47-4010-8996-63FF424E2EC9}"/>
              </a:ext>
            </a:extLst>
          </p:cNvPr>
          <p:cNvSpPr txBox="1"/>
          <p:nvPr/>
        </p:nvSpPr>
        <p:spPr>
          <a:xfrm>
            <a:off x="5293346" y="6478984"/>
            <a:ext cx="5620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https://youtu.be/Odq3-bXU7sc</a:t>
            </a:r>
            <a:endParaRPr lang="uk-UA" dirty="0"/>
          </a:p>
        </p:txBody>
      </p:sp>
      <p:pic>
        <p:nvPicPr>
          <p:cNvPr id="5" name="Басистюк Сумна пісня LIVE 1998 Ukrainian vocalise">
            <a:hlinkClick r:id="" action="ppaction://media"/>
            <a:extLst>
              <a:ext uri="{FF2B5EF4-FFF2-40B4-BE49-F238E27FC236}">
                <a16:creationId xmlns:a16="http://schemas.microsoft.com/office/drawing/2014/main" xmlns="" id="{574285E5-3709-4986-B00B-3118362680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22537" y="1390134"/>
            <a:ext cx="6631116" cy="4973337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1338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20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xmlns="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xmlns="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4616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Прослухайте</a:t>
            </a:r>
            <a:r>
              <a:rPr lang="ru-RU" sz="2000" b="1" dirty="0">
                <a:solidFill>
                  <a:schemeClr val="bg1"/>
                </a:solidFill>
              </a:rPr>
              <a:t>: </a:t>
            </a:r>
            <a:r>
              <a:rPr lang="ru-RU" sz="2000" b="1" dirty="0" err="1">
                <a:solidFill>
                  <a:schemeClr val="bg1"/>
                </a:solidFill>
              </a:rPr>
              <a:t>Едуардоді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Капуа</a:t>
            </a:r>
            <a:r>
              <a:rPr lang="ru-RU" sz="2000" b="1" dirty="0">
                <a:solidFill>
                  <a:schemeClr val="bg1"/>
                </a:solidFill>
              </a:rPr>
              <a:t>. О </a:t>
            </a:r>
            <a:r>
              <a:rPr lang="en-US" sz="2000" b="1" dirty="0">
                <a:solidFill>
                  <a:schemeClr val="bg1"/>
                </a:solidFill>
              </a:rPr>
              <a:t>sole </a:t>
            </a:r>
            <a:r>
              <a:rPr lang="en-US" sz="2000" b="1" dirty="0" err="1">
                <a:solidFill>
                  <a:schemeClr val="bg1"/>
                </a:solidFill>
              </a:rPr>
              <a:t>mio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ru-RU" sz="2000" b="1" dirty="0">
                <a:solidFill>
                  <a:schemeClr val="bg1"/>
                </a:solidFill>
              </a:rPr>
              <a:t>(у </a:t>
            </a:r>
            <a:r>
              <a:rPr lang="ru-RU" sz="2000" b="1" dirty="0" err="1">
                <a:solidFill>
                  <a:schemeClr val="bg1"/>
                </a:solidFill>
              </a:rPr>
              <a:t>виконанні</a:t>
            </a:r>
            <a:r>
              <a:rPr lang="ru-RU" sz="2000" b="1" dirty="0">
                <a:solidFill>
                  <a:schemeClr val="bg1"/>
                </a:solidFill>
              </a:rPr>
              <a:t> Лучано </a:t>
            </a:r>
            <a:r>
              <a:rPr lang="ru-RU" sz="2000" b="1" dirty="0" err="1">
                <a:solidFill>
                  <a:schemeClr val="bg1"/>
                </a:solidFill>
              </a:rPr>
              <a:t>Паваротті</a:t>
            </a:r>
            <a:r>
              <a:rPr lang="ru-RU" sz="2000" b="1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57DC8256-2E47-4010-8996-63FF424E2EC9}"/>
              </a:ext>
            </a:extLst>
          </p:cNvPr>
          <p:cNvSpPr txBox="1"/>
          <p:nvPr/>
        </p:nvSpPr>
        <p:spPr>
          <a:xfrm>
            <a:off x="5293346" y="6478984"/>
            <a:ext cx="5620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https://youtu.be/PO1GOoai8NQ</a:t>
            </a:r>
            <a:endParaRPr lang="uk-UA" dirty="0"/>
          </a:p>
        </p:txBody>
      </p:sp>
      <p:pic>
        <p:nvPicPr>
          <p:cNvPr id="5" name="Pavarotti - O Sole Mio - Di Capua">
            <a:hlinkClick r:id="" action="ppaction://media"/>
            <a:extLst>
              <a:ext uri="{FF2B5EF4-FFF2-40B4-BE49-F238E27FC236}">
                <a16:creationId xmlns:a16="http://schemas.microsoft.com/office/drawing/2014/main" xmlns="" id="{B58E16B3-C613-43E9-936E-9D85E086961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71979" y="1137575"/>
            <a:ext cx="7099300" cy="532447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839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418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2258961" y="1462075"/>
            <a:ext cx="5732731" cy="1294342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Порівняйте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жіночий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чоловічий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голоси.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Обговоріть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D72C220D-9C8A-4022-B871-983B64A11D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96153" y="1125269"/>
            <a:ext cx="5732731" cy="5732731"/>
          </a:xfrm>
          <a:prstGeom prst="rect">
            <a:avLst/>
          </a:prstGeom>
        </p:spPr>
      </p:pic>
      <p:sp>
        <p:nvSpPr>
          <p:cNvPr id="7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1A40521F-7ACB-44BA-A645-C3E605FC9DD7}"/>
              </a:ext>
            </a:extLst>
          </p:cNvPr>
          <p:cNvSpPr/>
          <p:nvPr/>
        </p:nvSpPr>
        <p:spPr>
          <a:xfrm>
            <a:off x="811161" y="3202480"/>
            <a:ext cx="5732731" cy="1294342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Схарактеризуйте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мелодії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прослуханих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творів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sp>
        <p:nvSpPr>
          <p:cNvPr id="8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32FE45C4-107C-403C-AF4D-7F9954707251}"/>
              </a:ext>
            </a:extLst>
          </p:cNvPr>
          <p:cNvSpPr/>
          <p:nvPr/>
        </p:nvSpPr>
        <p:spPr>
          <a:xfrm>
            <a:off x="2304230" y="4942885"/>
            <a:ext cx="5642192" cy="1294342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Поміркуй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потрібні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слова,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щоб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передати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глибину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людських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емоцій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переживань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7805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312400" y="4277254"/>
            <a:ext cx="4365335" cy="2086216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висотою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співочі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поділяють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високі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середні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низькі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xmlns="" id="{6FBA4F7A-C8ED-4C6E-AA09-9E07411D0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861" y="1258769"/>
            <a:ext cx="6944739" cy="434046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237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69258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Розгляньте</a:t>
            </a:r>
            <a:r>
              <a:rPr lang="ru-RU" sz="2000" b="1" dirty="0">
                <a:solidFill>
                  <a:schemeClr val="bg1"/>
                </a:solidFill>
              </a:rPr>
              <a:t> схему і </a:t>
            </a:r>
            <a:r>
              <a:rPr lang="ru-RU" sz="2000" b="1" dirty="0" err="1">
                <a:solidFill>
                  <a:schemeClr val="bg1"/>
                </a:solidFill>
              </a:rPr>
              <a:t>пригадайте</a:t>
            </a:r>
            <a:r>
              <a:rPr lang="ru-RU" sz="2000" b="1" dirty="0">
                <a:solidFill>
                  <a:schemeClr val="bg1"/>
                </a:solidFill>
              </a:rPr>
              <a:t>, на які </a:t>
            </a:r>
            <a:r>
              <a:rPr lang="ru-RU" sz="2000" b="1" dirty="0" err="1">
                <a:solidFill>
                  <a:schemeClr val="bg1"/>
                </a:solidFill>
              </a:rPr>
              <a:t>типи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поділяють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співацькі</a:t>
            </a:r>
            <a:r>
              <a:rPr lang="ru-RU" sz="2000" b="1" dirty="0">
                <a:solidFill>
                  <a:schemeClr val="bg1"/>
                </a:solidFill>
              </a:rPr>
              <a:t> голоси за </a:t>
            </a:r>
            <a:r>
              <a:rPr lang="ru-RU" sz="2000" b="1" dirty="0" err="1">
                <a:solidFill>
                  <a:schemeClr val="bg1"/>
                </a:solidFill>
              </a:rPr>
              <a:t>висотою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endParaRPr lang="uk-UA" sz="2000" b="1" dirty="0">
              <a:solidFill>
                <a:schemeClr val="bg1"/>
              </a:solidFill>
            </a:endParaRPr>
          </a:p>
        </p:txBody>
      </p:sp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xmlns="" id="{67F15008-1A5D-47D6-A476-D116DE797C81}"/>
              </a:ext>
            </a:extLst>
          </p:cNvPr>
          <p:cNvGraphicFramePr/>
          <p:nvPr/>
        </p:nvGraphicFramePr>
        <p:xfrm>
          <a:off x="224589" y="1299411"/>
          <a:ext cx="11742821" cy="5399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824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700033E5-A10A-4C65-AE5E-9E734EEF6E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dgm id="{700033E5-A10A-4C65-AE5E-9E734EEF6E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510BAA0-9F07-4321-99B9-A35E7343EF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dgm id="{4510BAA0-9F07-4321-99B9-A35E7343EF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1E61952A-36ED-48F2-81A1-F53F13BECB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>
                                            <p:graphicEl>
                                              <a:dgm id="{1E61952A-36ED-48F2-81A1-F53F13BECB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A6A324B6-CCC9-4D3D-B731-320B86661C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>
                                            <p:graphicEl>
                                              <a:dgm id="{A6A324B6-CCC9-4D3D-B731-320B86661C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A27FE8D6-06B8-490B-B255-F50C566E9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>
                                            <p:graphicEl>
                                              <a:dgm id="{A27FE8D6-06B8-490B-B255-F50C566E98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A24E42B-4BC7-4E00-A0E8-50A153D646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>
                                            <p:graphicEl>
                                              <a:dgm id="{4A24E42B-4BC7-4E00-A0E8-50A153D646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E52682D-9319-41C5-B983-2BD7E4D19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>
                                            <p:graphicEl>
                                              <a:dgm id="{BE52682D-9319-41C5-B983-2BD7E4D19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2545787-E5A3-4455-9929-220278ED30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>
                                            <p:graphicEl>
                                              <a:dgm id="{02545787-E5A3-4455-9929-220278ED30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1662339-CD1C-4C37-8C83-614BAAEB21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>
                                            <p:graphicEl>
                                              <a:dgm id="{01662339-CD1C-4C37-8C83-614BAAEB21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1CEA231D-C9E5-4E84-898D-D97C87CFAC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>
                                            <p:graphicEl>
                                              <a:dgm id="{1CEA231D-C9E5-4E84-898D-D97C87CFAC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15DBE76-9E82-4968-8898-AFE31A270C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graphicEl>
                                              <a:dgm id="{C15DBE76-9E82-4968-8898-AFE31A270C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D4513867-0317-4085-A1CA-D2F08F03F0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graphicEl>
                                              <a:dgm id="{D4513867-0317-4085-A1CA-D2F08F03F0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A9EAAF59-9A5A-4332-90CF-7F66737E60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>
                                            <p:graphicEl>
                                              <a:dgm id="{A9EAAF59-9A5A-4332-90CF-7F66737E60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308265" y="3188877"/>
            <a:ext cx="5597235" cy="3470516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Висота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сила, краса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неповторне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забарвлення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важливе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значення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для створення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музичних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образів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Тендітність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ніжність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краще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передає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сопрано, 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мужність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рішучість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— бас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або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баритон.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xmlns="" id="{343373AA-C41C-4106-A52A-B8291FC8D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1" y="1151058"/>
            <a:ext cx="5508335" cy="550833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416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262690" y="3746500"/>
            <a:ext cx="4677610" cy="2766923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Вокальну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майстерність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цінують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за тембром, силою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діапазоном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голосу,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дозволяє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виконувати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складні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твори.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7172" name="Picture 4">
            <a:extLst>
              <a:ext uri="{FF2B5EF4-FFF2-40B4-BE49-F238E27FC236}">
                <a16:creationId xmlns:a16="http://schemas.microsoft.com/office/drawing/2014/main" xmlns="" id="{AC284E9B-3353-4165-A09A-1DD6399BE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280" y="1231900"/>
            <a:ext cx="6697030" cy="488950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692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357458" y="1674418"/>
            <a:ext cx="5799220" cy="4689052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Завдяки різним інтонаціям, силі голосу вокалісти та вокалістки передають різні емоційні стани. Емоції, звісно, можна також відображати мімікою, жестами й рухами, як, наприклад, актори в театрі, кіно, танцівники та танцівниці в балеті.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4F640838-B4D3-4DEB-8376-53F5BCCCE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00" y="1803400"/>
            <a:ext cx="5620462" cy="4299138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6420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729916" y="1948697"/>
            <a:ext cx="6051884" cy="463627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Соломія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Крушельницька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(1872-1952) —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українська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співачка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(сопрано) і педагог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народилася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селі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Білявинці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Тернопільщині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юних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років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почала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співати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хорі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виступала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аматорських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театрах.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Закінчила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Львівську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консерваторію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(1893) по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класу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фортепіано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медаллю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відзнакою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До </a:t>
            </a:r>
            <a:r>
              <a:rPr lang="ru-RU" sz="2000" b="1" dirty="0" err="1">
                <a:solidFill>
                  <a:schemeClr val="bg1"/>
                </a:solidFill>
              </a:rPr>
              <a:t>портретної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галереї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r>
              <a:rPr lang="ru-RU" sz="2000" b="1" dirty="0" err="1">
                <a:solidFill>
                  <a:schemeClr val="bg1"/>
                </a:solidFill>
              </a:rPr>
              <a:t>Соломія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Крушельницька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xmlns="" id="{59DFC26C-34AD-42A8-9151-06406471A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334" y="1168400"/>
            <a:ext cx="3841750" cy="5416567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408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628316" y="2274057"/>
            <a:ext cx="5632784" cy="396317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Дебютувала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оперній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сцені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Львові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Після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стажування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Італії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стала примадонною знаменитого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Міланського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театру «Ла Скала».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Гастролювала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тріумфом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країнами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Європи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Південної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Америки й Африки.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До </a:t>
            </a:r>
            <a:r>
              <a:rPr lang="ru-RU" sz="2000" b="1" dirty="0" err="1">
                <a:solidFill>
                  <a:schemeClr val="bg1"/>
                </a:solidFill>
              </a:rPr>
              <a:t>портретної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галереї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r>
              <a:rPr lang="ru-RU" sz="2000" b="1" dirty="0" err="1">
                <a:solidFill>
                  <a:schemeClr val="bg1"/>
                </a:solidFill>
              </a:rPr>
              <a:t>Соломія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Крушельницька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xmlns="" id="{B568EC3C-B657-4625-B809-2FD21740C1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647" y="1193800"/>
            <a:ext cx="3773153" cy="548268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768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272716" y="1308100"/>
            <a:ext cx="6407484" cy="5390791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 життя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була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визнана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однією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найвидатніших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оперних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співачок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світу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Її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називали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незабутньою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Аїдою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 та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найчарівнішою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Чіо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Чіо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-сан»,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адже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складних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партіях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із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оперних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шедеврів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Дж.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Верді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й Дж.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Пуччіні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вона створила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неповторні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образи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виявила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акторське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обдарування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неперевершену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вокальну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майстерність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останні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роки життя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була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професоркою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Львівської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консерваторії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До </a:t>
            </a:r>
            <a:r>
              <a:rPr lang="ru-RU" sz="2000" b="1" dirty="0" err="1">
                <a:solidFill>
                  <a:schemeClr val="bg1"/>
                </a:solidFill>
              </a:rPr>
              <a:t>портретної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галереї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r>
              <a:rPr lang="ru-RU" sz="2000" b="1" dirty="0" err="1">
                <a:solidFill>
                  <a:schemeClr val="bg1"/>
                </a:solidFill>
              </a:rPr>
              <a:t>Соломія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Крушельницька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xmlns="" id="{BE6656F1-4BAB-42B2-818D-70B685941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250" y="1149167"/>
            <a:ext cx="4641850" cy="544953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466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358468" y="4687070"/>
            <a:ext cx="4622832" cy="167640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Увесь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музичний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діапазон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поділяється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октави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Музична</a:t>
            </a:r>
            <a:r>
              <a:rPr lang="ru-RU" sz="2000" b="1" dirty="0">
                <a:solidFill>
                  <a:schemeClr val="bg1"/>
                </a:solidFill>
              </a:rPr>
              <a:t> грамота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5B3AF592-5F66-4AEB-A9DB-B158C5F2E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8134" y="1149847"/>
            <a:ext cx="7605298" cy="3360193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DE40441A-5BE9-4CF7-86E8-F25E81336DDB}"/>
              </a:ext>
            </a:extLst>
          </p:cNvPr>
          <p:cNvSpPr/>
          <p:nvPr/>
        </p:nvSpPr>
        <p:spPr>
          <a:xfrm>
            <a:off x="215868" y="4687070"/>
            <a:ext cx="9169432" cy="185343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Октавою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(від лат. ос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 —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вісім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»)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називають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ділянку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звукоряду, до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входять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всі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сім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відомих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тобі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ступенів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до, ре,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фа, соль, ля,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(але від ДО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наступного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ДО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рахується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вісім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ступенів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55553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279367" y="4382630"/>
            <a:ext cx="7632733" cy="2228148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Ноти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першої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октави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вивчали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початкових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класах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тому добре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знаєте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де вони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записуються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нотоносці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тепер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ознайомся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де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записуються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сім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нот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другої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октави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>
                <a:solidFill>
                  <a:schemeClr val="bg1"/>
                </a:solidFill>
              </a:rPr>
              <a:t>Музична грамота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F3A5A871-D53B-498E-9DE4-E33BDEC38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193" y="1314450"/>
            <a:ext cx="11699469" cy="18859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B02F2288-986E-4BEC-8EB3-4CE4D41EB378}"/>
              </a:ext>
            </a:extLst>
          </p:cNvPr>
          <p:cNvSpPr txBox="1"/>
          <p:nvPr/>
        </p:nvSpPr>
        <p:spPr>
          <a:xfrm>
            <a:off x="1066800" y="3059668"/>
            <a:ext cx="5150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до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6DCB96C0-0748-451C-8D30-568195D617C9}"/>
              </a:ext>
            </a:extLst>
          </p:cNvPr>
          <p:cNvSpPr txBox="1"/>
          <p:nvPr/>
        </p:nvSpPr>
        <p:spPr>
          <a:xfrm>
            <a:off x="2400332" y="3058448"/>
            <a:ext cx="500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ре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56D2A60E-C449-4DE0-967C-8FC9CA41929A}"/>
              </a:ext>
            </a:extLst>
          </p:cNvPr>
          <p:cNvSpPr txBox="1"/>
          <p:nvPr/>
        </p:nvSpPr>
        <p:spPr>
          <a:xfrm>
            <a:off x="3719245" y="3058447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мі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49FEA475-C335-4853-88A3-78E6058731CB}"/>
              </a:ext>
            </a:extLst>
          </p:cNvPr>
          <p:cNvSpPr txBox="1"/>
          <p:nvPr/>
        </p:nvSpPr>
        <p:spPr>
          <a:xfrm>
            <a:off x="5127058" y="3058447"/>
            <a:ext cx="524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фа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077799C5-A024-4D7E-A73F-E64FAA25EFEC}"/>
              </a:ext>
            </a:extLst>
          </p:cNvPr>
          <p:cNvSpPr txBox="1"/>
          <p:nvPr/>
        </p:nvSpPr>
        <p:spPr>
          <a:xfrm>
            <a:off x="6320201" y="3058447"/>
            <a:ext cx="772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соль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665768DB-BB2D-4A52-BB5E-049AE6076B79}"/>
              </a:ext>
            </a:extLst>
          </p:cNvPr>
          <p:cNvSpPr txBox="1"/>
          <p:nvPr/>
        </p:nvSpPr>
        <p:spPr>
          <a:xfrm>
            <a:off x="7869607" y="3058446"/>
            <a:ext cx="4876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ля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F669778F-8E86-4D3A-A898-9909735A8ADF}"/>
              </a:ext>
            </a:extLst>
          </p:cNvPr>
          <p:cNvSpPr txBox="1"/>
          <p:nvPr/>
        </p:nvSpPr>
        <p:spPr>
          <a:xfrm>
            <a:off x="9188520" y="3058446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сі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BBF0BE1-272D-4413-80A7-452D46B9DB8B}"/>
              </a:ext>
            </a:extLst>
          </p:cNvPr>
          <p:cNvSpPr txBox="1"/>
          <p:nvPr/>
        </p:nvSpPr>
        <p:spPr>
          <a:xfrm>
            <a:off x="10620378" y="3058445"/>
            <a:ext cx="5150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до</a:t>
            </a:r>
          </a:p>
        </p:txBody>
      </p:sp>
    </p:spTree>
    <p:extLst>
      <p:ext uri="{BB962C8B-B14F-4D97-AF65-F5344CB8AC3E}">
        <p14:creationId xmlns:p14="http://schemas.microsoft.com/office/powerpoint/2010/main" val="1646656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xmlns="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xmlns="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4616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Прослухайте</a:t>
            </a:r>
            <a:r>
              <a:rPr lang="ru-RU" sz="2000" b="1" dirty="0">
                <a:solidFill>
                  <a:schemeClr val="bg1"/>
                </a:solidFill>
              </a:rPr>
              <a:t>: </a:t>
            </a:r>
            <a:r>
              <a:rPr lang="ru-RU" sz="2000" b="1" dirty="0" err="1">
                <a:solidFill>
                  <a:schemeClr val="bg1"/>
                </a:solidFill>
              </a:rPr>
              <a:t>Вітас</a:t>
            </a:r>
            <a:r>
              <a:rPr lang="ru-RU" sz="2000" b="1" dirty="0">
                <a:solidFill>
                  <a:schemeClr val="bg1"/>
                </a:solidFill>
              </a:rPr>
              <a:t>. «Опера № 2» (у </a:t>
            </a:r>
            <a:r>
              <a:rPr lang="ru-RU" sz="2000" b="1" dirty="0" err="1">
                <a:solidFill>
                  <a:schemeClr val="bg1"/>
                </a:solidFill>
              </a:rPr>
              <a:t>виконанні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Дімаша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Кудайбергена</a:t>
            </a:r>
            <a:r>
              <a:rPr lang="ru-RU" sz="2000" b="1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57DC8256-2E47-4010-8996-63FF424E2EC9}"/>
              </a:ext>
            </a:extLst>
          </p:cNvPr>
          <p:cNvSpPr txBox="1"/>
          <p:nvPr/>
        </p:nvSpPr>
        <p:spPr>
          <a:xfrm>
            <a:off x="5293346" y="6478984"/>
            <a:ext cx="5620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https://youtu.be/ArBkqQh2pIg</a:t>
            </a:r>
            <a:endParaRPr lang="uk-UA" dirty="0"/>
          </a:p>
        </p:txBody>
      </p:sp>
      <p:pic>
        <p:nvPicPr>
          <p:cNvPr id="5" name="Димаш Кудайбергенов Опера №2 _ Dimash Kudaibergen">
            <a:hlinkClick r:id="" action="ppaction://media"/>
            <a:extLst>
              <a:ext uri="{FF2B5EF4-FFF2-40B4-BE49-F238E27FC236}">
                <a16:creationId xmlns:a16="http://schemas.microsoft.com/office/drawing/2014/main" xmlns="" id="{8D2367F7-0552-4AC0-8C45-ADA2E60486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55900" y="1319648"/>
            <a:ext cx="9278006" cy="5218879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4690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489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xmlns="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xmlns="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635771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Прослухайте</a:t>
            </a:r>
            <a:r>
              <a:rPr lang="ru-RU" sz="2000" b="1" dirty="0">
                <a:solidFill>
                  <a:schemeClr val="bg1"/>
                </a:solidFill>
              </a:rPr>
              <a:t>: </a:t>
            </a:r>
            <a:r>
              <a:rPr lang="ru-RU" sz="2000" b="1" dirty="0" err="1">
                <a:solidFill>
                  <a:schemeClr val="bg1"/>
                </a:solidFill>
              </a:rPr>
              <a:t>Ендрю</a:t>
            </a:r>
            <a:r>
              <a:rPr lang="ru-RU" sz="2000" b="1" dirty="0">
                <a:solidFill>
                  <a:schemeClr val="bg1"/>
                </a:solidFill>
              </a:rPr>
              <a:t> Ллойд </a:t>
            </a:r>
            <a:r>
              <a:rPr lang="ru-RU" sz="2000" b="1" dirty="0" err="1">
                <a:solidFill>
                  <a:schemeClr val="bg1"/>
                </a:solidFill>
              </a:rPr>
              <a:t>Веббер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</a:p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Арія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Грізабели</a:t>
            </a:r>
            <a:r>
              <a:rPr lang="ru-RU" sz="2000" b="1" dirty="0">
                <a:solidFill>
                  <a:schemeClr val="bg1"/>
                </a:solidFill>
              </a:rPr>
              <a:t> «</a:t>
            </a:r>
            <a:r>
              <a:rPr lang="ru-RU" sz="2000" b="1" dirty="0" err="1">
                <a:solidFill>
                  <a:schemeClr val="bg1"/>
                </a:solidFill>
              </a:rPr>
              <a:t>Метогу</a:t>
            </a:r>
            <a:r>
              <a:rPr lang="ru-RU" sz="2000" b="1" dirty="0">
                <a:solidFill>
                  <a:schemeClr val="bg1"/>
                </a:solidFill>
              </a:rPr>
              <a:t>» («</a:t>
            </a:r>
            <a:r>
              <a:rPr lang="ru-RU" sz="2000" b="1" dirty="0" err="1">
                <a:solidFill>
                  <a:schemeClr val="bg1"/>
                </a:solidFill>
              </a:rPr>
              <a:t>Пам’ять</a:t>
            </a:r>
            <a:r>
              <a:rPr lang="ru-RU" sz="2000" b="1" dirty="0">
                <a:solidFill>
                  <a:schemeClr val="bg1"/>
                </a:solidFill>
              </a:rPr>
              <a:t>») </a:t>
            </a:r>
            <a:r>
              <a:rPr lang="ru-RU" sz="2000" b="1" dirty="0" err="1">
                <a:solidFill>
                  <a:schemeClr val="bg1"/>
                </a:solidFill>
              </a:rPr>
              <a:t>із</a:t>
            </a:r>
            <a:r>
              <a:rPr lang="ru-RU" sz="2000" b="1" dirty="0">
                <a:solidFill>
                  <a:schemeClr val="bg1"/>
                </a:solidFill>
              </a:rPr>
              <a:t> мюзиклу «</a:t>
            </a:r>
            <a:r>
              <a:rPr lang="ru-RU" sz="2000" b="1" dirty="0" err="1">
                <a:solidFill>
                  <a:schemeClr val="bg1"/>
                </a:solidFill>
              </a:rPr>
              <a:t>Кішки</a:t>
            </a:r>
            <a:r>
              <a:rPr lang="ru-RU" sz="2000" b="1" dirty="0">
                <a:solidFill>
                  <a:schemeClr val="bg1"/>
                </a:solidFill>
              </a:rPr>
              <a:t>».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57DC8256-2E47-4010-8996-63FF424E2EC9}"/>
              </a:ext>
            </a:extLst>
          </p:cNvPr>
          <p:cNvSpPr txBox="1"/>
          <p:nvPr/>
        </p:nvSpPr>
        <p:spPr>
          <a:xfrm>
            <a:off x="5293346" y="6478984"/>
            <a:ext cx="5620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https://youtu.be/8gd_ohoPzYc</a:t>
            </a:r>
            <a:endParaRPr lang="uk-UA" dirty="0"/>
          </a:p>
        </p:txBody>
      </p:sp>
      <p:pic>
        <p:nvPicPr>
          <p:cNvPr id="10" name="Memory (Reprise) _ Cats the Musical~1">
            <a:hlinkClick r:id="" action="ppaction://media"/>
            <a:extLst>
              <a:ext uri="{FF2B5EF4-FFF2-40B4-BE49-F238E27FC236}">
                <a16:creationId xmlns:a16="http://schemas.microsoft.com/office/drawing/2014/main" xmlns="" id="{2E7A133E-4B17-40EA-8341-D1B7CB9F59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78400" y="1335484"/>
            <a:ext cx="9144000" cy="514350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3076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7599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1397000" y="2134658"/>
            <a:ext cx="6324629" cy="1294342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здивував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вас голос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казахського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співака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Дімаша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охоплює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низький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середній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високий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регістри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Обговоріть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D72C220D-9C8A-4022-B871-983B64A11D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96153" y="1125269"/>
            <a:ext cx="5732731" cy="5732731"/>
          </a:xfrm>
          <a:prstGeom prst="rect">
            <a:avLst/>
          </a:prstGeom>
        </p:spPr>
      </p:pic>
      <p:sp>
        <p:nvSpPr>
          <p:cNvPr id="7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1A40521F-7ACB-44BA-A645-C3E605FC9DD7}"/>
              </a:ext>
            </a:extLst>
          </p:cNvPr>
          <p:cNvSpPr/>
          <p:nvPr/>
        </p:nvSpPr>
        <p:spPr>
          <a:xfrm>
            <a:off x="1397000" y="4438389"/>
            <a:ext cx="6324629" cy="1294342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Схарактеризуйте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прослухану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арію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мюзиклу й опиши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емоції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які вона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викликала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70776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3111DE0-705B-408D-9519-6B8969EA0F7C}"/>
              </a:ext>
            </a:extLst>
          </p:cNvPr>
          <p:cNvSpPr/>
          <p:nvPr/>
        </p:nvSpPr>
        <p:spPr>
          <a:xfrm>
            <a:off x="279368" y="2717015"/>
            <a:ext cx="5562632" cy="3652119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 і в образотворчому мистецтві, музичний твір має мелодійний і ритмічний рисунок. Мелодія, ніби лінія у малюнку, буває різною: хвилястою, ламаною, навіть орнаментально прикрашеною.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F462189B-2330-44DB-8F2A-536F9D4DA1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62833"/>
            <a:ext cx="5729686" cy="4739269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151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/>
              <a:t>Гімнастика для очей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xmlns="" id="{1EF70354-AC86-4451-9374-B0ECE2C699D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1" t="19029" r="4683" b="16505"/>
          <a:stretch/>
        </p:blipFill>
        <p:spPr>
          <a:xfrm>
            <a:off x="683579" y="1678981"/>
            <a:ext cx="10955045" cy="4421080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xmlns="" id="{2E9EF476-82D4-43B3-AE2B-35C11B15486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" t="13334" r="91845" b="74110"/>
          <a:stretch/>
        </p:blipFill>
        <p:spPr>
          <a:xfrm>
            <a:off x="84922" y="994737"/>
            <a:ext cx="889961" cy="861134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xmlns="" id="{8B75EE9E-5970-4B0B-8CE6-90C38836E68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5" t="16156" r="79686" b="74110"/>
          <a:stretch/>
        </p:blipFill>
        <p:spPr>
          <a:xfrm>
            <a:off x="2545966" y="1170555"/>
            <a:ext cx="889961" cy="667579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xmlns="" id="{5BC785B1-C6C8-413B-A06B-F8A6303C51D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3" t="16156" r="62305" b="74110"/>
          <a:stretch/>
        </p:blipFill>
        <p:spPr>
          <a:xfrm>
            <a:off x="4834332" y="1297240"/>
            <a:ext cx="1326769" cy="667579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xmlns="" id="{BDD879D9-742B-4C30-AD99-1676CEC4634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38" t="14023" r="48280" b="76243"/>
          <a:stretch/>
        </p:blipFill>
        <p:spPr>
          <a:xfrm>
            <a:off x="7480204" y="1047751"/>
            <a:ext cx="1326769" cy="667579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xmlns="" id="{E534BDB6-5777-4128-9D6C-71ED898723A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" t="27489" r="86147" b="62493"/>
          <a:stretch/>
        </p:blipFill>
        <p:spPr>
          <a:xfrm>
            <a:off x="10172473" y="1196418"/>
            <a:ext cx="1326769" cy="687075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xmlns="" id="{5431D62C-03FD-40A1-8C4E-BCB2832B74A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71" t="25383" r="71147" b="62785"/>
          <a:stretch/>
        </p:blipFill>
        <p:spPr>
          <a:xfrm>
            <a:off x="10569540" y="3705658"/>
            <a:ext cx="1326769" cy="811478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xmlns="" id="{AE18D3F6-490A-4110-B448-E5E39ABA1AA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3" t="25383" r="55945" b="62785"/>
          <a:stretch/>
        </p:blipFill>
        <p:spPr>
          <a:xfrm>
            <a:off x="9051636" y="5816026"/>
            <a:ext cx="1326769" cy="811478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xmlns="" id="{B44BD13F-B057-4F2B-9C2D-C391D490506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23" t="25383" r="45295" b="62785"/>
          <a:stretch/>
        </p:blipFill>
        <p:spPr>
          <a:xfrm>
            <a:off x="6464648" y="5816026"/>
            <a:ext cx="1326769" cy="811478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xmlns="" id="{532C2FA8-B135-41AC-B440-801A008F91D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86" t="26050" r="34532" b="62118"/>
          <a:stretch/>
        </p:blipFill>
        <p:spPr>
          <a:xfrm>
            <a:off x="4343625" y="6014121"/>
            <a:ext cx="1326769" cy="811478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xmlns="" id="{5AAA58F0-F4B7-4AD4-899B-9EF2E8E51CF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11" t="26050" r="18907" b="62118"/>
          <a:stretch/>
        </p:blipFill>
        <p:spPr>
          <a:xfrm>
            <a:off x="946115" y="5992671"/>
            <a:ext cx="1326769" cy="811478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xmlns="" id="{1008EE52-A5F1-4D33-B36B-23EB6CA7057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78" t="26050" r="5240" b="62118"/>
          <a:stretch/>
        </p:blipFill>
        <p:spPr>
          <a:xfrm>
            <a:off x="20194" y="4367541"/>
            <a:ext cx="1326769" cy="811478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xmlns="" id="{B47DF2B3-9F46-4E8F-B9C7-7F44632F89E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43" t="49358" r="34075" b="38810"/>
          <a:stretch/>
        </p:blipFill>
        <p:spPr>
          <a:xfrm>
            <a:off x="1361636" y="3567617"/>
            <a:ext cx="1052628" cy="643808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xmlns="" id="{159883E8-FE86-4865-BD44-07468E48FAC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01" t="49358" r="46240" b="40509"/>
          <a:stretch/>
        </p:blipFill>
        <p:spPr>
          <a:xfrm>
            <a:off x="4316418" y="3613837"/>
            <a:ext cx="827931" cy="551368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xmlns="" id="{95B505AF-A426-4CDE-8BB9-0138108C43D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3" t="50590" r="72488" b="39277"/>
          <a:stretch/>
        </p:blipFill>
        <p:spPr>
          <a:xfrm>
            <a:off x="6499238" y="3613837"/>
            <a:ext cx="1096830" cy="551368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xmlns="" id="{0E977F35-CB4E-4B02-B455-686FF88D30D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36" t="62228" r="60425" b="27639"/>
          <a:stretch/>
        </p:blipFill>
        <p:spPr>
          <a:xfrm>
            <a:off x="10874836" y="5716987"/>
            <a:ext cx="1096830" cy="551368"/>
          </a:xfrm>
          <a:prstGeom prst="rect">
            <a:avLst/>
          </a:prstGeom>
        </p:spPr>
      </p:pic>
      <p:pic>
        <p:nvPicPr>
          <p:cNvPr id="2" name="Гімнастика для очей №8">
            <a:hlinkClick r:id="" action="ppaction://media"/>
            <a:extLst>
              <a:ext uri="{FF2B5EF4-FFF2-40B4-BE49-F238E27FC236}">
                <a16:creationId xmlns:a16="http://schemas.microsoft.com/office/drawing/2014/main" xmlns="" id="{0DF41DB9-8465-4FDC-A3E2-F5FA9AE68B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35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40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xmlns="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xmlns="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673871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Прослухайте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пісню</a:t>
            </a:r>
            <a:r>
              <a:rPr lang="ru-RU" sz="2000" b="1" dirty="0">
                <a:solidFill>
                  <a:schemeClr val="bg1"/>
                </a:solidFill>
              </a:rPr>
              <a:t> «</a:t>
            </a:r>
            <a:r>
              <a:rPr lang="ru-RU" sz="2000" b="1" dirty="0" err="1">
                <a:solidFill>
                  <a:schemeClr val="bg1"/>
                </a:solidFill>
              </a:rPr>
              <a:t>Співають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діти</a:t>
            </a:r>
            <a:r>
              <a:rPr lang="ru-RU" sz="2000" b="1" dirty="0">
                <a:solidFill>
                  <a:schemeClr val="bg1"/>
                </a:solidFill>
              </a:rPr>
              <a:t>» </a:t>
            </a:r>
            <a:r>
              <a:rPr lang="ru-RU" sz="2000" b="1" dirty="0" err="1">
                <a:solidFill>
                  <a:schemeClr val="bg1"/>
                </a:solidFill>
              </a:rPr>
              <a:t>Музика</a:t>
            </a:r>
            <a:r>
              <a:rPr lang="ru-RU" sz="2000" b="1" dirty="0">
                <a:solidFill>
                  <a:schemeClr val="bg1"/>
                </a:solidFill>
              </a:rPr>
              <a:t> І. </a:t>
            </a:r>
            <a:r>
              <a:rPr lang="ru-RU" sz="2000" b="1" dirty="0" err="1">
                <a:solidFill>
                  <a:schemeClr val="bg1"/>
                </a:solidFill>
              </a:rPr>
              <a:t>Кириліної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Вірші</a:t>
            </a:r>
            <a:r>
              <a:rPr lang="ru-RU" sz="2000" b="1" dirty="0">
                <a:solidFill>
                  <a:schemeClr val="bg1"/>
                </a:solidFill>
              </a:rPr>
              <a:t> Л. Гнатюка </a:t>
            </a:r>
            <a:r>
              <a:rPr lang="ru-RU" sz="2000" b="1" dirty="0" err="1">
                <a:solidFill>
                  <a:schemeClr val="bg1"/>
                </a:solidFill>
              </a:rPr>
              <a:t>Порівняй</a:t>
            </a:r>
            <a:r>
              <a:rPr lang="ru-RU" sz="2000" b="1" dirty="0">
                <a:solidFill>
                  <a:schemeClr val="bg1"/>
                </a:solidFill>
              </a:rPr>
              <a:t> рисунок </a:t>
            </a:r>
            <a:r>
              <a:rPr lang="ru-RU" sz="2000" b="1" dirty="0" err="1">
                <a:solidFill>
                  <a:schemeClr val="bg1"/>
                </a:solidFill>
              </a:rPr>
              <a:t>мелодії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заспіву</a:t>
            </a:r>
            <a:r>
              <a:rPr lang="ru-RU" sz="2000" b="1" dirty="0">
                <a:solidFill>
                  <a:schemeClr val="bg1"/>
                </a:solidFill>
              </a:rPr>
              <a:t> і </a:t>
            </a:r>
            <a:r>
              <a:rPr lang="ru-RU" sz="2000" b="1" dirty="0" err="1">
                <a:solidFill>
                  <a:schemeClr val="bg1"/>
                </a:solidFill>
              </a:rPr>
              <a:t>приспіву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57DC8256-2E47-4010-8996-63FF424E2EC9}"/>
              </a:ext>
            </a:extLst>
          </p:cNvPr>
          <p:cNvSpPr txBox="1"/>
          <p:nvPr/>
        </p:nvSpPr>
        <p:spPr>
          <a:xfrm>
            <a:off x="5293346" y="6478984"/>
            <a:ext cx="5371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https://youtu.be/ptoiyzSxJOQ</a:t>
            </a:r>
            <a:endParaRPr lang="uk-UA" dirty="0"/>
          </a:p>
        </p:txBody>
      </p:sp>
      <p:pic>
        <p:nvPicPr>
          <p:cNvPr id="10" name="СПІВАЮТЬ ДІТИ">
            <a:hlinkClick r:id="" action="ppaction://media"/>
            <a:extLst>
              <a:ext uri="{FF2B5EF4-FFF2-40B4-BE49-F238E27FC236}">
                <a16:creationId xmlns:a16="http://schemas.microsoft.com/office/drawing/2014/main" xmlns="" id="{323E297C-5A90-4701-A5B0-7D7888A64C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14918" y="1378956"/>
            <a:ext cx="9122244" cy="513126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1620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614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50B2A84F-61B6-4EBC-8DC2-7ACF1C177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5910" y="1330160"/>
            <a:ext cx="7830644" cy="522304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Розучуємо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пісню</a:t>
            </a:r>
            <a:r>
              <a:rPr lang="ru-RU" sz="2000" b="1" dirty="0">
                <a:solidFill>
                  <a:schemeClr val="bg1"/>
                </a:solidFill>
              </a:rPr>
              <a:t> «</a:t>
            </a:r>
            <a:r>
              <a:rPr lang="ru-RU" sz="2000" b="1" dirty="0" err="1">
                <a:solidFill>
                  <a:schemeClr val="bg1"/>
                </a:solidFill>
              </a:rPr>
              <a:t>Співають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діти</a:t>
            </a:r>
            <a:r>
              <a:rPr lang="ru-RU" sz="2000" b="1" dirty="0">
                <a:solidFill>
                  <a:schemeClr val="bg1"/>
                </a:solidFill>
              </a:rPr>
              <a:t>».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Прямокутник: округлені кути 9">
            <a:extLst>
              <a:ext uri="{FF2B5EF4-FFF2-40B4-BE49-F238E27FC236}">
                <a16:creationId xmlns:a16="http://schemas.microsoft.com/office/drawing/2014/main" xmlns="" id="{EA7DE5CB-1140-40AA-A890-6A9583580094}"/>
              </a:ext>
            </a:extLst>
          </p:cNvPr>
          <p:cNvSpPr/>
          <p:nvPr/>
        </p:nvSpPr>
        <p:spPr>
          <a:xfrm>
            <a:off x="156150" y="1330160"/>
            <a:ext cx="5715262" cy="2434263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ru-RU" sz="2400" b="1" dirty="0">
                <a:solidFill>
                  <a:schemeClr val="tx1"/>
                </a:solidFill>
              </a:rPr>
              <a:t>1. </a:t>
            </a:r>
            <a:r>
              <a:rPr lang="ru-RU" sz="2400" b="1" dirty="0" err="1">
                <a:solidFill>
                  <a:schemeClr val="tx1"/>
                </a:solidFill>
              </a:rPr>
              <a:t>Високу</a:t>
            </a:r>
            <a:r>
              <a:rPr lang="ru-RU" sz="2400" b="1" dirty="0">
                <a:solidFill>
                  <a:schemeClr val="tx1"/>
                </a:solidFill>
              </a:rPr>
              <a:t> ноту взяв </a:t>
            </a:r>
            <a:r>
              <a:rPr lang="ru-RU" sz="2400" b="1" dirty="0" err="1">
                <a:solidFill>
                  <a:schemeClr val="tx1"/>
                </a:solidFill>
              </a:rPr>
              <a:t>тендітний</a:t>
            </a:r>
            <a:r>
              <a:rPr lang="ru-RU" sz="2400" b="1" dirty="0">
                <a:solidFill>
                  <a:schemeClr val="tx1"/>
                </a:solidFill>
              </a:rPr>
              <a:t> голосок, </a:t>
            </a:r>
            <a:r>
              <a:rPr lang="ru-RU" sz="2400" b="1" dirty="0" err="1">
                <a:solidFill>
                  <a:schemeClr val="tx1"/>
                </a:solidFill>
              </a:rPr>
              <a:t>Іще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невпевнено</a:t>
            </a:r>
            <a:r>
              <a:rPr lang="ru-RU" sz="2400" b="1" dirty="0">
                <a:solidFill>
                  <a:schemeClr val="tx1"/>
                </a:solidFill>
              </a:rPr>
              <a:t>, але так </a:t>
            </a:r>
            <a:r>
              <a:rPr lang="ru-RU" sz="2400" b="1" dirty="0" err="1">
                <a:solidFill>
                  <a:schemeClr val="tx1"/>
                </a:solidFill>
              </a:rPr>
              <a:t>щиро</a:t>
            </a:r>
            <a:r>
              <a:rPr lang="ru-RU" sz="2400" b="1" dirty="0">
                <a:solidFill>
                  <a:schemeClr val="tx1"/>
                </a:solidFill>
              </a:rPr>
              <a:t>.</a:t>
            </a:r>
          </a:p>
          <a:p>
            <a:pPr algn="ctr" fontAlgn="base"/>
            <a:r>
              <a:rPr lang="ru-RU" sz="2400" b="1" dirty="0" err="1">
                <a:solidFill>
                  <a:schemeClr val="tx1"/>
                </a:solidFill>
              </a:rPr>
              <a:t>Злітає</a:t>
            </a:r>
            <a:r>
              <a:rPr lang="ru-RU" sz="2400" b="1" dirty="0">
                <a:solidFill>
                  <a:schemeClr val="tx1"/>
                </a:solidFill>
              </a:rPr>
              <a:t> нота чиста до </a:t>
            </a:r>
            <a:r>
              <a:rPr lang="ru-RU" sz="2400" b="1" dirty="0" err="1">
                <a:solidFill>
                  <a:schemeClr val="tx1"/>
                </a:solidFill>
              </a:rPr>
              <a:t>зірок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</a:p>
          <a:p>
            <a:pPr algn="ctr" fontAlgn="base"/>
            <a:r>
              <a:rPr lang="ru-RU" sz="2400" b="1" dirty="0">
                <a:solidFill>
                  <a:schemeClr val="tx1"/>
                </a:solidFill>
              </a:rPr>
              <a:t>І </a:t>
            </a:r>
            <a:r>
              <a:rPr lang="ru-RU" sz="2400" b="1" dirty="0" err="1">
                <a:solidFill>
                  <a:schemeClr val="tx1"/>
                </a:solidFill>
              </a:rPr>
              <a:t>всім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бажає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злагоди</a:t>
            </a:r>
            <a:r>
              <a:rPr lang="ru-RU" sz="2400" b="1" dirty="0">
                <a:solidFill>
                  <a:schemeClr val="tx1"/>
                </a:solidFill>
              </a:rPr>
              <a:t> і миру.</a:t>
            </a:r>
          </a:p>
        </p:txBody>
      </p:sp>
      <p:sp>
        <p:nvSpPr>
          <p:cNvPr id="14" name="Прямокутник: округлені кути 9">
            <a:extLst>
              <a:ext uri="{FF2B5EF4-FFF2-40B4-BE49-F238E27FC236}">
                <a16:creationId xmlns:a16="http://schemas.microsoft.com/office/drawing/2014/main" xmlns="" id="{F8EA55C8-7199-452F-B316-DEA8F2B87563}"/>
              </a:ext>
            </a:extLst>
          </p:cNvPr>
          <p:cNvSpPr/>
          <p:nvPr/>
        </p:nvSpPr>
        <p:spPr>
          <a:xfrm>
            <a:off x="156150" y="3945120"/>
            <a:ext cx="5715262" cy="26080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ru-RU" sz="2400" b="1" dirty="0" err="1">
                <a:solidFill>
                  <a:schemeClr val="tx1"/>
                </a:solidFill>
              </a:rPr>
              <a:t>Приспів</a:t>
            </a:r>
            <a:r>
              <a:rPr lang="ru-RU" sz="2400" b="1" dirty="0">
                <a:solidFill>
                  <a:schemeClr val="tx1"/>
                </a:solidFill>
              </a:rPr>
              <a:t>:</a:t>
            </a:r>
          </a:p>
          <a:p>
            <a:pPr algn="ctr" fontAlgn="base"/>
            <a:r>
              <a:rPr lang="ru-RU" sz="2400" b="1" dirty="0">
                <a:solidFill>
                  <a:schemeClr val="tx1"/>
                </a:solidFill>
              </a:rPr>
              <a:t>Почуй-но, </a:t>
            </a:r>
            <a:r>
              <a:rPr lang="ru-RU" sz="2400" b="1" dirty="0" err="1">
                <a:solidFill>
                  <a:schemeClr val="tx1"/>
                </a:solidFill>
              </a:rPr>
              <a:t>світе</a:t>
            </a:r>
            <a:r>
              <a:rPr lang="ru-RU" sz="2400" b="1" dirty="0">
                <a:solidFill>
                  <a:schemeClr val="tx1"/>
                </a:solidFill>
              </a:rPr>
              <a:t>, </a:t>
            </a:r>
            <a:r>
              <a:rPr lang="ru-RU" sz="2400" b="1" dirty="0" err="1">
                <a:solidFill>
                  <a:schemeClr val="tx1"/>
                </a:solidFill>
              </a:rPr>
              <a:t>співають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діти</a:t>
            </a:r>
            <a:r>
              <a:rPr lang="ru-RU" sz="2400" b="1" dirty="0">
                <a:solidFill>
                  <a:schemeClr val="tx1"/>
                </a:solidFill>
              </a:rPr>
              <a:t>.</a:t>
            </a:r>
          </a:p>
          <a:p>
            <a:pPr algn="ctr" fontAlgn="base"/>
            <a:r>
              <a:rPr lang="ru-RU" sz="2400" b="1" dirty="0">
                <a:solidFill>
                  <a:schemeClr val="tx1"/>
                </a:solidFill>
              </a:rPr>
              <a:t>І </a:t>
            </a:r>
            <a:r>
              <a:rPr lang="ru-RU" sz="2400" b="1" dirty="0" err="1">
                <a:solidFill>
                  <a:schemeClr val="tx1"/>
                </a:solidFill>
              </a:rPr>
              <a:t>хочеться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радіти</a:t>
            </a:r>
            <a:r>
              <a:rPr lang="ru-RU" sz="2400" b="1" dirty="0">
                <a:solidFill>
                  <a:schemeClr val="tx1"/>
                </a:solidFill>
              </a:rPr>
              <a:t> в </a:t>
            </a:r>
            <a:r>
              <a:rPr lang="ru-RU" sz="2400" b="1" dirty="0" err="1">
                <a:solidFill>
                  <a:schemeClr val="tx1"/>
                </a:solidFill>
              </a:rPr>
              <a:t>палітрі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звуковій</a:t>
            </a:r>
            <a:r>
              <a:rPr lang="ru-RU" sz="2400" b="1" dirty="0">
                <a:solidFill>
                  <a:schemeClr val="tx1"/>
                </a:solidFill>
              </a:rPr>
              <a:t>. </a:t>
            </a:r>
            <a:r>
              <a:rPr lang="ru-RU" sz="2400" b="1" dirty="0" err="1">
                <a:solidFill>
                  <a:schemeClr val="tx1"/>
                </a:solidFill>
              </a:rPr>
              <a:t>Співають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діти</a:t>
            </a:r>
            <a:r>
              <a:rPr lang="ru-RU" sz="2400" b="1" dirty="0">
                <a:solidFill>
                  <a:schemeClr val="tx1"/>
                </a:solidFill>
              </a:rPr>
              <a:t> і </a:t>
            </a:r>
            <a:r>
              <a:rPr lang="ru-RU" sz="2400" b="1" dirty="0" err="1">
                <a:solidFill>
                  <a:schemeClr val="tx1"/>
                </a:solidFill>
              </a:rPr>
              <a:t>хочеться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любити</a:t>
            </a:r>
            <a:r>
              <a:rPr lang="ru-RU" sz="2400" b="1" dirty="0">
                <a:solidFill>
                  <a:schemeClr val="tx1"/>
                </a:solidFill>
              </a:rPr>
              <a:t>,</a:t>
            </a:r>
          </a:p>
          <a:p>
            <a:pPr algn="ctr" fontAlgn="base"/>
            <a:r>
              <a:rPr lang="ru-RU" sz="2400" b="1" dirty="0">
                <a:solidFill>
                  <a:schemeClr val="tx1"/>
                </a:solidFill>
              </a:rPr>
              <a:t>І </a:t>
            </a:r>
            <a:r>
              <a:rPr lang="ru-RU" sz="2400" b="1" dirty="0" err="1">
                <a:solidFill>
                  <a:schemeClr val="tx1"/>
                </a:solidFill>
              </a:rPr>
              <a:t>хочеться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творити</a:t>
            </a:r>
            <a:r>
              <a:rPr lang="ru-RU" sz="2400" b="1" dirty="0">
                <a:solidFill>
                  <a:schemeClr val="tx1"/>
                </a:solidFill>
              </a:rPr>
              <a:t> красу </a:t>
            </a:r>
            <a:r>
              <a:rPr lang="ru-RU" sz="2400" b="1" dirty="0" err="1">
                <a:solidFill>
                  <a:schemeClr val="tx1"/>
                </a:solidFill>
              </a:rPr>
              <a:t>планеті</a:t>
            </a:r>
            <a:r>
              <a:rPr lang="ru-RU" sz="2400" b="1" dirty="0">
                <a:solidFill>
                  <a:schemeClr val="tx1"/>
                </a:solidFill>
              </a:rPr>
              <a:t> </a:t>
            </a:r>
            <a:r>
              <a:rPr lang="ru-RU" sz="2400" b="1" dirty="0" err="1">
                <a:solidFill>
                  <a:schemeClr val="tx1"/>
                </a:solidFill>
              </a:rPr>
              <a:t>всій</a:t>
            </a:r>
            <a:r>
              <a:rPr lang="ru-RU" sz="2400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7" name="AutoShape 4">
            <a:extLst>
              <a:ext uri="{FF2B5EF4-FFF2-40B4-BE49-F238E27FC236}">
                <a16:creationId xmlns:a16="http://schemas.microsoft.com/office/drawing/2014/main" xmlns="" id="{213BD473-EBD9-4BF1-8CF5-57311DB9C9F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255413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616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Виконуємо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пісню</a:t>
            </a:r>
            <a:r>
              <a:rPr lang="ru-RU" sz="2000" b="1" dirty="0">
                <a:solidFill>
                  <a:schemeClr val="bg1"/>
                </a:solidFill>
              </a:rPr>
              <a:t> «</a:t>
            </a:r>
            <a:r>
              <a:rPr lang="ru-RU" sz="2000" b="1" dirty="0" err="1">
                <a:solidFill>
                  <a:schemeClr val="bg1"/>
                </a:solidFill>
              </a:rPr>
              <a:t>Співають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діти</a:t>
            </a:r>
            <a:r>
              <a:rPr lang="ru-RU" sz="2000" b="1" dirty="0">
                <a:solidFill>
                  <a:schemeClr val="bg1"/>
                </a:solidFill>
              </a:rPr>
              <a:t>».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8DCD56AF-0088-4F0E-871E-7F85A7C6602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751" b="10638"/>
          <a:stretch/>
        </p:blipFill>
        <p:spPr>
          <a:xfrm>
            <a:off x="213070" y="1456402"/>
            <a:ext cx="4374524" cy="5146317"/>
          </a:xfrm>
          <a:prstGeom prst="rect">
            <a:avLst/>
          </a:prstGeom>
        </p:spPr>
      </p:pic>
      <p:pic>
        <p:nvPicPr>
          <p:cNvPr id="2" name="Співають діти">
            <a:hlinkClick r:id="" action="ppaction://media"/>
            <a:extLst>
              <a:ext uri="{FF2B5EF4-FFF2-40B4-BE49-F238E27FC236}">
                <a16:creationId xmlns:a16="http://schemas.microsoft.com/office/drawing/2014/main" xmlns="" id="{EFFBE92B-7FE7-2126-B156-DBDBD27E31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21250" y="1269999"/>
            <a:ext cx="6861756" cy="5146317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70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67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Виконайте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пісню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вокалізом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460972CF-35E4-4EA8-B270-2B69C167EFB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6559" y="1199433"/>
            <a:ext cx="7878881" cy="549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5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Мистецька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скарбничка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9151A94-0B4E-4A73-A00E-8F0DB438A7C5}"/>
              </a:ext>
            </a:extLst>
          </p:cNvPr>
          <p:cNvSpPr/>
          <p:nvPr/>
        </p:nvSpPr>
        <p:spPr>
          <a:xfrm>
            <a:off x="6255567" y="3721100"/>
            <a:ext cx="5611394" cy="1752601"/>
          </a:xfrm>
          <a:prstGeom prst="roundRect">
            <a:avLst/>
          </a:prstGeom>
          <a:solidFill>
            <a:srgbClr val="C00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Вокаліз</a:t>
            </a:r>
            <a:r>
              <a:rPr lang="ru-RU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—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без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слів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xmlns="" id="{1DF1298A-1781-46AD-96B5-DF9955E7A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200150"/>
            <a:ext cx="5448301" cy="544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2592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Мистецька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скарбничка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9151A94-0B4E-4A73-A00E-8F0DB438A7C5}"/>
              </a:ext>
            </a:extLst>
          </p:cNvPr>
          <p:cNvSpPr/>
          <p:nvPr/>
        </p:nvSpPr>
        <p:spPr>
          <a:xfrm>
            <a:off x="6312693" y="4710642"/>
            <a:ext cx="5611394" cy="1752601"/>
          </a:xfrm>
          <a:prstGeom prst="roundRect">
            <a:avLst/>
          </a:prstGeom>
          <a:solidFill>
            <a:srgbClr val="C00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Діапазон</a:t>
            </a:r>
            <a:r>
              <a:rPr lang="ru-RU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(у </a:t>
            </a:r>
            <a:r>
              <a:rPr lang="ru-RU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музиці</a:t>
            </a:r>
            <a:r>
              <a:rPr lang="ru-RU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—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відстань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від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найнижчого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звуку,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може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відтворити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інструмент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до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найвищого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14340" name="Picture 4">
            <a:extLst>
              <a:ext uri="{FF2B5EF4-FFF2-40B4-BE49-F238E27FC236}">
                <a16:creationId xmlns:a16="http://schemas.microsoft.com/office/drawing/2014/main" xmlns="" id="{C4AF7763-301B-4618-B156-50802633C8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42" y="1535930"/>
            <a:ext cx="5284757" cy="498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50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Узагальнюємо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аргументуємо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систематизуємо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A726FE6D-C034-41F0-9ED3-D5D551628862}"/>
              </a:ext>
            </a:extLst>
          </p:cNvPr>
          <p:cNvSpPr/>
          <p:nvPr/>
        </p:nvSpPr>
        <p:spPr>
          <a:xfrm>
            <a:off x="5552302" y="1432544"/>
            <a:ext cx="6142392" cy="881007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Чим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відрізняються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словесна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музична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інтонації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sp>
        <p:nvSpPr>
          <p:cNvPr id="7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D06EE533-54EF-4FAE-AE40-F8F51EB89654}"/>
              </a:ext>
            </a:extLst>
          </p:cNvPr>
          <p:cNvSpPr/>
          <p:nvPr/>
        </p:nvSpPr>
        <p:spPr>
          <a:xfrm>
            <a:off x="5552302" y="2747958"/>
            <a:ext cx="6142392" cy="881007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Поясніть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значення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слів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вокаліз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діапазон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xmlns="" id="{A77310EA-DA3F-4D88-A9E0-C9898538C6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8368" y="2135822"/>
            <a:ext cx="5136292" cy="5136292"/>
          </a:xfrm>
          <a:prstGeom prst="rect">
            <a:avLst/>
          </a:prstGeom>
        </p:spPr>
      </p:pic>
      <p:sp>
        <p:nvSpPr>
          <p:cNvPr id="8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CDF78040-8D10-4BFE-B2C5-6B991E1B61EA}"/>
              </a:ext>
            </a:extLst>
          </p:cNvPr>
          <p:cNvSpPr/>
          <p:nvPr/>
        </p:nvSpPr>
        <p:spPr>
          <a:xfrm>
            <a:off x="5552302" y="4063372"/>
            <a:ext cx="6142392" cy="2261299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Розкажіть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які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знаєте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співочі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голоси. Як вони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розрізняються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висотою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із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них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варто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вибрати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для створення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образів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воїн-переможець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», «фея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весни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»?</a:t>
            </a:r>
          </a:p>
        </p:txBody>
      </p:sp>
    </p:spTree>
    <p:extLst>
      <p:ext uri="{BB962C8B-B14F-4D97-AF65-F5344CB8AC3E}">
        <p14:creationId xmlns:p14="http://schemas.microsoft.com/office/powerpoint/2010/main" val="130144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Самостійне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дослідження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медіапошук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8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11FC6A65-A188-49A5-BBF3-2B995E2C727F}"/>
              </a:ext>
            </a:extLst>
          </p:cNvPr>
          <p:cNvSpPr/>
          <p:nvPr/>
        </p:nvSpPr>
        <p:spPr>
          <a:xfrm>
            <a:off x="271699" y="3429000"/>
            <a:ext cx="5443301" cy="318847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Переглянь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фрагменти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мюзиклу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Кішки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Інтернеті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познайомся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іншими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героями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цього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твору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(котом-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хуліганом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Рам-Там-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Таггером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котом-магом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Містофілісом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xmlns="" id="{0FE2233A-7A79-4601-ABA1-3FE15419D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374" y="1082438"/>
            <a:ext cx="6129693" cy="408646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9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Самостійне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дослідження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медіапошук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8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11FC6A65-A188-49A5-BBF3-2B995E2C727F}"/>
              </a:ext>
            </a:extLst>
          </p:cNvPr>
          <p:cNvSpPr/>
          <p:nvPr/>
        </p:nvSpPr>
        <p:spPr>
          <a:xfrm>
            <a:off x="665399" y="3187700"/>
            <a:ext cx="5494101" cy="317577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Послухай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порівняй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Марії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Каллас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Соломії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Крушельницької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(сопрано),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Енріко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Карузо та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Анатолія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Солов’яненка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тенорів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Федора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Шаляпіна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Бориса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Гмирі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басів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</a:p>
        </p:txBody>
      </p:sp>
      <p:pic>
        <p:nvPicPr>
          <p:cNvPr id="16388" name="Picture 4">
            <a:extLst>
              <a:ext uri="{FF2B5EF4-FFF2-40B4-BE49-F238E27FC236}">
                <a16:creationId xmlns:a16="http://schemas.microsoft.com/office/drawing/2014/main" xmlns="" id="{C5476039-E183-4CCB-B361-6874AF83B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601" y="1150829"/>
            <a:ext cx="3967399" cy="5212641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AE1E452-06D0-4ACE-B1D7-25D94283FD9D}"/>
              </a:ext>
            </a:extLst>
          </p:cNvPr>
          <p:cNvSpPr txBox="1"/>
          <p:nvPr/>
        </p:nvSpPr>
        <p:spPr>
          <a:xfrm>
            <a:off x="8091924" y="6363470"/>
            <a:ext cx="1946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/>
              <a:t>Марія </a:t>
            </a:r>
            <a:r>
              <a:rPr lang="uk-UA" sz="2400" dirty="0" err="1"/>
              <a:t>Каллас</a:t>
            </a:r>
            <a:endParaRPr lang="uk-UA" sz="2400" dirty="0"/>
          </a:p>
        </p:txBody>
      </p:sp>
    </p:spTree>
    <p:extLst>
      <p:ext uri="{BB962C8B-B14F-4D97-AF65-F5344CB8AC3E}">
        <p14:creationId xmlns:p14="http://schemas.microsoft.com/office/powerpoint/2010/main" val="103668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315826E7-ED47-4779-BB26-CC21DA45C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2505" y="1439938"/>
            <a:ext cx="5867620" cy="5131570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Фантазуємо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експериментуємо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діємо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9" name="Бульбашка прямої мови: прямокутна з округленими кутами 9">
            <a:extLst>
              <a:ext uri="{FF2B5EF4-FFF2-40B4-BE49-F238E27FC236}">
                <a16:creationId xmlns:a16="http://schemas.microsoft.com/office/drawing/2014/main" xmlns="" id="{E5C6D586-4C68-4AAA-99D1-C04A2034860C}"/>
              </a:ext>
            </a:extLst>
          </p:cNvPr>
          <p:cNvSpPr/>
          <p:nvPr/>
        </p:nvSpPr>
        <p:spPr>
          <a:xfrm>
            <a:off x="209295" y="3670300"/>
            <a:ext cx="5886705" cy="2926992"/>
          </a:xfrm>
          <a:prstGeom prst="roundRect">
            <a:avLst/>
          </a:prstGeom>
          <a:solidFill>
            <a:srgbClr val="00B050"/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Промовте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будь-яку фразу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різними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інтонаціями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(журба,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сумнів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незадоволення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заклик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тощо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Доповніть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її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рухами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жестами.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Створіть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відповідні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музичні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інтонації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6966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4">
            <a:extLst>
              <a:ext uri="{FF2B5EF4-FFF2-40B4-BE49-F238E27FC236}">
                <a16:creationId xmlns:a16="http://schemas.microsoft.com/office/drawing/2014/main" xmlns="" id="{6F18290F-02C1-493B-B24A-343BB9484D7F}"/>
              </a:ext>
            </a:extLst>
          </p:cNvPr>
          <p:cNvSpPr/>
          <p:nvPr/>
        </p:nvSpPr>
        <p:spPr>
          <a:xfrm>
            <a:off x="3355596" y="494530"/>
            <a:ext cx="8732066" cy="500208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Оціни роботу за допомогою фразеологізмів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8" name="Дата 1">
            <a:extLst>
              <a:ext uri="{FF2B5EF4-FFF2-40B4-BE49-F238E27FC236}">
                <a16:creationId xmlns:a16="http://schemas.microsoft.com/office/drawing/2014/main" xmlns="" id="{37B11F9D-A2DF-4436-8B3D-7D173A225923}"/>
              </a:ext>
            </a:extLst>
          </p:cNvPr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03.11.2022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ACF4C5E1-3716-4492-BBB5-B41AA4913A2C}"/>
              </a:ext>
            </a:extLst>
          </p:cNvPr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FC45FF41-3F3F-4DA8-ABE0-465C4BFC81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05" b="16945"/>
          <a:stretch/>
        </p:blipFill>
        <p:spPr>
          <a:xfrm>
            <a:off x="2922695" y="1685925"/>
            <a:ext cx="6784709" cy="5012967"/>
          </a:xfrm>
          <a:prstGeom prst="rect">
            <a:avLst/>
          </a:prstGeom>
        </p:spPr>
      </p:pic>
      <p:sp>
        <p:nvSpPr>
          <p:cNvPr id="6" name="Прямокутник: округлені кути 5">
            <a:extLst>
              <a:ext uri="{FF2B5EF4-FFF2-40B4-BE49-F238E27FC236}">
                <a16:creationId xmlns:a16="http://schemas.microsoft.com/office/drawing/2014/main" xmlns="" id="{314E0248-00BD-44AE-8D79-FC121E0B8922}"/>
              </a:ext>
            </a:extLst>
          </p:cNvPr>
          <p:cNvSpPr/>
          <p:nvPr/>
        </p:nvSpPr>
        <p:spPr>
          <a:xfrm>
            <a:off x="227120" y="1385262"/>
            <a:ext cx="3581400" cy="128173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 уроку я на сьомому небі.</a:t>
            </a:r>
          </a:p>
        </p:txBody>
      </p:sp>
      <p:grpSp>
        <p:nvGrpSpPr>
          <p:cNvPr id="15" name="Групувати 14">
            <a:extLst>
              <a:ext uri="{FF2B5EF4-FFF2-40B4-BE49-F238E27FC236}">
                <a16:creationId xmlns:a16="http://schemas.microsoft.com/office/drawing/2014/main" xmlns="" id="{48315C2F-A1F6-4103-96AF-1BA095510E71}"/>
              </a:ext>
            </a:extLst>
          </p:cNvPr>
          <p:cNvGrpSpPr/>
          <p:nvPr/>
        </p:nvGrpSpPr>
        <p:grpSpPr>
          <a:xfrm>
            <a:off x="500095" y="2523619"/>
            <a:ext cx="1328224" cy="487063"/>
            <a:chOff x="500095" y="2523619"/>
            <a:chExt cx="1328224" cy="487063"/>
          </a:xfrm>
        </p:grpSpPr>
        <p:pic>
          <p:nvPicPr>
            <p:cNvPr id="11" name="Рисунок 10">
              <a:extLst>
                <a:ext uri="{FF2B5EF4-FFF2-40B4-BE49-F238E27FC236}">
                  <a16:creationId xmlns:a16="http://schemas.microsoft.com/office/drawing/2014/main" xmlns="" id="{91E4F40D-0169-45F9-9192-C18EB4AB681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095" y="2523619"/>
              <a:ext cx="1328224" cy="487063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xmlns="" id="{E6D419F2-E66F-4E65-8156-AE0FB3236EBE}"/>
                </a:ext>
              </a:extLst>
            </p:cNvPr>
            <p:cNvSpPr txBox="1"/>
            <p:nvPr/>
          </p:nvSpPr>
          <p:spPr>
            <a:xfrm>
              <a:off x="831073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ТАК</a:t>
              </a:r>
            </a:p>
          </p:txBody>
        </p:sp>
      </p:grpSp>
      <p:grpSp>
        <p:nvGrpSpPr>
          <p:cNvPr id="16" name="Групувати 15">
            <a:extLst>
              <a:ext uri="{FF2B5EF4-FFF2-40B4-BE49-F238E27FC236}">
                <a16:creationId xmlns:a16="http://schemas.microsoft.com/office/drawing/2014/main" xmlns="" id="{B1011134-1D58-41F4-A895-9F345FA011AC}"/>
              </a:ext>
            </a:extLst>
          </p:cNvPr>
          <p:cNvGrpSpPr/>
          <p:nvPr/>
        </p:nvGrpSpPr>
        <p:grpSpPr>
          <a:xfrm>
            <a:off x="2175183" y="2523619"/>
            <a:ext cx="1342623" cy="492343"/>
            <a:chOff x="2175183" y="2523619"/>
            <a:chExt cx="1342623" cy="492343"/>
          </a:xfrm>
        </p:grpSpPr>
        <p:pic>
          <p:nvPicPr>
            <p:cNvPr id="13" name="Рисунок 12">
              <a:extLst>
                <a:ext uri="{FF2B5EF4-FFF2-40B4-BE49-F238E27FC236}">
                  <a16:creationId xmlns:a16="http://schemas.microsoft.com/office/drawing/2014/main" xmlns="" id="{67C074AC-5489-4764-A02B-B605DC7262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75183" y="2523619"/>
              <a:ext cx="1342623" cy="492343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xmlns="" id="{29F4C5FA-96AE-4105-B4BF-E3AE9DA943D6}"/>
                </a:ext>
              </a:extLst>
            </p:cNvPr>
            <p:cNvSpPr txBox="1"/>
            <p:nvPr/>
          </p:nvSpPr>
          <p:spPr>
            <a:xfrm>
              <a:off x="2591717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НІ</a:t>
              </a:r>
            </a:p>
          </p:txBody>
        </p:sp>
      </p:grpSp>
      <p:sp>
        <p:nvSpPr>
          <p:cNvPr id="29" name="Прямокутник: округлені кути 28">
            <a:extLst>
              <a:ext uri="{FF2B5EF4-FFF2-40B4-BE49-F238E27FC236}">
                <a16:creationId xmlns:a16="http://schemas.microsoft.com/office/drawing/2014/main" xmlns="" id="{77512025-9DA7-47C7-A4A2-0E80A5F6B34B}"/>
              </a:ext>
            </a:extLst>
          </p:cNvPr>
          <p:cNvSpPr/>
          <p:nvPr/>
        </p:nvSpPr>
        <p:spPr>
          <a:xfrm>
            <a:off x="8383480" y="1385262"/>
            <a:ext cx="3581400" cy="128173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Замість навчання воду решетом носили.</a:t>
            </a:r>
          </a:p>
        </p:txBody>
      </p:sp>
      <p:grpSp>
        <p:nvGrpSpPr>
          <p:cNvPr id="30" name="Групувати 29">
            <a:extLst>
              <a:ext uri="{FF2B5EF4-FFF2-40B4-BE49-F238E27FC236}">
                <a16:creationId xmlns:a16="http://schemas.microsoft.com/office/drawing/2014/main" xmlns="" id="{8CDAE631-33A2-40ED-9A6C-1ADBF264C3CD}"/>
              </a:ext>
            </a:extLst>
          </p:cNvPr>
          <p:cNvGrpSpPr/>
          <p:nvPr/>
        </p:nvGrpSpPr>
        <p:grpSpPr>
          <a:xfrm>
            <a:off x="8656455" y="2523619"/>
            <a:ext cx="1328224" cy="487063"/>
            <a:chOff x="500095" y="2523619"/>
            <a:chExt cx="1328224" cy="487063"/>
          </a:xfrm>
        </p:grpSpPr>
        <p:pic>
          <p:nvPicPr>
            <p:cNvPr id="31" name="Рисунок 30">
              <a:extLst>
                <a:ext uri="{FF2B5EF4-FFF2-40B4-BE49-F238E27FC236}">
                  <a16:creationId xmlns:a16="http://schemas.microsoft.com/office/drawing/2014/main" xmlns="" id="{A660FE50-9400-489F-8AC3-D8BDBB5307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095" y="2523619"/>
              <a:ext cx="1328224" cy="487063"/>
            </a:xfrm>
            <a:prstGeom prst="rect">
              <a:avLst/>
            </a:prstGeom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xmlns="" id="{317AE121-DFF4-4888-BE2F-E1A5DFDE0DC2}"/>
                </a:ext>
              </a:extLst>
            </p:cNvPr>
            <p:cNvSpPr txBox="1"/>
            <p:nvPr/>
          </p:nvSpPr>
          <p:spPr>
            <a:xfrm>
              <a:off x="831073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ТАК</a:t>
              </a:r>
            </a:p>
          </p:txBody>
        </p:sp>
      </p:grpSp>
      <p:grpSp>
        <p:nvGrpSpPr>
          <p:cNvPr id="33" name="Групувати 32">
            <a:extLst>
              <a:ext uri="{FF2B5EF4-FFF2-40B4-BE49-F238E27FC236}">
                <a16:creationId xmlns:a16="http://schemas.microsoft.com/office/drawing/2014/main" xmlns="" id="{A0D0507D-5BBA-4520-A771-75C2E95F0A07}"/>
              </a:ext>
            </a:extLst>
          </p:cNvPr>
          <p:cNvGrpSpPr/>
          <p:nvPr/>
        </p:nvGrpSpPr>
        <p:grpSpPr>
          <a:xfrm>
            <a:off x="10331543" y="2523619"/>
            <a:ext cx="1342623" cy="492343"/>
            <a:chOff x="2175183" y="2523619"/>
            <a:chExt cx="1342623" cy="492343"/>
          </a:xfrm>
        </p:grpSpPr>
        <p:pic>
          <p:nvPicPr>
            <p:cNvPr id="34" name="Рисунок 33">
              <a:extLst>
                <a:ext uri="{FF2B5EF4-FFF2-40B4-BE49-F238E27FC236}">
                  <a16:creationId xmlns:a16="http://schemas.microsoft.com/office/drawing/2014/main" xmlns="" id="{FB40B84C-A593-4DF5-8798-DB2404EE15C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75183" y="2523619"/>
              <a:ext cx="1342623" cy="492343"/>
            </a:xfrm>
            <a:prstGeom prst="rect">
              <a:avLst/>
            </a:prstGeom>
          </p:spPr>
        </p:pic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xmlns="" id="{27E444B1-214E-45A9-85B1-50DE22E2B974}"/>
                </a:ext>
              </a:extLst>
            </p:cNvPr>
            <p:cNvSpPr txBox="1"/>
            <p:nvPr/>
          </p:nvSpPr>
          <p:spPr>
            <a:xfrm>
              <a:off x="2591717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НІ</a:t>
              </a:r>
            </a:p>
          </p:txBody>
        </p:sp>
      </p:grpSp>
      <p:sp>
        <p:nvSpPr>
          <p:cNvPr id="36" name="Прямокутник: округлені кути 35">
            <a:extLst>
              <a:ext uri="{FF2B5EF4-FFF2-40B4-BE49-F238E27FC236}">
                <a16:creationId xmlns:a16="http://schemas.microsoft.com/office/drawing/2014/main" xmlns="" id="{FAD14939-893D-4137-8472-DCDEF3AA58B2}"/>
              </a:ext>
            </a:extLst>
          </p:cNvPr>
          <p:cNvSpPr/>
          <p:nvPr/>
        </p:nvSpPr>
        <p:spPr>
          <a:xfrm>
            <a:off x="419318" y="3395928"/>
            <a:ext cx="3581400" cy="128173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 час уроку гнули спину. </a:t>
            </a:r>
          </a:p>
        </p:txBody>
      </p:sp>
      <p:grpSp>
        <p:nvGrpSpPr>
          <p:cNvPr id="37" name="Групувати 36">
            <a:extLst>
              <a:ext uri="{FF2B5EF4-FFF2-40B4-BE49-F238E27FC236}">
                <a16:creationId xmlns:a16="http://schemas.microsoft.com/office/drawing/2014/main" xmlns="" id="{D57AA6DF-D32D-47EA-975A-DF7F4B2F40DC}"/>
              </a:ext>
            </a:extLst>
          </p:cNvPr>
          <p:cNvGrpSpPr/>
          <p:nvPr/>
        </p:nvGrpSpPr>
        <p:grpSpPr>
          <a:xfrm>
            <a:off x="692293" y="4534285"/>
            <a:ext cx="1328224" cy="487063"/>
            <a:chOff x="500095" y="2523619"/>
            <a:chExt cx="1328224" cy="487063"/>
          </a:xfrm>
        </p:grpSpPr>
        <p:pic>
          <p:nvPicPr>
            <p:cNvPr id="38" name="Рисунок 37">
              <a:extLst>
                <a:ext uri="{FF2B5EF4-FFF2-40B4-BE49-F238E27FC236}">
                  <a16:creationId xmlns:a16="http://schemas.microsoft.com/office/drawing/2014/main" xmlns="" id="{496D7C0E-4D22-4F57-B1C5-4F630685A8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095" y="2523619"/>
              <a:ext cx="1328224" cy="487063"/>
            </a:xfrm>
            <a:prstGeom prst="rect">
              <a:avLst/>
            </a:prstGeom>
          </p:spPr>
        </p:pic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xmlns="" id="{568760B4-B772-42F5-96AF-878114A9414C}"/>
                </a:ext>
              </a:extLst>
            </p:cNvPr>
            <p:cNvSpPr txBox="1"/>
            <p:nvPr/>
          </p:nvSpPr>
          <p:spPr>
            <a:xfrm>
              <a:off x="831073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ТАК</a:t>
              </a:r>
            </a:p>
          </p:txBody>
        </p:sp>
      </p:grpSp>
      <p:grpSp>
        <p:nvGrpSpPr>
          <p:cNvPr id="40" name="Групувати 39">
            <a:extLst>
              <a:ext uri="{FF2B5EF4-FFF2-40B4-BE49-F238E27FC236}">
                <a16:creationId xmlns:a16="http://schemas.microsoft.com/office/drawing/2014/main" xmlns="" id="{1725571B-539F-4D1C-BC57-1F0CB19DD4B2}"/>
              </a:ext>
            </a:extLst>
          </p:cNvPr>
          <p:cNvGrpSpPr/>
          <p:nvPr/>
        </p:nvGrpSpPr>
        <p:grpSpPr>
          <a:xfrm>
            <a:off x="2367381" y="4534285"/>
            <a:ext cx="1342623" cy="492343"/>
            <a:chOff x="2175183" y="2523619"/>
            <a:chExt cx="1342623" cy="492343"/>
          </a:xfrm>
        </p:grpSpPr>
        <p:pic>
          <p:nvPicPr>
            <p:cNvPr id="41" name="Рисунок 40">
              <a:extLst>
                <a:ext uri="{FF2B5EF4-FFF2-40B4-BE49-F238E27FC236}">
                  <a16:creationId xmlns:a16="http://schemas.microsoft.com/office/drawing/2014/main" xmlns="" id="{CAB8490F-FF6C-4C7A-A40C-61EC943A349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75183" y="2523619"/>
              <a:ext cx="1342623" cy="492343"/>
            </a:xfrm>
            <a:prstGeom prst="rect">
              <a:avLst/>
            </a:prstGeom>
          </p:spPr>
        </p:pic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xmlns="" id="{63F3BF31-DC13-434C-A7B6-59A4D7A8ED6F}"/>
                </a:ext>
              </a:extLst>
            </p:cNvPr>
            <p:cNvSpPr txBox="1"/>
            <p:nvPr/>
          </p:nvSpPr>
          <p:spPr>
            <a:xfrm>
              <a:off x="2591717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НІ</a:t>
              </a:r>
            </a:p>
          </p:txBody>
        </p:sp>
      </p:grpSp>
      <p:sp>
        <p:nvSpPr>
          <p:cNvPr id="43" name="Прямокутник: округлені кути 42">
            <a:extLst>
              <a:ext uri="{FF2B5EF4-FFF2-40B4-BE49-F238E27FC236}">
                <a16:creationId xmlns:a16="http://schemas.microsoft.com/office/drawing/2014/main" xmlns="" id="{0D2C5D3B-EADB-4D3D-968E-A4827A8FD3F5}"/>
              </a:ext>
            </a:extLst>
          </p:cNvPr>
          <p:cNvSpPr/>
          <p:nvPr/>
        </p:nvSpPr>
        <p:spPr>
          <a:xfrm>
            <a:off x="8033919" y="3376879"/>
            <a:ext cx="3581400" cy="128173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Працювали з вчителем душа в душу.</a:t>
            </a:r>
          </a:p>
        </p:txBody>
      </p:sp>
      <p:grpSp>
        <p:nvGrpSpPr>
          <p:cNvPr id="44" name="Групувати 43">
            <a:extLst>
              <a:ext uri="{FF2B5EF4-FFF2-40B4-BE49-F238E27FC236}">
                <a16:creationId xmlns:a16="http://schemas.microsoft.com/office/drawing/2014/main" xmlns="" id="{DEFCB525-E165-44CD-8282-C4261AE12A43}"/>
              </a:ext>
            </a:extLst>
          </p:cNvPr>
          <p:cNvGrpSpPr/>
          <p:nvPr/>
        </p:nvGrpSpPr>
        <p:grpSpPr>
          <a:xfrm>
            <a:off x="8306894" y="4515236"/>
            <a:ext cx="1328224" cy="487063"/>
            <a:chOff x="500095" y="2523619"/>
            <a:chExt cx="1328224" cy="487063"/>
          </a:xfrm>
        </p:grpSpPr>
        <p:pic>
          <p:nvPicPr>
            <p:cNvPr id="45" name="Рисунок 44">
              <a:extLst>
                <a:ext uri="{FF2B5EF4-FFF2-40B4-BE49-F238E27FC236}">
                  <a16:creationId xmlns:a16="http://schemas.microsoft.com/office/drawing/2014/main" xmlns="" id="{4E4A1A56-5D20-42BA-AAEF-B8899A3D7A8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095" y="2523619"/>
              <a:ext cx="1328224" cy="487063"/>
            </a:xfrm>
            <a:prstGeom prst="rect">
              <a:avLst/>
            </a:prstGeom>
          </p:spPr>
        </p:pic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xmlns="" id="{81CA293B-E9EE-43CB-84DC-FDF4E4570A9A}"/>
                </a:ext>
              </a:extLst>
            </p:cNvPr>
            <p:cNvSpPr txBox="1"/>
            <p:nvPr/>
          </p:nvSpPr>
          <p:spPr>
            <a:xfrm>
              <a:off x="831073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ТАК</a:t>
              </a:r>
            </a:p>
          </p:txBody>
        </p:sp>
      </p:grpSp>
      <p:grpSp>
        <p:nvGrpSpPr>
          <p:cNvPr id="47" name="Групувати 46">
            <a:extLst>
              <a:ext uri="{FF2B5EF4-FFF2-40B4-BE49-F238E27FC236}">
                <a16:creationId xmlns:a16="http://schemas.microsoft.com/office/drawing/2014/main" xmlns="" id="{E59A1116-290A-48EB-AE7C-4D84BD27660B}"/>
              </a:ext>
            </a:extLst>
          </p:cNvPr>
          <p:cNvGrpSpPr/>
          <p:nvPr/>
        </p:nvGrpSpPr>
        <p:grpSpPr>
          <a:xfrm>
            <a:off x="9981982" y="4515236"/>
            <a:ext cx="1342623" cy="492343"/>
            <a:chOff x="2175183" y="2523619"/>
            <a:chExt cx="1342623" cy="492343"/>
          </a:xfrm>
        </p:grpSpPr>
        <p:pic>
          <p:nvPicPr>
            <p:cNvPr id="48" name="Рисунок 47">
              <a:extLst>
                <a:ext uri="{FF2B5EF4-FFF2-40B4-BE49-F238E27FC236}">
                  <a16:creationId xmlns:a16="http://schemas.microsoft.com/office/drawing/2014/main" xmlns="" id="{D63AAFFF-D97D-4727-B281-83DA88DDC7B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75183" y="2523619"/>
              <a:ext cx="1342623" cy="492343"/>
            </a:xfrm>
            <a:prstGeom prst="rect">
              <a:avLst/>
            </a:prstGeom>
          </p:spPr>
        </p:pic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xmlns="" id="{AA73FD12-1F5E-4486-879A-56BB40275D1F}"/>
                </a:ext>
              </a:extLst>
            </p:cNvPr>
            <p:cNvSpPr txBox="1"/>
            <p:nvPr/>
          </p:nvSpPr>
          <p:spPr>
            <a:xfrm>
              <a:off x="2591717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НІ</a:t>
              </a:r>
            </a:p>
          </p:txBody>
        </p:sp>
      </p:grpSp>
      <p:sp>
        <p:nvSpPr>
          <p:cNvPr id="50" name="Прямокутник: округлені кути 49">
            <a:extLst>
              <a:ext uri="{FF2B5EF4-FFF2-40B4-BE49-F238E27FC236}">
                <a16:creationId xmlns:a16="http://schemas.microsoft.com/office/drawing/2014/main" xmlns="" id="{A4A282F5-498F-4EE7-AA16-E418BF438FF5}"/>
              </a:ext>
            </a:extLst>
          </p:cNvPr>
          <p:cNvSpPr/>
          <p:nvPr/>
        </p:nvSpPr>
        <p:spPr>
          <a:xfrm>
            <a:off x="1333718" y="5172075"/>
            <a:ext cx="3581400" cy="128173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Дізнався, що на вербі груші ростуть.</a:t>
            </a:r>
          </a:p>
        </p:txBody>
      </p:sp>
      <p:grpSp>
        <p:nvGrpSpPr>
          <p:cNvPr id="51" name="Групувати 50">
            <a:extLst>
              <a:ext uri="{FF2B5EF4-FFF2-40B4-BE49-F238E27FC236}">
                <a16:creationId xmlns:a16="http://schemas.microsoft.com/office/drawing/2014/main" xmlns="" id="{B95F8E75-6CBE-4E0F-B0B7-220A3DBB9CB2}"/>
              </a:ext>
            </a:extLst>
          </p:cNvPr>
          <p:cNvGrpSpPr/>
          <p:nvPr/>
        </p:nvGrpSpPr>
        <p:grpSpPr>
          <a:xfrm>
            <a:off x="1606693" y="6310432"/>
            <a:ext cx="1328224" cy="487063"/>
            <a:chOff x="500095" y="2523619"/>
            <a:chExt cx="1328224" cy="487063"/>
          </a:xfrm>
        </p:grpSpPr>
        <p:pic>
          <p:nvPicPr>
            <p:cNvPr id="52" name="Рисунок 51">
              <a:extLst>
                <a:ext uri="{FF2B5EF4-FFF2-40B4-BE49-F238E27FC236}">
                  <a16:creationId xmlns:a16="http://schemas.microsoft.com/office/drawing/2014/main" xmlns="" id="{0667DA98-B3B5-44F0-A984-21495871644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095" y="2523619"/>
              <a:ext cx="1328224" cy="487063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xmlns="" id="{3E949C05-F34A-4AD0-8DDB-A8BA03BDFE88}"/>
                </a:ext>
              </a:extLst>
            </p:cNvPr>
            <p:cNvSpPr txBox="1"/>
            <p:nvPr/>
          </p:nvSpPr>
          <p:spPr>
            <a:xfrm>
              <a:off x="831073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ТАК</a:t>
              </a:r>
            </a:p>
          </p:txBody>
        </p:sp>
      </p:grpSp>
      <p:grpSp>
        <p:nvGrpSpPr>
          <p:cNvPr id="54" name="Групувати 53">
            <a:extLst>
              <a:ext uri="{FF2B5EF4-FFF2-40B4-BE49-F238E27FC236}">
                <a16:creationId xmlns:a16="http://schemas.microsoft.com/office/drawing/2014/main" xmlns="" id="{71619AF3-22DC-4B9F-8576-758894CD9726}"/>
              </a:ext>
            </a:extLst>
          </p:cNvPr>
          <p:cNvGrpSpPr/>
          <p:nvPr/>
        </p:nvGrpSpPr>
        <p:grpSpPr>
          <a:xfrm>
            <a:off x="3281781" y="6310432"/>
            <a:ext cx="1342623" cy="492343"/>
            <a:chOff x="2175183" y="2523619"/>
            <a:chExt cx="1342623" cy="492343"/>
          </a:xfrm>
        </p:grpSpPr>
        <p:pic>
          <p:nvPicPr>
            <p:cNvPr id="55" name="Рисунок 54">
              <a:extLst>
                <a:ext uri="{FF2B5EF4-FFF2-40B4-BE49-F238E27FC236}">
                  <a16:creationId xmlns:a16="http://schemas.microsoft.com/office/drawing/2014/main" xmlns="" id="{409DDEC7-F93E-47FC-9CF7-52DDEB5B6AA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75183" y="2523619"/>
              <a:ext cx="1342623" cy="492343"/>
            </a:xfrm>
            <a:prstGeom prst="rect">
              <a:avLst/>
            </a:prstGeom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xmlns="" id="{A58781C5-3F10-4127-8C00-B49D2707398B}"/>
                </a:ext>
              </a:extLst>
            </p:cNvPr>
            <p:cNvSpPr txBox="1"/>
            <p:nvPr/>
          </p:nvSpPr>
          <p:spPr>
            <a:xfrm>
              <a:off x="2591717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НІ</a:t>
              </a:r>
            </a:p>
          </p:txBody>
        </p:sp>
      </p:grpSp>
      <p:sp>
        <p:nvSpPr>
          <p:cNvPr id="57" name="Прямокутник: округлені кути 56">
            <a:extLst>
              <a:ext uri="{FF2B5EF4-FFF2-40B4-BE49-F238E27FC236}">
                <a16:creationId xmlns:a16="http://schemas.microsoft.com/office/drawing/2014/main" xmlns="" id="{23465156-C2EA-4B1E-9B14-61E6920EE794}"/>
              </a:ext>
            </a:extLst>
          </p:cNvPr>
          <p:cNvSpPr/>
          <p:nvPr/>
        </p:nvSpPr>
        <p:spPr>
          <a:xfrm>
            <a:off x="7916704" y="5172075"/>
            <a:ext cx="3581400" cy="128173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 цій темі всі зуби з’їли.</a:t>
            </a:r>
          </a:p>
        </p:txBody>
      </p:sp>
      <p:grpSp>
        <p:nvGrpSpPr>
          <p:cNvPr id="58" name="Групувати 57">
            <a:extLst>
              <a:ext uri="{FF2B5EF4-FFF2-40B4-BE49-F238E27FC236}">
                <a16:creationId xmlns:a16="http://schemas.microsoft.com/office/drawing/2014/main" xmlns="" id="{D4EF1054-B59E-4481-BE47-8697D585D714}"/>
              </a:ext>
            </a:extLst>
          </p:cNvPr>
          <p:cNvGrpSpPr/>
          <p:nvPr/>
        </p:nvGrpSpPr>
        <p:grpSpPr>
          <a:xfrm>
            <a:off x="8189679" y="6310432"/>
            <a:ext cx="1328224" cy="487063"/>
            <a:chOff x="500095" y="2523619"/>
            <a:chExt cx="1328224" cy="487063"/>
          </a:xfrm>
        </p:grpSpPr>
        <p:pic>
          <p:nvPicPr>
            <p:cNvPr id="59" name="Рисунок 58">
              <a:extLst>
                <a:ext uri="{FF2B5EF4-FFF2-40B4-BE49-F238E27FC236}">
                  <a16:creationId xmlns:a16="http://schemas.microsoft.com/office/drawing/2014/main" xmlns="" id="{EF3B996D-EFA9-448D-9BFE-4256803A74E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095" y="2523619"/>
              <a:ext cx="1328224" cy="487063"/>
            </a:xfrm>
            <a:prstGeom prst="rect">
              <a:avLst/>
            </a:prstGeom>
          </p:spPr>
        </p:pic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xmlns="" id="{082DEAC4-04DF-43CD-A4AC-EDBEE5C1A38B}"/>
                </a:ext>
              </a:extLst>
            </p:cNvPr>
            <p:cNvSpPr txBox="1"/>
            <p:nvPr/>
          </p:nvSpPr>
          <p:spPr>
            <a:xfrm>
              <a:off x="831073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ТАК</a:t>
              </a:r>
            </a:p>
          </p:txBody>
        </p:sp>
      </p:grpSp>
      <p:grpSp>
        <p:nvGrpSpPr>
          <p:cNvPr id="61" name="Групувати 60">
            <a:extLst>
              <a:ext uri="{FF2B5EF4-FFF2-40B4-BE49-F238E27FC236}">
                <a16:creationId xmlns:a16="http://schemas.microsoft.com/office/drawing/2014/main" xmlns="" id="{873E9D12-492C-4D18-AB45-EC0F3FA36CE2}"/>
              </a:ext>
            </a:extLst>
          </p:cNvPr>
          <p:cNvGrpSpPr/>
          <p:nvPr/>
        </p:nvGrpSpPr>
        <p:grpSpPr>
          <a:xfrm>
            <a:off x="9864767" y="6310432"/>
            <a:ext cx="1342623" cy="492343"/>
            <a:chOff x="2175183" y="2523619"/>
            <a:chExt cx="1342623" cy="492343"/>
          </a:xfrm>
        </p:grpSpPr>
        <p:pic>
          <p:nvPicPr>
            <p:cNvPr id="62" name="Рисунок 61">
              <a:extLst>
                <a:ext uri="{FF2B5EF4-FFF2-40B4-BE49-F238E27FC236}">
                  <a16:creationId xmlns:a16="http://schemas.microsoft.com/office/drawing/2014/main" xmlns="" id="{97119772-1A17-41BF-9B9D-FBF48F8B86A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75183" y="2523619"/>
              <a:ext cx="1342623" cy="492343"/>
            </a:xfrm>
            <a:prstGeom prst="rect">
              <a:avLst/>
            </a:prstGeom>
          </p:spPr>
        </p:pic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xmlns="" id="{2A2C4873-9972-4CE8-A6BB-1DA1069AEB9D}"/>
                </a:ext>
              </a:extLst>
            </p:cNvPr>
            <p:cNvSpPr txBox="1"/>
            <p:nvPr/>
          </p:nvSpPr>
          <p:spPr>
            <a:xfrm>
              <a:off x="2591717" y="2641350"/>
              <a:ext cx="6662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uk-UA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НІ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8189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9" grpId="0" animBg="1"/>
      <p:bldP spid="36" grpId="0" animBg="1"/>
      <p:bldP spid="43" grpId="0" animBg="1"/>
      <p:bldP spid="50" grpId="0" animBg="1"/>
      <p:bldP spid="57" grpId="0" animBg="1"/>
    </p:bld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3334</TotalTime>
  <Words>1150</Words>
  <Application>Microsoft Office PowerPoint</Application>
  <PresentationFormat>Широкоэкранный</PresentationFormat>
  <Paragraphs>185</Paragraphs>
  <Slides>34</Slides>
  <Notes>1</Notes>
  <HiddenSlides>0</HiddenSlides>
  <MMClips>7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Vasyl Tsupa</dc:creator>
  <cp:lastModifiedBy>Учень</cp:lastModifiedBy>
  <cp:revision>401</cp:revision>
  <dcterms:created xsi:type="dcterms:W3CDTF">2018-01-05T16:38:53Z</dcterms:created>
  <dcterms:modified xsi:type="dcterms:W3CDTF">2022-11-03T14:40:54Z</dcterms:modified>
</cp:coreProperties>
</file>