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B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53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_rels/data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4" Type="http://schemas.openxmlformats.org/officeDocument/2006/relationships/image" Target="../media/image7.svg"/></Relationships>
</file>

<file path=ppt/diagrams/_rels/drawing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4" Type="http://schemas.openxmlformats.org/officeDocument/2006/relationships/image" Target="../media/image7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7216517-54B3-45C9-89EE-22018DF0CD2B}" type="doc">
      <dgm:prSet loTypeId="urn:microsoft.com/office/officeart/2005/8/layout/vList2" loCatId="list" qsTypeId="urn:microsoft.com/office/officeart/2005/8/quickstyle/simple5" qsCatId="simple" csTypeId="urn:microsoft.com/office/officeart/2005/8/colors/accent1_5" csCatId="accent1"/>
      <dgm:spPr/>
      <dgm:t>
        <a:bodyPr/>
        <a:lstStyle/>
        <a:p>
          <a:endParaRPr lang="ru-RU"/>
        </a:p>
      </dgm:t>
    </dgm:pt>
    <dgm:pt modelId="{1440FE96-60E8-48DD-8FE9-58D3611EBB7F}">
      <dgm:prSet/>
      <dgm:spPr/>
      <dgm:t>
        <a:bodyPr/>
        <a:lstStyle/>
        <a:p>
          <a:pPr algn="just"/>
          <a:r>
            <a:rPr lang="uk-UA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Фонетика</a:t>
          </a:r>
          <a:r>
            <a:rPr lang="uk-U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– це розділ мовознавства, що вивчає звуковий склад мови. </a:t>
          </a:r>
          <a:endParaRPr lang="ru-RU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7FB7AE1-143A-4AA9-9AC0-32892E2B6B2C}" type="parTrans" cxnId="{8B05B2B5-E96B-4790-9ABE-46F9B91DAB4F}">
      <dgm:prSet/>
      <dgm:spPr/>
      <dgm:t>
        <a:bodyPr/>
        <a:lstStyle/>
        <a:p>
          <a:pPr algn="just"/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25E03F7-2734-450A-BC4A-F2E1D59BE70D}" type="sibTrans" cxnId="{8B05B2B5-E96B-4790-9ABE-46F9B91DAB4F}">
      <dgm:prSet/>
      <dgm:spPr/>
      <dgm:t>
        <a:bodyPr/>
        <a:lstStyle/>
        <a:p>
          <a:pPr algn="just"/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248695B-CEB2-4F9D-BBBE-FF1D9F7D1E29}">
      <dgm:prSet/>
      <dgm:spPr/>
      <dgm:t>
        <a:bodyPr/>
        <a:lstStyle/>
        <a:p>
          <a:pPr algn="just"/>
          <a:r>
            <a:rPr lang="uk-UA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Звук</a:t>
          </a:r>
          <a:r>
            <a:rPr lang="uk-U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– найменша неподільна одиниця, яку вимовляємо та чуємо. </a:t>
          </a:r>
          <a:endParaRPr lang="ru-RU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9F66DB2-CDCD-4B53-8778-5B24BF32D881}" type="parTrans" cxnId="{EA02E558-0F41-4A50-BD21-1A9CFEB76FFF}">
      <dgm:prSet/>
      <dgm:spPr/>
      <dgm:t>
        <a:bodyPr/>
        <a:lstStyle/>
        <a:p>
          <a:pPr algn="just"/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6642046-9701-496F-9D62-3518CC42A7F2}" type="sibTrans" cxnId="{EA02E558-0F41-4A50-BD21-1A9CFEB76FFF}">
      <dgm:prSet/>
      <dgm:spPr/>
      <dgm:t>
        <a:bodyPr/>
        <a:lstStyle/>
        <a:p>
          <a:pPr algn="just"/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D755DF7-8572-402F-8455-5894F125F7A2}">
      <dgm:prSet/>
      <dgm:spPr/>
      <dgm:t>
        <a:bodyPr/>
        <a:lstStyle/>
        <a:p>
          <a:pPr algn="just"/>
          <a:r>
            <a:rPr lang="uk-UA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Буква</a:t>
          </a:r>
          <a:r>
            <a:rPr lang="uk-U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– знак, який слугує для позначення на письмі звука. </a:t>
          </a:r>
          <a:endParaRPr lang="ru-RU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28D0E9A-148E-4F14-BC4B-017C918A6654}" type="parTrans" cxnId="{DA051013-0B73-4C60-9E1D-1F6EA0E353CA}">
      <dgm:prSet/>
      <dgm:spPr/>
      <dgm:t>
        <a:bodyPr/>
        <a:lstStyle/>
        <a:p>
          <a:pPr algn="just"/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4FC9EBC-F131-4664-A59A-5D10E65DAF24}" type="sibTrans" cxnId="{DA051013-0B73-4C60-9E1D-1F6EA0E353CA}">
      <dgm:prSet/>
      <dgm:spPr/>
      <dgm:t>
        <a:bodyPr/>
        <a:lstStyle/>
        <a:p>
          <a:pPr algn="just"/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A715303-D38F-46A6-90EB-0DE21A3CA00E}" type="pres">
      <dgm:prSet presAssocID="{17216517-54B3-45C9-89EE-22018DF0CD2B}" presName="linear" presStyleCnt="0">
        <dgm:presLayoutVars>
          <dgm:animLvl val="lvl"/>
          <dgm:resizeHandles val="exact"/>
        </dgm:presLayoutVars>
      </dgm:prSet>
      <dgm:spPr/>
    </dgm:pt>
    <dgm:pt modelId="{8022E1D7-C9B3-407F-9E45-2F94541B2849}" type="pres">
      <dgm:prSet presAssocID="{1440FE96-60E8-48DD-8FE9-58D3611EBB7F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0265C240-CA69-4282-B6C3-C72F69F64BBD}" type="pres">
      <dgm:prSet presAssocID="{F25E03F7-2734-450A-BC4A-F2E1D59BE70D}" presName="spacer" presStyleCnt="0"/>
      <dgm:spPr/>
    </dgm:pt>
    <dgm:pt modelId="{500954D8-0C79-49FE-AD22-24A26F70C947}" type="pres">
      <dgm:prSet presAssocID="{0248695B-CEB2-4F9D-BBBE-FF1D9F7D1E29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067292EC-4A0E-416D-BB62-43FEAF2229F4}" type="pres">
      <dgm:prSet presAssocID="{36642046-9701-496F-9D62-3518CC42A7F2}" presName="spacer" presStyleCnt="0"/>
      <dgm:spPr/>
    </dgm:pt>
    <dgm:pt modelId="{F334B59D-CC49-4791-904E-EBE677FEE18D}" type="pres">
      <dgm:prSet presAssocID="{3D755DF7-8572-402F-8455-5894F125F7A2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DA051013-0B73-4C60-9E1D-1F6EA0E353CA}" srcId="{17216517-54B3-45C9-89EE-22018DF0CD2B}" destId="{3D755DF7-8572-402F-8455-5894F125F7A2}" srcOrd="2" destOrd="0" parTransId="{D28D0E9A-148E-4F14-BC4B-017C918A6654}" sibTransId="{44FC9EBC-F131-4664-A59A-5D10E65DAF24}"/>
    <dgm:cxn modelId="{70854C1D-4704-4461-A784-419F2D371292}" type="presOf" srcId="{0248695B-CEB2-4F9D-BBBE-FF1D9F7D1E29}" destId="{500954D8-0C79-49FE-AD22-24A26F70C947}" srcOrd="0" destOrd="0" presId="urn:microsoft.com/office/officeart/2005/8/layout/vList2"/>
    <dgm:cxn modelId="{EE74A227-C750-4C95-95B4-A62CC0F6FD90}" type="presOf" srcId="{3D755DF7-8572-402F-8455-5894F125F7A2}" destId="{F334B59D-CC49-4791-904E-EBE677FEE18D}" srcOrd="0" destOrd="0" presId="urn:microsoft.com/office/officeart/2005/8/layout/vList2"/>
    <dgm:cxn modelId="{8467E231-22E2-4745-B6E0-2DB2A53CE6DE}" type="presOf" srcId="{17216517-54B3-45C9-89EE-22018DF0CD2B}" destId="{7A715303-D38F-46A6-90EB-0DE21A3CA00E}" srcOrd="0" destOrd="0" presId="urn:microsoft.com/office/officeart/2005/8/layout/vList2"/>
    <dgm:cxn modelId="{EA02E558-0F41-4A50-BD21-1A9CFEB76FFF}" srcId="{17216517-54B3-45C9-89EE-22018DF0CD2B}" destId="{0248695B-CEB2-4F9D-BBBE-FF1D9F7D1E29}" srcOrd="1" destOrd="0" parTransId="{A9F66DB2-CDCD-4B53-8778-5B24BF32D881}" sibTransId="{36642046-9701-496F-9D62-3518CC42A7F2}"/>
    <dgm:cxn modelId="{8421D4A4-B650-4A8C-A805-8F9425EC3D1B}" type="presOf" srcId="{1440FE96-60E8-48DD-8FE9-58D3611EBB7F}" destId="{8022E1D7-C9B3-407F-9E45-2F94541B2849}" srcOrd="0" destOrd="0" presId="urn:microsoft.com/office/officeart/2005/8/layout/vList2"/>
    <dgm:cxn modelId="{8B05B2B5-E96B-4790-9ABE-46F9B91DAB4F}" srcId="{17216517-54B3-45C9-89EE-22018DF0CD2B}" destId="{1440FE96-60E8-48DD-8FE9-58D3611EBB7F}" srcOrd="0" destOrd="0" parTransId="{D7FB7AE1-143A-4AA9-9AC0-32892E2B6B2C}" sibTransId="{F25E03F7-2734-450A-BC4A-F2E1D59BE70D}"/>
    <dgm:cxn modelId="{1DBE8B4C-4908-42B2-92D1-0F5622924235}" type="presParOf" srcId="{7A715303-D38F-46A6-90EB-0DE21A3CA00E}" destId="{8022E1D7-C9B3-407F-9E45-2F94541B2849}" srcOrd="0" destOrd="0" presId="urn:microsoft.com/office/officeart/2005/8/layout/vList2"/>
    <dgm:cxn modelId="{7FF3AB3F-0059-4D13-889F-6F40ECCFAD78}" type="presParOf" srcId="{7A715303-D38F-46A6-90EB-0DE21A3CA00E}" destId="{0265C240-CA69-4282-B6C3-C72F69F64BBD}" srcOrd="1" destOrd="0" presId="urn:microsoft.com/office/officeart/2005/8/layout/vList2"/>
    <dgm:cxn modelId="{694F89D5-B3BD-48D8-98ED-F6F6EE28350E}" type="presParOf" srcId="{7A715303-D38F-46A6-90EB-0DE21A3CA00E}" destId="{500954D8-0C79-49FE-AD22-24A26F70C947}" srcOrd="2" destOrd="0" presId="urn:microsoft.com/office/officeart/2005/8/layout/vList2"/>
    <dgm:cxn modelId="{5EB4759B-70B1-4F09-A7F0-04C895DD5BE4}" type="presParOf" srcId="{7A715303-D38F-46A6-90EB-0DE21A3CA00E}" destId="{067292EC-4A0E-416D-BB62-43FEAF2229F4}" srcOrd="3" destOrd="0" presId="urn:microsoft.com/office/officeart/2005/8/layout/vList2"/>
    <dgm:cxn modelId="{759A775F-177A-4AFB-A002-A8EBD2724994}" type="presParOf" srcId="{7A715303-D38F-46A6-90EB-0DE21A3CA00E}" destId="{F334B59D-CC49-4791-904E-EBE677FEE18D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4ABC6878-1576-4B1D-B1A0-00FBDCC63229}" type="doc">
      <dgm:prSet loTypeId="urn:microsoft.com/office/officeart/2005/8/layout/process4" loCatId="process" qsTypeId="urn:microsoft.com/office/officeart/2005/8/quickstyle/simple5" qsCatId="simple" csTypeId="urn:microsoft.com/office/officeart/2005/8/colors/accent1_5" csCatId="accent1" phldr="1"/>
      <dgm:spPr/>
      <dgm:t>
        <a:bodyPr/>
        <a:lstStyle/>
        <a:p>
          <a:endParaRPr lang="ru-RU"/>
        </a:p>
      </dgm:t>
    </dgm:pt>
    <dgm:pt modelId="{D6FF6261-57B1-4CFB-AEC8-6CF2037F0DC5}">
      <dgm:prSet phldrT="[Текст]"/>
      <dgm:spPr/>
      <dgm:t>
        <a:bodyPr/>
        <a:lstStyle/>
        <a:p>
          <a:r>
            <a:rPr lang="uk-UA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ПРИГОЛОСНІ ЗВУКИ</a:t>
          </a:r>
          <a:endParaRPr lang="ru-RU" b="1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4BBA2EF-F907-4697-9131-307FEBEF5DAA}" type="parTrans" cxnId="{18EFB321-64A4-4820-A352-6E48C15BB9B8}">
      <dgm:prSet/>
      <dgm:spPr/>
      <dgm:t>
        <a:bodyPr/>
        <a:lstStyle/>
        <a:p>
          <a:endParaRPr lang="ru-RU"/>
        </a:p>
      </dgm:t>
    </dgm:pt>
    <dgm:pt modelId="{39F82B55-CC4C-4E1E-9FE4-D1A6939AE43A}" type="sibTrans" cxnId="{18EFB321-64A4-4820-A352-6E48C15BB9B8}">
      <dgm:prSet/>
      <dgm:spPr/>
      <dgm:t>
        <a:bodyPr/>
        <a:lstStyle/>
        <a:p>
          <a:endParaRPr lang="ru-RU"/>
        </a:p>
      </dgm:t>
    </dgm:pt>
    <dgm:pt modelId="{AAF39D37-8B05-4BE6-9F42-922D02FCABE2}">
      <dgm:prSet phldrT="[Текст]"/>
      <dgm:spPr/>
      <dgm:t>
        <a:bodyPr/>
        <a:lstStyle/>
        <a:p>
          <a:r>
            <a:rPr lang="uk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М'які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D992F32-50E0-4255-B354-D7D1243C2072}" type="parTrans" cxnId="{3449C03A-B897-4161-8154-92876935854E}">
      <dgm:prSet/>
      <dgm:spPr/>
      <dgm:t>
        <a:bodyPr/>
        <a:lstStyle/>
        <a:p>
          <a:endParaRPr lang="ru-RU"/>
        </a:p>
      </dgm:t>
    </dgm:pt>
    <dgm:pt modelId="{9A6B5C47-6FB4-4468-8AD9-B5266191A0D4}" type="sibTrans" cxnId="{3449C03A-B897-4161-8154-92876935854E}">
      <dgm:prSet/>
      <dgm:spPr/>
      <dgm:t>
        <a:bodyPr/>
        <a:lstStyle/>
        <a:p>
          <a:endParaRPr lang="ru-RU"/>
        </a:p>
      </dgm:t>
    </dgm:pt>
    <dgm:pt modelId="{7FDA9DCE-9F8C-4A75-81A8-FE2DBCB13244}">
      <dgm:prSet phldrT="[Текст]"/>
      <dgm:spPr/>
      <dgm:t>
        <a:bodyPr/>
        <a:lstStyle/>
        <a:p>
          <a:r>
            <a:rPr lang="uk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</a:t>
          </a:r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’</a:t>
          </a:r>
          <a:r>
            <a:rPr lang="uk-UA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омякшені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1B1B0DF-B90D-4601-823E-A6D130D64E24}" type="sibTrans" cxnId="{7C8DD95C-5EA6-4127-AD82-44A82DA3CAFF}">
      <dgm:prSet/>
      <dgm:spPr/>
      <dgm:t>
        <a:bodyPr/>
        <a:lstStyle/>
        <a:p>
          <a:endParaRPr lang="ru-RU"/>
        </a:p>
      </dgm:t>
    </dgm:pt>
    <dgm:pt modelId="{5A1982A2-4810-494D-8F11-233CB57A4ADD}" type="parTrans" cxnId="{7C8DD95C-5EA6-4127-AD82-44A82DA3CAFF}">
      <dgm:prSet/>
      <dgm:spPr/>
      <dgm:t>
        <a:bodyPr/>
        <a:lstStyle/>
        <a:p>
          <a:endParaRPr lang="ru-RU"/>
        </a:p>
      </dgm:t>
    </dgm:pt>
    <dgm:pt modelId="{36CC686D-95F5-47CD-8496-995052E158FF}" type="pres">
      <dgm:prSet presAssocID="{4ABC6878-1576-4B1D-B1A0-00FBDCC63229}" presName="Name0" presStyleCnt="0">
        <dgm:presLayoutVars>
          <dgm:dir/>
          <dgm:animLvl val="lvl"/>
          <dgm:resizeHandles val="exact"/>
        </dgm:presLayoutVars>
      </dgm:prSet>
      <dgm:spPr/>
    </dgm:pt>
    <dgm:pt modelId="{9061D0C5-DB52-4417-9CA8-AECE9C190345}" type="pres">
      <dgm:prSet presAssocID="{D6FF6261-57B1-4CFB-AEC8-6CF2037F0DC5}" presName="boxAndChildren" presStyleCnt="0"/>
      <dgm:spPr/>
    </dgm:pt>
    <dgm:pt modelId="{C8D999F7-13A5-488C-BCCD-C25BF0A39B9E}" type="pres">
      <dgm:prSet presAssocID="{D6FF6261-57B1-4CFB-AEC8-6CF2037F0DC5}" presName="parentTextBox" presStyleLbl="node1" presStyleIdx="0" presStyleCnt="1"/>
      <dgm:spPr/>
    </dgm:pt>
    <dgm:pt modelId="{C064E331-97BA-46E6-A72E-F3408669BDA2}" type="pres">
      <dgm:prSet presAssocID="{D6FF6261-57B1-4CFB-AEC8-6CF2037F0DC5}" presName="entireBox" presStyleLbl="node1" presStyleIdx="0" presStyleCnt="1"/>
      <dgm:spPr/>
    </dgm:pt>
    <dgm:pt modelId="{170E8B86-5EDF-4CD9-AC64-DB0C68513BB6}" type="pres">
      <dgm:prSet presAssocID="{D6FF6261-57B1-4CFB-AEC8-6CF2037F0DC5}" presName="descendantBox" presStyleCnt="0"/>
      <dgm:spPr/>
    </dgm:pt>
    <dgm:pt modelId="{4335A8CA-1F4A-4E53-BCCF-7A941906B68F}" type="pres">
      <dgm:prSet presAssocID="{AAF39D37-8B05-4BE6-9F42-922D02FCABE2}" presName="childTextBox" presStyleLbl="fgAccFollowNode1" presStyleIdx="0" presStyleCnt="2">
        <dgm:presLayoutVars>
          <dgm:bulletEnabled val="1"/>
        </dgm:presLayoutVars>
      </dgm:prSet>
      <dgm:spPr/>
    </dgm:pt>
    <dgm:pt modelId="{B8FCBABC-6D36-4B3E-85F5-77EA6CA78574}" type="pres">
      <dgm:prSet presAssocID="{7FDA9DCE-9F8C-4A75-81A8-FE2DBCB13244}" presName="childTextBox" presStyleLbl="fgAccFollowNode1" presStyleIdx="1" presStyleCnt="2">
        <dgm:presLayoutVars>
          <dgm:bulletEnabled val="1"/>
        </dgm:presLayoutVars>
      </dgm:prSet>
      <dgm:spPr/>
    </dgm:pt>
  </dgm:ptLst>
  <dgm:cxnLst>
    <dgm:cxn modelId="{6AA33A0D-DE8F-458C-9DD1-0AEF71F0960F}" type="presOf" srcId="{D6FF6261-57B1-4CFB-AEC8-6CF2037F0DC5}" destId="{C8D999F7-13A5-488C-BCCD-C25BF0A39B9E}" srcOrd="0" destOrd="0" presId="urn:microsoft.com/office/officeart/2005/8/layout/process4"/>
    <dgm:cxn modelId="{18EFB321-64A4-4820-A352-6E48C15BB9B8}" srcId="{4ABC6878-1576-4B1D-B1A0-00FBDCC63229}" destId="{D6FF6261-57B1-4CFB-AEC8-6CF2037F0DC5}" srcOrd="0" destOrd="0" parTransId="{44BBA2EF-F907-4697-9131-307FEBEF5DAA}" sibTransId="{39F82B55-CC4C-4E1E-9FE4-D1A6939AE43A}"/>
    <dgm:cxn modelId="{3449C03A-B897-4161-8154-92876935854E}" srcId="{D6FF6261-57B1-4CFB-AEC8-6CF2037F0DC5}" destId="{AAF39D37-8B05-4BE6-9F42-922D02FCABE2}" srcOrd="0" destOrd="0" parTransId="{0D992F32-50E0-4255-B354-D7D1243C2072}" sibTransId="{9A6B5C47-6FB4-4468-8AD9-B5266191A0D4}"/>
    <dgm:cxn modelId="{7C8DD95C-5EA6-4127-AD82-44A82DA3CAFF}" srcId="{D6FF6261-57B1-4CFB-AEC8-6CF2037F0DC5}" destId="{7FDA9DCE-9F8C-4A75-81A8-FE2DBCB13244}" srcOrd="1" destOrd="0" parTransId="{5A1982A2-4810-494D-8F11-233CB57A4ADD}" sibTransId="{71B1B0DF-B90D-4601-823E-A6D130D64E24}"/>
    <dgm:cxn modelId="{ACC0C274-C832-4AE5-B339-2EE8EF157641}" type="presOf" srcId="{4ABC6878-1576-4B1D-B1A0-00FBDCC63229}" destId="{36CC686D-95F5-47CD-8496-995052E158FF}" srcOrd="0" destOrd="0" presId="urn:microsoft.com/office/officeart/2005/8/layout/process4"/>
    <dgm:cxn modelId="{6B8C955A-85F6-4B03-860A-9C3B5A96658F}" type="presOf" srcId="{D6FF6261-57B1-4CFB-AEC8-6CF2037F0DC5}" destId="{C064E331-97BA-46E6-A72E-F3408669BDA2}" srcOrd="1" destOrd="0" presId="urn:microsoft.com/office/officeart/2005/8/layout/process4"/>
    <dgm:cxn modelId="{38B272EF-2F9D-4BB5-9135-1AEA3A7885EE}" type="presOf" srcId="{AAF39D37-8B05-4BE6-9F42-922D02FCABE2}" destId="{4335A8CA-1F4A-4E53-BCCF-7A941906B68F}" srcOrd="0" destOrd="0" presId="urn:microsoft.com/office/officeart/2005/8/layout/process4"/>
    <dgm:cxn modelId="{2251E0FF-91E4-4D60-87D7-19753A547102}" type="presOf" srcId="{7FDA9DCE-9F8C-4A75-81A8-FE2DBCB13244}" destId="{B8FCBABC-6D36-4B3E-85F5-77EA6CA78574}" srcOrd="0" destOrd="0" presId="urn:microsoft.com/office/officeart/2005/8/layout/process4"/>
    <dgm:cxn modelId="{2F44D874-8190-465F-A809-3D0D464B61C1}" type="presParOf" srcId="{36CC686D-95F5-47CD-8496-995052E158FF}" destId="{9061D0C5-DB52-4417-9CA8-AECE9C190345}" srcOrd="0" destOrd="0" presId="urn:microsoft.com/office/officeart/2005/8/layout/process4"/>
    <dgm:cxn modelId="{A65EC3B0-3288-40D9-8BDB-BD7AFDCBF757}" type="presParOf" srcId="{9061D0C5-DB52-4417-9CA8-AECE9C190345}" destId="{C8D999F7-13A5-488C-BCCD-C25BF0A39B9E}" srcOrd="0" destOrd="0" presId="urn:microsoft.com/office/officeart/2005/8/layout/process4"/>
    <dgm:cxn modelId="{F2BDD788-8967-4A0B-8B99-F16B45CA0BBF}" type="presParOf" srcId="{9061D0C5-DB52-4417-9CA8-AECE9C190345}" destId="{C064E331-97BA-46E6-A72E-F3408669BDA2}" srcOrd="1" destOrd="0" presId="urn:microsoft.com/office/officeart/2005/8/layout/process4"/>
    <dgm:cxn modelId="{FCE03B9C-FB42-4069-AA92-44B68BAAECAF}" type="presParOf" srcId="{9061D0C5-DB52-4417-9CA8-AECE9C190345}" destId="{170E8B86-5EDF-4CD9-AC64-DB0C68513BB6}" srcOrd="2" destOrd="0" presId="urn:microsoft.com/office/officeart/2005/8/layout/process4"/>
    <dgm:cxn modelId="{A8FB5857-AFA5-472C-A85D-8BD27E86D318}" type="presParOf" srcId="{170E8B86-5EDF-4CD9-AC64-DB0C68513BB6}" destId="{4335A8CA-1F4A-4E53-BCCF-7A941906B68F}" srcOrd="0" destOrd="0" presId="urn:microsoft.com/office/officeart/2005/8/layout/process4"/>
    <dgm:cxn modelId="{437104E4-9946-4AD5-AFC9-194830EC9796}" type="presParOf" srcId="{170E8B86-5EDF-4CD9-AC64-DB0C68513BB6}" destId="{B8FCBABC-6D36-4B3E-85F5-77EA6CA78574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D3C9E7F3-0F67-4942-869C-34A19F1A8430}" type="doc">
      <dgm:prSet loTypeId="urn:microsoft.com/office/officeart/2005/8/layout/radial5" loCatId="cycle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A63A093-1C74-467E-85D0-24B73B6B22FC}">
      <dgm:prSet phldrT="[Текст]"/>
      <dgm:spPr/>
      <dgm:t>
        <a:bodyPr/>
        <a:lstStyle/>
        <a:p>
          <a:r>
            <a:rPr lang="uk-UA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М’які звуки</a:t>
          </a:r>
          <a:endParaRPr lang="ru-RU" b="1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F4C093A-D300-4687-974C-B715C61465D1}" type="parTrans" cxnId="{DB3112BE-7C29-4239-8FA7-3C3DE098572B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EDC9600-E2F5-4ECE-9E61-D6A455D8072C}" type="sibTrans" cxnId="{DB3112BE-7C29-4239-8FA7-3C3DE098572B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30FC1EF-0BB2-4164-B1CB-7EE286F55F0F}">
      <dgm:prSet phldrT="[Текст]"/>
      <dgm:spPr/>
      <dgm:t>
        <a:bodyPr/>
        <a:lstStyle/>
        <a:p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[</a:t>
          </a:r>
          <a:r>
            <a:rPr lang="uk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</a:t>
          </a:r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]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D0F681E-234F-4D20-BB2B-9BA922B0CD2E}" type="parTrans" cxnId="{69648CC7-DE44-4CB6-AC6C-AD9BCBA048F7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CF5807D-F0A9-4056-8DD3-1C5F7106036E}" type="sibTrans" cxnId="{69648CC7-DE44-4CB6-AC6C-AD9BCBA048F7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F4963E9-D72E-461F-968A-CBCDA0065F66}">
      <dgm:prSet phldrT="[Текст]"/>
      <dgm:spPr/>
      <dgm:t>
        <a:bodyPr/>
        <a:lstStyle/>
        <a:p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[</a:t>
          </a:r>
          <a:r>
            <a:rPr lang="uk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</a:t>
          </a:r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]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C0FB3A8-E17C-4869-BE5A-88694CF058D2}" type="parTrans" cxnId="{93AB4138-F645-4514-8F44-FD3A7CDE06D7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7AA4F79-E60E-4D68-83A6-0D7167DB7E21}" type="sibTrans" cxnId="{93AB4138-F645-4514-8F44-FD3A7CDE06D7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7410BDC-3265-4E65-B818-8FC313F51C15}">
      <dgm:prSet phldrT="[Текст]"/>
      <dgm:spPr/>
      <dgm:t>
        <a:bodyPr/>
        <a:lstStyle/>
        <a:p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[</a:t>
          </a:r>
          <a:r>
            <a:rPr lang="uk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</a:t>
          </a:r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]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09224FE-7923-45FA-89F6-55B1D73ECE6D}" type="parTrans" cxnId="{5C528938-3CFE-4223-A6A0-D962F1A0CC42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883BB03-9794-410C-9684-DB95CDFB6BA5}" type="sibTrans" cxnId="{5C528938-3CFE-4223-A6A0-D962F1A0CC42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85673F3-2F76-4245-8868-4B8D87137636}">
      <dgm:prSet phldrT="[Текст]"/>
      <dgm:spPr/>
      <dgm:t>
        <a:bodyPr/>
        <a:lstStyle/>
        <a:p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[</a:t>
          </a:r>
          <a:r>
            <a:rPr lang="uk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й</a:t>
          </a:r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]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E81C90C-BA70-4457-9FF0-A9F6CDA03432}" type="parTrans" cxnId="{726524DA-1E86-4361-B4F3-FBFBDCEC6958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2A0A040-9E38-40B8-A93A-5DB21730CF86}" type="sibTrans" cxnId="{726524DA-1E86-4361-B4F3-FBFBDCEC6958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907C346-00DC-499E-B2DA-B6E9E7EF59CC}">
      <dgm:prSet phldrT="[Текст]"/>
      <dgm:spPr/>
      <dgm:t>
        <a:bodyPr/>
        <a:lstStyle/>
        <a:p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[</a:t>
          </a:r>
          <a:r>
            <a:rPr lang="uk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т</a:t>
          </a:r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]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E44E9C0-089E-403C-BB6D-CE9DAE3C7B77}" type="parTrans" cxnId="{C0E188AE-0762-4583-B05C-5B84D7A58B40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E3AD49C-F29C-4518-9D3B-9B3C5943F7BA}" type="sibTrans" cxnId="{C0E188AE-0762-4583-B05C-5B84D7A58B40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1E45204-3326-4695-BFA2-A7F9C0D82670}">
      <dgm:prSet phldrT="[Текст]"/>
      <dgm:spPr/>
      <dgm:t>
        <a:bodyPr/>
        <a:lstStyle/>
        <a:p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[</a:t>
          </a:r>
          <a:r>
            <a:rPr lang="uk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з</a:t>
          </a:r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]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2E886C6-845F-4435-8241-8BE600CAE603}" type="parTrans" cxnId="{AEBBA8CA-4CB2-46FD-A855-979C0E015DAE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36A9650-4BE8-40BD-A1A0-C6DB87D9EECD}" type="sibTrans" cxnId="{AEBBA8CA-4CB2-46FD-A855-979C0E015DAE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D064486-ADAF-4747-8B6A-F66E783F2C02}">
      <dgm:prSet phldrT="[Текст]"/>
      <dgm:spPr/>
      <dgm:t>
        <a:bodyPr/>
        <a:lstStyle/>
        <a:p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[</a:t>
          </a:r>
          <a:r>
            <a:rPr lang="uk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</a:t>
          </a:r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]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4051A97-E38B-4EF9-B986-CE0EFC74E8A3}" type="parTrans" cxnId="{A7619614-6ABF-4E01-931A-97B58DD7F8CE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81E8AC5-CC3F-4FB7-94E0-E7183D929C3A}" type="sibTrans" cxnId="{A7619614-6ABF-4E01-931A-97B58DD7F8CE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D80E620-76D6-44BE-AB9C-6C751C88CAF5}">
      <dgm:prSet phldrT="[Текст]"/>
      <dgm:spPr/>
      <dgm:t>
        <a:bodyPr/>
        <a:lstStyle/>
        <a:p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[</a:t>
          </a:r>
          <a:r>
            <a:rPr lang="uk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ц</a:t>
          </a:r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]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2F27FE5-A57B-47B4-9C06-3B6DA51A39CA}" type="parTrans" cxnId="{BA95474C-5C03-4E26-92BA-6D52B1546D38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D49BD30-0FC6-4B3E-9680-61BF882E23C4}" type="sibTrans" cxnId="{BA95474C-5C03-4E26-92BA-6D52B1546D38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5FA300C-0C35-42AC-A4D0-3420E6B6E2F8}">
      <dgm:prSet phldrT="[Текст]"/>
      <dgm:spPr/>
      <dgm:t>
        <a:bodyPr/>
        <a:lstStyle/>
        <a:p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[</a:t>
          </a:r>
          <a:r>
            <a:rPr lang="uk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л</a:t>
          </a:r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]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80178FB-85E2-42A2-9A0B-26361C7F9547}" type="parTrans" cxnId="{59E0BBEE-12C3-4A43-BBD6-02D0FC8B857F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43572AA-1C1E-46C9-80E7-7BE40D488CFB}" type="sibTrans" cxnId="{59E0BBEE-12C3-4A43-BBD6-02D0FC8B857F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75FF375-68E8-40BA-B74A-FC024C546408}" type="pres">
      <dgm:prSet presAssocID="{D3C9E7F3-0F67-4942-869C-34A19F1A8430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2E6B887B-5069-4D4D-A144-6C25D857E188}" type="pres">
      <dgm:prSet presAssocID="{CA63A093-1C74-467E-85D0-24B73B6B22FC}" presName="centerShape" presStyleLbl="node0" presStyleIdx="0" presStyleCnt="1"/>
      <dgm:spPr/>
    </dgm:pt>
    <dgm:pt modelId="{E4318734-4560-4D3A-B570-63C18F996111}" type="pres">
      <dgm:prSet presAssocID="{ED0F681E-234F-4D20-BB2B-9BA922B0CD2E}" presName="parTrans" presStyleLbl="sibTrans2D1" presStyleIdx="0" presStyleCnt="9"/>
      <dgm:spPr/>
    </dgm:pt>
    <dgm:pt modelId="{4EB28793-9B03-4EC3-B9CA-527C161A837F}" type="pres">
      <dgm:prSet presAssocID="{ED0F681E-234F-4D20-BB2B-9BA922B0CD2E}" presName="connectorText" presStyleLbl="sibTrans2D1" presStyleIdx="0" presStyleCnt="9"/>
      <dgm:spPr/>
    </dgm:pt>
    <dgm:pt modelId="{683AF2BC-9B8E-4625-8B21-15BA5C1E2611}" type="pres">
      <dgm:prSet presAssocID="{E30FC1EF-0BB2-4164-B1CB-7EE286F55F0F}" presName="node" presStyleLbl="node1" presStyleIdx="0" presStyleCnt="9">
        <dgm:presLayoutVars>
          <dgm:bulletEnabled val="1"/>
        </dgm:presLayoutVars>
      </dgm:prSet>
      <dgm:spPr/>
    </dgm:pt>
    <dgm:pt modelId="{714C95A8-0F19-4E81-8409-0094CD99C21D}" type="pres">
      <dgm:prSet presAssocID="{2E44E9C0-089E-403C-BB6D-CE9DAE3C7B77}" presName="parTrans" presStyleLbl="sibTrans2D1" presStyleIdx="1" presStyleCnt="9"/>
      <dgm:spPr/>
    </dgm:pt>
    <dgm:pt modelId="{4C2A3DB6-A299-4F84-890A-C8B551C3EAF2}" type="pres">
      <dgm:prSet presAssocID="{2E44E9C0-089E-403C-BB6D-CE9DAE3C7B77}" presName="connectorText" presStyleLbl="sibTrans2D1" presStyleIdx="1" presStyleCnt="9"/>
      <dgm:spPr/>
    </dgm:pt>
    <dgm:pt modelId="{5D479034-3F20-4E23-BD70-4CBF8D689AC4}" type="pres">
      <dgm:prSet presAssocID="{7907C346-00DC-499E-B2DA-B6E9E7EF59CC}" presName="node" presStyleLbl="node1" presStyleIdx="1" presStyleCnt="9">
        <dgm:presLayoutVars>
          <dgm:bulletEnabled val="1"/>
        </dgm:presLayoutVars>
      </dgm:prSet>
      <dgm:spPr/>
    </dgm:pt>
    <dgm:pt modelId="{CD879A70-15A7-42F3-9355-D24E61737C44}" type="pres">
      <dgm:prSet presAssocID="{62E886C6-845F-4435-8241-8BE600CAE603}" presName="parTrans" presStyleLbl="sibTrans2D1" presStyleIdx="2" presStyleCnt="9"/>
      <dgm:spPr/>
    </dgm:pt>
    <dgm:pt modelId="{3A8D427D-A2E7-422A-98C6-CA7B41D9451F}" type="pres">
      <dgm:prSet presAssocID="{62E886C6-845F-4435-8241-8BE600CAE603}" presName="connectorText" presStyleLbl="sibTrans2D1" presStyleIdx="2" presStyleCnt="9"/>
      <dgm:spPr/>
    </dgm:pt>
    <dgm:pt modelId="{9EEE8C6D-51BC-4195-8BBC-68D918CD18F4}" type="pres">
      <dgm:prSet presAssocID="{B1E45204-3326-4695-BFA2-A7F9C0D82670}" presName="node" presStyleLbl="node1" presStyleIdx="2" presStyleCnt="9">
        <dgm:presLayoutVars>
          <dgm:bulletEnabled val="1"/>
        </dgm:presLayoutVars>
      </dgm:prSet>
      <dgm:spPr/>
    </dgm:pt>
    <dgm:pt modelId="{8B2D1E94-A978-4627-8F36-079D006DDFCC}" type="pres">
      <dgm:prSet presAssocID="{04051A97-E38B-4EF9-B986-CE0EFC74E8A3}" presName="parTrans" presStyleLbl="sibTrans2D1" presStyleIdx="3" presStyleCnt="9"/>
      <dgm:spPr/>
    </dgm:pt>
    <dgm:pt modelId="{8E973B41-1F83-4BCE-AB92-09A4B29CDC2C}" type="pres">
      <dgm:prSet presAssocID="{04051A97-E38B-4EF9-B986-CE0EFC74E8A3}" presName="connectorText" presStyleLbl="sibTrans2D1" presStyleIdx="3" presStyleCnt="9"/>
      <dgm:spPr/>
    </dgm:pt>
    <dgm:pt modelId="{BEF35332-B36B-4196-A03F-60C9E99E25F7}" type="pres">
      <dgm:prSet presAssocID="{3D064486-ADAF-4747-8B6A-F66E783F2C02}" presName="node" presStyleLbl="node1" presStyleIdx="3" presStyleCnt="9">
        <dgm:presLayoutVars>
          <dgm:bulletEnabled val="1"/>
        </dgm:presLayoutVars>
      </dgm:prSet>
      <dgm:spPr/>
    </dgm:pt>
    <dgm:pt modelId="{E8B50D40-59B4-48AC-B4A3-1375CB51F618}" type="pres">
      <dgm:prSet presAssocID="{D2F27FE5-A57B-47B4-9C06-3B6DA51A39CA}" presName="parTrans" presStyleLbl="sibTrans2D1" presStyleIdx="4" presStyleCnt="9"/>
      <dgm:spPr/>
    </dgm:pt>
    <dgm:pt modelId="{A4798647-D3D1-448F-A716-3CC63BD0079B}" type="pres">
      <dgm:prSet presAssocID="{D2F27FE5-A57B-47B4-9C06-3B6DA51A39CA}" presName="connectorText" presStyleLbl="sibTrans2D1" presStyleIdx="4" presStyleCnt="9"/>
      <dgm:spPr/>
    </dgm:pt>
    <dgm:pt modelId="{ECBE562A-CD50-45F8-91D1-A3E8A8E9FD46}" type="pres">
      <dgm:prSet presAssocID="{5D80E620-76D6-44BE-AB9C-6C751C88CAF5}" presName="node" presStyleLbl="node1" presStyleIdx="4" presStyleCnt="9">
        <dgm:presLayoutVars>
          <dgm:bulletEnabled val="1"/>
        </dgm:presLayoutVars>
      </dgm:prSet>
      <dgm:spPr/>
    </dgm:pt>
    <dgm:pt modelId="{99E086BB-102F-4252-8820-52B201516185}" type="pres">
      <dgm:prSet presAssocID="{080178FB-85E2-42A2-9A0B-26361C7F9547}" presName="parTrans" presStyleLbl="sibTrans2D1" presStyleIdx="5" presStyleCnt="9"/>
      <dgm:spPr/>
    </dgm:pt>
    <dgm:pt modelId="{39945F0F-90B9-4A30-AC83-E0E98AC67800}" type="pres">
      <dgm:prSet presAssocID="{080178FB-85E2-42A2-9A0B-26361C7F9547}" presName="connectorText" presStyleLbl="sibTrans2D1" presStyleIdx="5" presStyleCnt="9"/>
      <dgm:spPr/>
    </dgm:pt>
    <dgm:pt modelId="{30E8BABE-3E1B-4B5D-9448-03A4A5EB1C08}" type="pres">
      <dgm:prSet presAssocID="{E5FA300C-0C35-42AC-A4D0-3420E6B6E2F8}" presName="node" presStyleLbl="node1" presStyleIdx="5" presStyleCnt="9">
        <dgm:presLayoutVars>
          <dgm:bulletEnabled val="1"/>
        </dgm:presLayoutVars>
      </dgm:prSet>
      <dgm:spPr/>
    </dgm:pt>
    <dgm:pt modelId="{A6EBC279-C90F-4066-9807-1DB7621E9422}" type="pres">
      <dgm:prSet presAssocID="{DC0FB3A8-E17C-4869-BE5A-88694CF058D2}" presName="parTrans" presStyleLbl="sibTrans2D1" presStyleIdx="6" presStyleCnt="9"/>
      <dgm:spPr/>
    </dgm:pt>
    <dgm:pt modelId="{46CFA900-2EAE-4981-9CDE-98CAC2D57C41}" type="pres">
      <dgm:prSet presAssocID="{DC0FB3A8-E17C-4869-BE5A-88694CF058D2}" presName="connectorText" presStyleLbl="sibTrans2D1" presStyleIdx="6" presStyleCnt="9"/>
      <dgm:spPr/>
    </dgm:pt>
    <dgm:pt modelId="{22D92CBD-5889-4AC4-BE39-79B9D40C5600}" type="pres">
      <dgm:prSet presAssocID="{CF4963E9-D72E-461F-968A-CBCDA0065F66}" presName="node" presStyleLbl="node1" presStyleIdx="6" presStyleCnt="9">
        <dgm:presLayoutVars>
          <dgm:bulletEnabled val="1"/>
        </dgm:presLayoutVars>
      </dgm:prSet>
      <dgm:spPr/>
    </dgm:pt>
    <dgm:pt modelId="{880EFEDD-9052-497A-8946-D71C5EA86674}" type="pres">
      <dgm:prSet presAssocID="{F09224FE-7923-45FA-89F6-55B1D73ECE6D}" presName="parTrans" presStyleLbl="sibTrans2D1" presStyleIdx="7" presStyleCnt="9"/>
      <dgm:spPr/>
    </dgm:pt>
    <dgm:pt modelId="{735618BB-4DDC-404A-8CC3-1467C6425F61}" type="pres">
      <dgm:prSet presAssocID="{F09224FE-7923-45FA-89F6-55B1D73ECE6D}" presName="connectorText" presStyleLbl="sibTrans2D1" presStyleIdx="7" presStyleCnt="9"/>
      <dgm:spPr/>
    </dgm:pt>
    <dgm:pt modelId="{DA61998A-B64B-4B48-80AF-5164E68E8CE7}" type="pres">
      <dgm:prSet presAssocID="{D7410BDC-3265-4E65-B818-8FC313F51C15}" presName="node" presStyleLbl="node1" presStyleIdx="7" presStyleCnt="9">
        <dgm:presLayoutVars>
          <dgm:bulletEnabled val="1"/>
        </dgm:presLayoutVars>
      </dgm:prSet>
      <dgm:spPr/>
    </dgm:pt>
    <dgm:pt modelId="{FDDD747D-A6C5-4CF5-92A0-8B92CD5ACD0D}" type="pres">
      <dgm:prSet presAssocID="{5E81C90C-BA70-4457-9FF0-A9F6CDA03432}" presName="parTrans" presStyleLbl="sibTrans2D1" presStyleIdx="8" presStyleCnt="9"/>
      <dgm:spPr/>
    </dgm:pt>
    <dgm:pt modelId="{42D406E1-37A2-4C26-849E-3BB646E793F0}" type="pres">
      <dgm:prSet presAssocID="{5E81C90C-BA70-4457-9FF0-A9F6CDA03432}" presName="connectorText" presStyleLbl="sibTrans2D1" presStyleIdx="8" presStyleCnt="9"/>
      <dgm:spPr/>
    </dgm:pt>
    <dgm:pt modelId="{AAC9CC2A-B642-429B-8764-685A8D4DA654}" type="pres">
      <dgm:prSet presAssocID="{285673F3-2F76-4245-8868-4B8D87137636}" presName="node" presStyleLbl="node1" presStyleIdx="8" presStyleCnt="9">
        <dgm:presLayoutVars>
          <dgm:bulletEnabled val="1"/>
        </dgm:presLayoutVars>
      </dgm:prSet>
      <dgm:spPr/>
    </dgm:pt>
  </dgm:ptLst>
  <dgm:cxnLst>
    <dgm:cxn modelId="{BA189803-6D20-4B36-9B74-52B903D02A83}" type="presOf" srcId="{62E886C6-845F-4435-8241-8BE600CAE603}" destId="{CD879A70-15A7-42F3-9355-D24E61737C44}" srcOrd="0" destOrd="0" presId="urn:microsoft.com/office/officeart/2005/8/layout/radial5"/>
    <dgm:cxn modelId="{47BDF304-CE16-431E-A0D4-F8A4C9614874}" type="presOf" srcId="{DC0FB3A8-E17C-4869-BE5A-88694CF058D2}" destId="{A6EBC279-C90F-4066-9807-1DB7621E9422}" srcOrd="0" destOrd="0" presId="urn:microsoft.com/office/officeart/2005/8/layout/radial5"/>
    <dgm:cxn modelId="{46C0090A-2ADF-49B2-BE47-7E9DD0D78EE3}" type="presOf" srcId="{D2F27FE5-A57B-47B4-9C06-3B6DA51A39CA}" destId="{E8B50D40-59B4-48AC-B4A3-1375CB51F618}" srcOrd="0" destOrd="0" presId="urn:microsoft.com/office/officeart/2005/8/layout/radial5"/>
    <dgm:cxn modelId="{A7619614-6ABF-4E01-931A-97B58DD7F8CE}" srcId="{CA63A093-1C74-467E-85D0-24B73B6B22FC}" destId="{3D064486-ADAF-4747-8B6A-F66E783F2C02}" srcOrd="3" destOrd="0" parTransId="{04051A97-E38B-4EF9-B986-CE0EFC74E8A3}" sibTransId="{381E8AC5-CC3F-4FB7-94E0-E7183D929C3A}"/>
    <dgm:cxn modelId="{404B9031-A273-436D-BDDD-B91D86793E98}" type="presOf" srcId="{5D80E620-76D6-44BE-AB9C-6C751C88CAF5}" destId="{ECBE562A-CD50-45F8-91D1-A3E8A8E9FD46}" srcOrd="0" destOrd="0" presId="urn:microsoft.com/office/officeart/2005/8/layout/radial5"/>
    <dgm:cxn modelId="{93AB4138-F645-4514-8F44-FD3A7CDE06D7}" srcId="{CA63A093-1C74-467E-85D0-24B73B6B22FC}" destId="{CF4963E9-D72E-461F-968A-CBCDA0065F66}" srcOrd="6" destOrd="0" parTransId="{DC0FB3A8-E17C-4869-BE5A-88694CF058D2}" sibTransId="{87AA4F79-E60E-4D68-83A6-0D7167DB7E21}"/>
    <dgm:cxn modelId="{5C528938-3CFE-4223-A6A0-D962F1A0CC42}" srcId="{CA63A093-1C74-467E-85D0-24B73B6B22FC}" destId="{D7410BDC-3265-4E65-B818-8FC313F51C15}" srcOrd="7" destOrd="0" parTransId="{F09224FE-7923-45FA-89F6-55B1D73ECE6D}" sibTransId="{4883BB03-9794-410C-9684-DB95CDFB6BA5}"/>
    <dgm:cxn modelId="{E3A6F73B-1DC1-4C1B-B69E-2360C47C6BAD}" type="presOf" srcId="{7907C346-00DC-499E-B2DA-B6E9E7EF59CC}" destId="{5D479034-3F20-4E23-BD70-4CBF8D689AC4}" srcOrd="0" destOrd="0" presId="urn:microsoft.com/office/officeart/2005/8/layout/radial5"/>
    <dgm:cxn modelId="{C6BECF3E-951F-426F-ABB4-06E9A4E332BD}" type="presOf" srcId="{ED0F681E-234F-4D20-BB2B-9BA922B0CD2E}" destId="{E4318734-4560-4D3A-B570-63C18F996111}" srcOrd="0" destOrd="0" presId="urn:microsoft.com/office/officeart/2005/8/layout/radial5"/>
    <dgm:cxn modelId="{BF00D740-B2BF-46AE-80FB-D3F8354540A9}" type="presOf" srcId="{3D064486-ADAF-4747-8B6A-F66E783F2C02}" destId="{BEF35332-B36B-4196-A03F-60C9E99E25F7}" srcOrd="0" destOrd="0" presId="urn:microsoft.com/office/officeart/2005/8/layout/radial5"/>
    <dgm:cxn modelId="{70248167-490C-4262-B0B5-FC7594DD0F6F}" type="presOf" srcId="{ED0F681E-234F-4D20-BB2B-9BA922B0CD2E}" destId="{4EB28793-9B03-4EC3-B9CA-527C161A837F}" srcOrd="1" destOrd="0" presId="urn:microsoft.com/office/officeart/2005/8/layout/radial5"/>
    <dgm:cxn modelId="{BA95474C-5C03-4E26-92BA-6D52B1546D38}" srcId="{CA63A093-1C74-467E-85D0-24B73B6B22FC}" destId="{5D80E620-76D6-44BE-AB9C-6C751C88CAF5}" srcOrd="4" destOrd="0" parTransId="{D2F27FE5-A57B-47B4-9C06-3B6DA51A39CA}" sibTransId="{3D49BD30-0FC6-4B3E-9680-61BF882E23C4}"/>
    <dgm:cxn modelId="{62F69472-46E7-4F98-8AE3-5EB402396824}" type="presOf" srcId="{F09224FE-7923-45FA-89F6-55B1D73ECE6D}" destId="{880EFEDD-9052-497A-8946-D71C5EA86674}" srcOrd="0" destOrd="0" presId="urn:microsoft.com/office/officeart/2005/8/layout/radial5"/>
    <dgm:cxn modelId="{97F18659-642E-46DA-9FFD-491D9B80B7C1}" type="presOf" srcId="{E5FA300C-0C35-42AC-A4D0-3420E6B6E2F8}" destId="{30E8BABE-3E1B-4B5D-9448-03A4A5EB1C08}" srcOrd="0" destOrd="0" presId="urn:microsoft.com/office/officeart/2005/8/layout/radial5"/>
    <dgm:cxn modelId="{CFB1A85A-26F5-471D-93E7-8F5DB39C6C78}" type="presOf" srcId="{285673F3-2F76-4245-8868-4B8D87137636}" destId="{AAC9CC2A-B642-429B-8764-685A8D4DA654}" srcOrd="0" destOrd="0" presId="urn:microsoft.com/office/officeart/2005/8/layout/radial5"/>
    <dgm:cxn modelId="{56CB3C7B-01F8-46F3-9B4E-9F9BDC9FBF60}" type="presOf" srcId="{E30FC1EF-0BB2-4164-B1CB-7EE286F55F0F}" destId="{683AF2BC-9B8E-4625-8B21-15BA5C1E2611}" srcOrd="0" destOrd="0" presId="urn:microsoft.com/office/officeart/2005/8/layout/radial5"/>
    <dgm:cxn modelId="{ED732289-905F-42EF-8745-6F098F8C43AC}" type="presOf" srcId="{B1E45204-3326-4695-BFA2-A7F9C0D82670}" destId="{9EEE8C6D-51BC-4195-8BBC-68D918CD18F4}" srcOrd="0" destOrd="0" presId="urn:microsoft.com/office/officeart/2005/8/layout/radial5"/>
    <dgm:cxn modelId="{A89AAD9B-9218-4CD7-B7C8-70AED0460C03}" type="presOf" srcId="{04051A97-E38B-4EF9-B986-CE0EFC74E8A3}" destId="{8E973B41-1F83-4BCE-AB92-09A4B29CDC2C}" srcOrd="1" destOrd="0" presId="urn:microsoft.com/office/officeart/2005/8/layout/radial5"/>
    <dgm:cxn modelId="{2AF215A2-3617-4D5B-AB20-CFD30F2AAFD6}" type="presOf" srcId="{62E886C6-845F-4435-8241-8BE600CAE603}" destId="{3A8D427D-A2E7-422A-98C6-CA7B41D9451F}" srcOrd="1" destOrd="0" presId="urn:microsoft.com/office/officeart/2005/8/layout/radial5"/>
    <dgm:cxn modelId="{C0E188AE-0762-4583-B05C-5B84D7A58B40}" srcId="{CA63A093-1C74-467E-85D0-24B73B6B22FC}" destId="{7907C346-00DC-499E-B2DA-B6E9E7EF59CC}" srcOrd="1" destOrd="0" parTransId="{2E44E9C0-089E-403C-BB6D-CE9DAE3C7B77}" sibTransId="{4E3AD49C-F29C-4518-9D3B-9B3C5943F7BA}"/>
    <dgm:cxn modelId="{3A4FA5B6-8749-4364-A057-1BC087234E7A}" type="presOf" srcId="{04051A97-E38B-4EF9-B986-CE0EFC74E8A3}" destId="{8B2D1E94-A978-4627-8F36-079D006DDFCC}" srcOrd="0" destOrd="0" presId="urn:microsoft.com/office/officeart/2005/8/layout/radial5"/>
    <dgm:cxn modelId="{ADF56BBC-F3AF-48BE-A373-A33CBBC4ED50}" type="presOf" srcId="{2E44E9C0-089E-403C-BB6D-CE9DAE3C7B77}" destId="{4C2A3DB6-A299-4F84-890A-C8B551C3EAF2}" srcOrd="1" destOrd="0" presId="urn:microsoft.com/office/officeart/2005/8/layout/radial5"/>
    <dgm:cxn modelId="{DB3112BE-7C29-4239-8FA7-3C3DE098572B}" srcId="{D3C9E7F3-0F67-4942-869C-34A19F1A8430}" destId="{CA63A093-1C74-467E-85D0-24B73B6B22FC}" srcOrd="0" destOrd="0" parTransId="{0F4C093A-D300-4687-974C-B715C61465D1}" sibTransId="{0EDC9600-E2F5-4ECE-9E61-D6A455D8072C}"/>
    <dgm:cxn modelId="{B8DB49BF-E7D6-49EB-A56F-8B94A7E086E6}" type="presOf" srcId="{CA63A093-1C74-467E-85D0-24B73B6B22FC}" destId="{2E6B887B-5069-4D4D-A144-6C25D857E188}" srcOrd="0" destOrd="0" presId="urn:microsoft.com/office/officeart/2005/8/layout/radial5"/>
    <dgm:cxn modelId="{6B080CC7-D2E6-486B-BC6C-8B8FB3FB3741}" type="presOf" srcId="{F09224FE-7923-45FA-89F6-55B1D73ECE6D}" destId="{735618BB-4DDC-404A-8CC3-1467C6425F61}" srcOrd="1" destOrd="0" presId="urn:microsoft.com/office/officeart/2005/8/layout/radial5"/>
    <dgm:cxn modelId="{69648CC7-DE44-4CB6-AC6C-AD9BCBA048F7}" srcId="{CA63A093-1C74-467E-85D0-24B73B6B22FC}" destId="{E30FC1EF-0BB2-4164-B1CB-7EE286F55F0F}" srcOrd="0" destOrd="0" parTransId="{ED0F681E-234F-4D20-BB2B-9BA922B0CD2E}" sibTransId="{BCF5807D-F0A9-4056-8DD3-1C5F7106036E}"/>
    <dgm:cxn modelId="{498FE0C7-9FC6-4F32-92C2-196BFCD62F06}" type="presOf" srcId="{DC0FB3A8-E17C-4869-BE5A-88694CF058D2}" destId="{46CFA900-2EAE-4981-9CDE-98CAC2D57C41}" srcOrd="1" destOrd="0" presId="urn:microsoft.com/office/officeart/2005/8/layout/radial5"/>
    <dgm:cxn modelId="{AEBBA8CA-4CB2-46FD-A855-979C0E015DAE}" srcId="{CA63A093-1C74-467E-85D0-24B73B6B22FC}" destId="{B1E45204-3326-4695-BFA2-A7F9C0D82670}" srcOrd="2" destOrd="0" parTransId="{62E886C6-845F-4435-8241-8BE600CAE603}" sibTransId="{A36A9650-4BE8-40BD-A1A0-C6DB87D9EECD}"/>
    <dgm:cxn modelId="{7FD491CB-FA04-4423-B2A6-FF35AF2A736E}" type="presOf" srcId="{080178FB-85E2-42A2-9A0B-26361C7F9547}" destId="{39945F0F-90B9-4A30-AC83-E0E98AC67800}" srcOrd="1" destOrd="0" presId="urn:microsoft.com/office/officeart/2005/8/layout/radial5"/>
    <dgm:cxn modelId="{726524DA-1E86-4361-B4F3-FBFBDCEC6958}" srcId="{CA63A093-1C74-467E-85D0-24B73B6B22FC}" destId="{285673F3-2F76-4245-8868-4B8D87137636}" srcOrd="8" destOrd="0" parTransId="{5E81C90C-BA70-4457-9FF0-A9F6CDA03432}" sibTransId="{62A0A040-9E38-40B8-A93A-5DB21730CF86}"/>
    <dgm:cxn modelId="{484FBCE2-EE88-49D3-A16C-D5B276C8451B}" type="presOf" srcId="{D3C9E7F3-0F67-4942-869C-34A19F1A8430}" destId="{C75FF375-68E8-40BA-B74A-FC024C546408}" srcOrd="0" destOrd="0" presId="urn:microsoft.com/office/officeart/2005/8/layout/radial5"/>
    <dgm:cxn modelId="{A03850E5-B2FB-4E01-AC94-8E32630E3E77}" type="presOf" srcId="{2E44E9C0-089E-403C-BB6D-CE9DAE3C7B77}" destId="{714C95A8-0F19-4E81-8409-0094CD99C21D}" srcOrd="0" destOrd="0" presId="urn:microsoft.com/office/officeart/2005/8/layout/radial5"/>
    <dgm:cxn modelId="{59E0BBEE-12C3-4A43-BBD6-02D0FC8B857F}" srcId="{CA63A093-1C74-467E-85D0-24B73B6B22FC}" destId="{E5FA300C-0C35-42AC-A4D0-3420E6B6E2F8}" srcOrd="5" destOrd="0" parTransId="{080178FB-85E2-42A2-9A0B-26361C7F9547}" sibTransId="{943572AA-1C1E-46C9-80E7-7BE40D488CFB}"/>
    <dgm:cxn modelId="{C1ADBAEF-D4AA-4EDB-B7F9-9C79F9DF2DF7}" type="presOf" srcId="{CF4963E9-D72E-461F-968A-CBCDA0065F66}" destId="{22D92CBD-5889-4AC4-BE39-79B9D40C5600}" srcOrd="0" destOrd="0" presId="urn:microsoft.com/office/officeart/2005/8/layout/radial5"/>
    <dgm:cxn modelId="{E3A327F6-573A-459B-B432-FD3DC64B38B4}" type="presOf" srcId="{080178FB-85E2-42A2-9A0B-26361C7F9547}" destId="{99E086BB-102F-4252-8820-52B201516185}" srcOrd="0" destOrd="0" presId="urn:microsoft.com/office/officeart/2005/8/layout/radial5"/>
    <dgm:cxn modelId="{C92C41F8-A06B-4D16-9336-7730C9A320F3}" type="presOf" srcId="{5E81C90C-BA70-4457-9FF0-A9F6CDA03432}" destId="{42D406E1-37A2-4C26-849E-3BB646E793F0}" srcOrd="1" destOrd="0" presId="urn:microsoft.com/office/officeart/2005/8/layout/radial5"/>
    <dgm:cxn modelId="{19887DFB-DE97-4887-AF72-6F9225FA6CAE}" type="presOf" srcId="{D7410BDC-3265-4E65-B818-8FC313F51C15}" destId="{DA61998A-B64B-4B48-80AF-5164E68E8CE7}" srcOrd="0" destOrd="0" presId="urn:microsoft.com/office/officeart/2005/8/layout/radial5"/>
    <dgm:cxn modelId="{30A23AFE-50A6-47B2-8ED6-CEE17483DEEE}" type="presOf" srcId="{D2F27FE5-A57B-47B4-9C06-3B6DA51A39CA}" destId="{A4798647-D3D1-448F-A716-3CC63BD0079B}" srcOrd="1" destOrd="0" presId="urn:microsoft.com/office/officeart/2005/8/layout/radial5"/>
    <dgm:cxn modelId="{BFD4C7FE-048C-4690-9332-8DBB5A7F491F}" type="presOf" srcId="{5E81C90C-BA70-4457-9FF0-A9F6CDA03432}" destId="{FDDD747D-A6C5-4CF5-92A0-8B92CD5ACD0D}" srcOrd="0" destOrd="0" presId="urn:microsoft.com/office/officeart/2005/8/layout/radial5"/>
    <dgm:cxn modelId="{8447A4BC-5FDC-4DBF-95DE-ECEF2124F220}" type="presParOf" srcId="{C75FF375-68E8-40BA-B74A-FC024C546408}" destId="{2E6B887B-5069-4D4D-A144-6C25D857E188}" srcOrd="0" destOrd="0" presId="urn:microsoft.com/office/officeart/2005/8/layout/radial5"/>
    <dgm:cxn modelId="{D33E7CC8-DDA1-49CA-BC0C-4B7A904A0A9C}" type="presParOf" srcId="{C75FF375-68E8-40BA-B74A-FC024C546408}" destId="{E4318734-4560-4D3A-B570-63C18F996111}" srcOrd="1" destOrd="0" presId="urn:microsoft.com/office/officeart/2005/8/layout/radial5"/>
    <dgm:cxn modelId="{5EB202F9-9990-4A1C-A5FD-F6C887555C92}" type="presParOf" srcId="{E4318734-4560-4D3A-B570-63C18F996111}" destId="{4EB28793-9B03-4EC3-B9CA-527C161A837F}" srcOrd="0" destOrd="0" presId="urn:microsoft.com/office/officeart/2005/8/layout/radial5"/>
    <dgm:cxn modelId="{20112634-1BD3-477D-8924-CD163E148A48}" type="presParOf" srcId="{C75FF375-68E8-40BA-B74A-FC024C546408}" destId="{683AF2BC-9B8E-4625-8B21-15BA5C1E2611}" srcOrd="2" destOrd="0" presId="urn:microsoft.com/office/officeart/2005/8/layout/radial5"/>
    <dgm:cxn modelId="{84F3653E-D95F-47C0-81E4-D31FD93CE630}" type="presParOf" srcId="{C75FF375-68E8-40BA-B74A-FC024C546408}" destId="{714C95A8-0F19-4E81-8409-0094CD99C21D}" srcOrd="3" destOrd="0" presId="urn:microsoft.com/office/officeart/2005/8/layout/radial5"/>
    <dgm:cxn modelId="{E3A4DB20-E102-4F3A-AE0F-C1A400FBBC72}" type="presParOf" srcId="{714C95A8-0F19-4E81-8409-0094CD99C21D}" destId="{4C2A3DB6-A299-4F84-890A-C8B551C3EAF2}" srcOrd="0" destOrd="0" presId="urn:microsoft.com/office/officeart/2005/8/layout/radial5"/>
    <dgm:cxn modelId="{2ABFA1E2-D5A8-4016-8E57-6DCB077FF7FD}" type="presParOf" srcId="{C75FF375-68E8-40BA-B74A-FC024C546408}" destId="{5D479034-3F20-4E23-BD70-4CBF8D689AC4}" srcOrd="4" destOrd="0" presId="urn:microsoft.com/office/officeart/2005/8/layout/radial5"/>
    <dgm:cxn modelId="{8772F436-80A3-40DA-836B-B1CA037688BC}" type="presParOf" srcId="{C75FF375-68E8-40BA-B74A-FC024C546408}" destId="{CD879A70-15A7-42F3-9355-D24E61737C44}" srcOrd="5" destOrd="0" presId="urn:microsoft.com/office/officeart/2005/8/layout/radial5"/>
    <dgm:cxn modelId="{66D0CC7B-D659-4A97-A2A5-44309D3FCC72}" type="presParOf" srcId="{CD879A70-15A7-42F3-9355-D24E61737C44}" destId="{3A8D427D-A2E7-422A-98C6-CA7B41D9451F}" srcOrd="0" destOrd="0" presId="urn:microsoft.com/office/officeart/2005/8/layout/radial5"/>
    <dgm:cxn modelId="{C1D7E3C3-65F5-4DB7-AD40-F11F2BC4C239}" type="presParOf" srcId="{C75FF375-68E8-40BA-B74A-FC024C546408}" destId="{9EEE8C6D-51BC-4195-8BBC-68D918CD18F4}" srcOrd="6" destOrd="0" presId="urn:microsoft.com/office/officeart/2005/8/layout/radial5"/>
    <dgm:cxn modelId="{D1AACBE7-F881-42CE-A36B-D6F4CF29EA9C}" type="presParOf" srcId="{C75FF375-68E8-40BA-B74A-FC024C546408}" destId="{8B2D1E94-A978-4627-8F36-079D006DDFCC}" srcOrd="7" destOrd="0" presId="urn:microsoft.com/office/officeart/2005/8/layout/radial5"/>
    <dgm:cxn modelId="{F31B4595-8547-44B0-87E9-C935F6F8F1B4}" type="presParOf" srcId="{8B2D1E94-A978-4627-8F36-079D006DDFCC}" destId="{8E973B41-1F83-4BCE-AB92-09A4B29CDC2C}" srcOrd="0" destOrd="0" presId="urn:microsoft.com/office/officeart/2005/8/layout/radial5"/>
    <dgm:cxn modelId="{F48C9B90-3F46-4728-A227-17A558E1AF39}" type="presParOf" srcId="{C75FF375-68E8-40BA-B74A-FC024C546408}" destId="{BEF35332-B36B-4196-A03F-60C9E99E25F7}" srcOrd="8" destOrd="0" presId="urn:microsoft.com/office/officeart/2005/8/layout/radial5"/>
    <dgm:cxn modelId="{85AFBC1A-EE5E-4292-9DB6-428EF6A0D961}" type="presParOf" srcId="{C75FF375-68E8-40BA-B74A-FC024C546408}" destId="{E8B50D40-59B4-48AC-B4A3-1375CB51F618}" srcOrd="9" destOrd="0" presId="urn:microsoft.com/office/officeart/2005/8/layout/radial5"/>
    <dgm:cxn modelId="{D6E5314E-54C5-42E3-8C69-AFC0F45E6F6C}" type="presParOf" srcId="{E8B50D40-59B4-48AC-B4A3-1375CB51F618}" destId="{A4798647-D3D1-448F-A716-3CC63BD0079B}" srcOrd="0" destOrd="0" presId="urn:microsoft.com/office/officeart/2005/8/layout/radial5"/>
    <dgm:cxn modelId="{F54AA6AA-5D47-4E43-A68F-D0D854D3C126}" type="presParOf" srcId="{C75FF375-68E8-40BA-B74A-FC024C546408}" destId="{ECBE562A-CD50-45F8-91D1-A3E8A8E9FD46}" srcOrd="10" destOrd="0" presId="urn:microsoft.com/office/officeart/2005/8/layout/radial5"/>
    <dgm:cxn modelId="{660E258A-EF33-48A0-99AC-84F93AC35BCB}" type="presParOf" srcId="{C75FF375-68E8-40BA-B74A-FC024C546408}" destId="{99E086BB-102F-4252-8820-52B201516185}" srcOrd="11" destOrd="0" presId="urn:microsoft.com/office/officeart/2005/8/layout/radial5"/>
    <dgm:cxn modelId="{4AEC81ED-CBAD-4A84-B475-7E5563F71557}" type="presParOf" srcId="{99E086BB-102F-4252-8820-52B201516185}" destId="{39945F0F-90B9-4A30-AC83-E0E98AC67800}" srcOrd="0" destOrd="0" presId="urn:microsoft.com/office/officeart/2005/8/layout/radial5"/>
    <dgm:cxn modelId="{42802C7D-6C23-4055-836A-1F8BFEBFB105}" type="presParOf" srcId="{C75FF375-68E8-40BA-B74A-FC024C546408}" destId="{30E8BABE-3E1B-4B5D-9448-03A4A5EB1C08}" srcOrd="12" destOrd="0" presId="urn:microsoft.com/office/officeart/2005/8/layout/radial5"/>
    <dgm:cxn modelId="{DA0EC5D8-51B0-4305-BC3F-E6FF1B18C93D}" type="presParOf" srcId="{C75FF375-68E8-40BA-B74A-FC024C546408}" destId="{A6EBC279-C90F-4066-9807-1DB7621E9422}" srcOrd="13" destOrd="0" presId="urn:microsoft.com/office/officeart/2005/8/layout/radial5"/>
    <dgm:cxn modelId="{1F01708E-BA81-4D8A-9AC4-874D4A2A67EC}" type="presParOf" srcId="{A6EBC279-C90F-4066-9807-1DB7621E9422}" destId="{46CFA900-2EAE-4981-9CDE-98CAC2D57C41}" srcOrd="0" destOrd="0" presId="urn:microsoft.com/office/officeart/2005/8/layout/radial5"/>
    <dgm:cxn modelId="{350778C9-247C-4767-97CA-A73916C54392}" type="presParOf" srcId="{C75FF375-68E8-40BA-B74A-FC024C546408}" destId="{22D92CBD-5889-4AC4-BE39-79B9D40C5600}" srcOrd="14" destOrd="0" presId="urn:microsoft.com/office/officeart/2005/8/layout/radial5"/>
    <dgm:cxn modelId="{F9DAC05C-4949-489C-9B7D-F0B77E16F44F}" type="presParOf" srcId="{C75FF375-68E8-40BA-B74A-FC024C546408}" destId="{880EFEDD-9052-497A-8946-D71C5EA86674}" srcOrd="15" destOrd="0" presId="urn:microsoft.com/office/officeart/2005/8/layout/radial5"/>
    <dgm:cxn modelId="{75C7298B-C84E-42A4-9AE1-C234278F47BB}" type="presParOf" srcId="{880EFEDD-9052-497A-8946-D71C5EA86674}" destId="{735618BB-4DDC-404A-8CC3-1467C6425F61}" srcOrd="0" destOrd="0" presId="urn:microsoft.com/office/officeart/2005/8/layout/radial5"/>
    <dgm:cxn modelId="{EB3BAAAE-96DB-4F2B-9CBE-D703FE3F47DC}" type="presParOf" srcId="{C75FF375-68E8-40BA-B74A-FC024C546408}" destId="{DA61998A-B64B-4B48-80AF-5164E68E8CE7}" srcOrd="16" destOrd="0" presId="urn:microsoft.com/office/officeart/2005/8/layout/radial5"/>
    <dgm:cxn modelId="{2EA768DE-E780-4BA9-97E2-142DD68FD601}" type="presParOf" srcId="{C75FF375-68E8-40BA-B74A-FC024C546408}" destId="{FDDD747D-A6C5-4CF5-92A0-8B92CD5ACD0D}" srcOrd="17" destOrd="0" presId="urn:microsoft.com/office/officeart/2005/8/layout/radial5"/>
    <dgm:cxn modelId="{94A38CD1-DA1A-496A-B47E-07446417F777}" type="presParOf" srcId="{FDDD747D-A6C5-4CF5-92A0-8B92CD5ACD0D}" destId="{42D406E1-37A2-4C26-849E-3BB646E793F0}" srcOrd="0" destOrd="0" presId="urn:microsoft.com/office/officeart/2005/8/layout/radial5"/>
    <dgm:cxn modelId="{3B47DD97-1B11-4538-967D-2F99D1D0EEDD}" type="presParOf" srcId="{C75FF375-68E8-40BA-B74A-FC024C546408}" destId="{AAC9CC2A-B642-429B-8764-685A8D4DA654}" srcOrd="1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CDB28783-032C-4FCE-81E4-FD59F744A315}" type="doc">
      <dgm:prSet loTypeId="urn:microsoft.com/office/officeart/2005/8/layout/vList2" loCatId="list" qsTypeId="urn:microsoft.com/office/officeart/2005/8/quickstyle/simple5" qsCatId="simple" csTypeId="urn:microsoft.com/office/officeart/2005/8/colors/accent1_3" csCatId="accent1"/>
      <dgm:spPr/>
      <dgm:t>
        <a:bodyPr/>
        <a:lstStyle/>
        <a:p>
          <a:endParaRPr lang="ru-RU"/>
        </a:p>
      </dgm:t>
    </dgm:pt>
    <dgm:pt modelId="{A2D17988-F5D1-4D5A-8747-6A708B1E1C5F}">
      <dgm:prSet/>
      <dgm:spPr/>
      <dgm:t>
        <a:bodyPr/>
        <a:lstStyle/>
        <a:p>
          <a:pPr algn="ctr"/>
          <a:r>
            <a:rPr lang="uk-UA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</a:t>
          </a:r>
          <a:r>
            <a:rPr lang="uk-U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е </a:t>
          </a:r>
          <a:r>
            <a:rPr lang="uk-UA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т</a:t>
          </a:r>
          <a:r>
            <a:rPr lang="uk-U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и </a:t>
          </a:r>
          <a:r>
            <a:rPr lang="uk-UA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з</a:t>
          </a:r>
          <a:r>
            <a:rPr lang="uk-U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'ї</a:t>
          </a:r>
          <a:r>
            <a:rPr lang="uk-UA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</a:t>
          </a:r>
          <a:r>
            <a:rPr lang="uk-U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и </a:t>
          </a:r>
          <a:r>
            <a:rPr lang="uk-UA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ц</a:t>
          </a:r>
          <a:r>
            <a:rPr lang="uk-U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і </a:t>
          </a:r>
          <a:r>
            <a:rPr lang="uk-UA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л</a:t>
          </a:r>
          <a:r>
            <a:rPr lang="uk-U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и</a:t>
          </a:r>
          <a:r>
            <a:rPr lang="uk-UA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</a:t>
          </a:r>
          <a:r>
            <a:rPr lang="uk-U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и + </a:t>
          </a:r>
          <a:r>
            <a:rPr lang="uk-UA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</a:t>
          </a:r>
          <a:r>
            <a:rPr lang="uk-U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+ </a:t>
          </a:r>
          <a:r>
            <a:rPr lang="uk-UA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й</a:t>
          </a:r>
          <a:endParaRPr lang="ru-RU" b="1" i="1" u="sng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FF8AFD9-03CF-4F99-9886-172594308523}" type="parTrans" cxnId="{7FB20964-B23A-40D5-8BCA-F2E192008EE5}">
      <dgm:prSet/>
      <dgm:spPr/>
      <dgm:t>
        <a:bodyPr/>
        <a:lstStyle/>
        <a:p>
          <a:endParaRPr lang="ru-RU"/>
        </a:p>
      </dgm:t>
    </dgm:pt>
    <dgm:pt modelId="{A58CA437-37A6-4C80-B931-FB403F1B4732}" type="sibTrans" cxnId="{7FB20964-B23A-40D5-8BCA-F2E192008EE5}">
      <dgm:prSet/>
      <dgm:spPr/>
      <dgm:t>
        <a:bodyPr/>
        <a:lstStyle/>
        <a:p>
          <a:endParaRPr lang="ru-RU"/>
        </a:p>
      </dgm:t>
    </dgm:pt>
    <dgm:pt modelId="{E4EC2196-E695-4F8C-B937-992276296698}" type="pres">
      <dgm:prSet presAssocID="{CDB28783-032C-4FCE-81E4-FD59F744A315}" presName="linear" presStyleCnt="0">
        <dgm:presLayoutVars>
          <dgm:animLvl val="lvl"/>
          <dgm:resizeHandles val="exact"/>
        </dgm:presLayoutVars>
      </dgm:prSet>
      <dgm:spPr/>
    </dgm:pt>
    <dgm:pt modelId="{5633A314-4DBC-4C47-A77D-1E7A65C5C1A6}" type="pres">
      <dgm:prSet presAssocID="{A2D17988-F5D1-4D5A-8747-6A708B1E1C5F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D6FB4826-79D3-45C3-B450-4402BAF89C86}" type="presOf" srcId="{A2D17988-F5D1-4D5A-8747-6A708B1E1C5F}" destId="{5633A314-4DBC-4C47-A77D-1E7A65C5C1A6}" srcOrd="0" destOrd="0" presId="urn:microsoft.com/office/officeart/2005/8/layout/vList2"/>
    <dgm:cxn modelId="{7FB20964-B23A-40D5-8BCA-F2E192008EE5}" srcId="{CDB28783-032C-4FCE-81E4-FD59F744A315}" destId="{A2D17988-F5D1-4D5A-8747-6A708B1E1C5F}" srcOrd="0" destOrd="0" parTransId="{1FF8AFD9-03CF-4F99-9886-172594308523}" sibTransId="{A58CA437-37A6-4C80-B931-FB403F1B4732}"/>
    <dgm:cxn modelId="{066042C1-B6D2-4D37-B99E-3488105848AC}" type="presOf" srcId="{CDB28783-032C-4FCE-81E4-FD59F744A315}" destId="{E4EC2196-E695-4F8C-B937-992276296698}" srcOrd="0" destOrd="0" presId="urn:microsoft.com/office/officeart/2005/8/layout/vList2"/>
    <dgm:cxn modelId="{4D1E6393-AC6E-43B8-B02E-F825C1805BED}" type="presParOf" srcId="{E4EC2196-E695-4F8C-B937-992276296698}" destId="{5633A314-4DBC-4C47-A77D-1E7A65C5C1A6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30C9DC9C-B00F-4129-88FC-978A001CBAC4}" type="doc">
      <dgm:prSet loTypeId="urn:microsoft.com/office/officeart/2005/8/layout/default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7C89E0C-1871-49A8-A75E-9BBCFD2B9988}">
      <dgm:prSet phldrT="[Текст]"/>
      <dgm:spPr/>
      <dgm:t>
        <a:bodyPr/>
        <a:lstStyle/>
        <a:p>
          <a:r>
            <a:rPr lang="uk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Губні</a:t>
          </a:r>
        </a:p>
        <a:p>
          <a:r>
            <a:rPr lang="uk-U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</a:t>
          </a:r>
          <a:r>
            <a: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[</a:t>
          </a:r>
          <a:r>
            <a:rPr lang="uk-U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б</a:t>
          </a:r>
          <a:r>
            <a: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]</a:t>
          </a:r>
          <a:r>
            <a:rPr lang="uk-U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</a:t>
          </a:r>
          <a:r>
            <a: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[</a:t>
          </a:r>
          <a:r>
            <a:rPr lang="uk-U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</a:t>
          </a:r>
          <a:r>
            <a: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]</a:t>
          </a:r>
          <a:r>
            <a:rPr lang="uk-U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</a:t>
          </a:r>
          <a:r>
            <a: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[</a:t>
          </a:r>
          <a:r>
            <a:rPr lang="uk-U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</a:t>
          </a:r>
          <a:r>
            <a: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]</a:t>
          </a:r>
          <a:r>
            <a:rPr lang="uk-U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</a:t>
          </a:r>
          <a:r>
            <a: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[</a:t>
          </a:r>
          <a:r>
            <a:rPr lang="uk-U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</a:t>
          </a:r>
          <a:r>
            <a: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]</a:t>
          </a:r>
          <a:r>
            <a:rPr lang="uk-U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</a:t>
          </a:r>
          <a:r>
            <a: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[</a:t>
          </a:r>
          <a:r>
            <a:rPr lang="uk-U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ф</a:t>
          </a:r>
          <a:r>
            <a: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]</a:t>
          </a:r>
          <a:r>
            <a:rPr lang="uk-U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</a:t>
          </a:r>
          <a:endParaRPr lang="ru-RU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7932D28-ABFD-4A52-BB03-512DF494D839}" type="parTrans" cxnId="{F0CFADA9-D28A-40D1-8911-8B0F1ED70C5E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97E3088-3E21-426E-966A-6FB23EABB118}" type="sibTrans" cxnId="{F0CFADA9-D28A-40D1-8911-8B0F1ED70C5E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4F4C7B9-E3EC-4C79-A527-4DD90D3B6B41}">
      <dgm:prSet phldrT="[Текст]"/>
      <dgm:spPr/>
      <dgm:t>
        <a:bodyPr/>
        <a:lstStyle/>
        <a:p>
          <a:r>
            <a:rPr lang="uk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Шиплячі</a:t>
          </a:r>
          <a:r>
            <a:rPr lang="uk-U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</a:p>
        <a:p>
          <a:r>
            <a:rPr lang="uk-U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</a:t>
          </a:r>
          <a:r>
            <a: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[</a:t>
          </a:r>
          <a:r>
            <a:rPr lang="uk-U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ж</a:t>
          </a:r>
          <a:r>
            <a: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]</a:t>
          </a:r>
          <a:r>
            <a:rPr lang="uk-U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</a:t>
          </a:r>
          <a:r>
            <a: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[</a:t>
          </a:r>
          <a:r>
            <a:rPr lang="uk-U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ш</a:t>
          </a:r>
          <a:r>
            <a: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]</a:t>
          </a:r>
          <a:r>
            <a:rPr lang="uk-U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</a:t>
          </a:r>
          <a:r>
            <a: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[</a:t>
          </a:r>
          <a:r>
            <a:rPr lang="uk-UA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дж</a:t>
          </a:r>
          <a:r>
            <a: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]</a:t>
          </a:r>
          <a:r>
            <a:rPr lang="uk-U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</a:t>
          </a:r>
          <a:r>
            <a: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[</a:t>
          </a:r>
          <a:r>
            <a:rPr lang="uk-U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ч</a:t>
          </a:r>
          <a:r>
            <a: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]</a:t>
          </a:r>
          <a:r>
            <a:rPr lang="uk-U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</a:t>
          </a:r>
          <a:endParaRPr lang="ru-RU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13EE73A-C654-44F5-851A-D24D64BEDBD4}" type="parTrans" cxnId="{BC3D11B1-088C-4EA4-A491-C959B833B188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BAA9C04-0D13-4873-B3DC-233C0A40BC4E}" type="sibTrans" cxnId="{BC3D11B1-088C-4EA4-A491-C959B833B188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AF74135-A3E8-4B6D-8570-C115D2D2CC4B}">
      <dgm:prSet phldrT="[Текст]"/>
      <dgm:spPr/>
      <dgm:t>
        <a:bodyPr/>
        <a:lstStyle/>
        <a:p>
          <a:r>
            <a:rPr lang="uk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Задньоязикові</a:t>
          </a:r>
        </a:p>
        <a:p>
          <a:r>
            <a:rPr lang="uk-U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</a:t>
          </a:r>
          <a:r>
            <a: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[</a:t>
          </a:r>
          <a:r>
            <a:rPr lang="ru-RU" b="0" i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ґ</a:t>
          </a:r>
          <a:r>
            <a: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]</a:t>
          </a:r>
          <a:r>
            <a:rPr lang="uk-U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</a:t>
          </a:r>
          <a:r>
            <a: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[</a:t>
          </a:r>
          <a:r>
            <a:rPr lang="uk-U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</a:t>
          </a:r>
          <a:r>
            <a: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]</a:t>
          </a:r>
          <a:r>
            <a:rPr lang="uk-U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</a:t>
          </a:r>
          <a:r>
            <a: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[</a:t>
          </a:r>
          <a:r>
            <a:rPr lang="uk-U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х</a:t>
          </a:r>
          <a:r>
            <a: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]</a:t>
          </a:r>
          <a:r>
            <a:rPr lang="uk-U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</a:t>
          </a:r>
          <a:endParaRPr lang="ru-RU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29E89A7-F279-4474-AC47-D1508F30E060}" type="parTrans" cxnId="{C8CF2CD1-4B97-43EB-A5D4-3207746A482D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EDE7490-2E58-49E8-952D-F7A6DD7A0651}" type="sibTrans" cxnId="{C8CF2CD1-4B97-43EB-A5D4-3207746A482D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CDDE62F-6601-4A53-89F4-BF8A3CB1C0CF}">
      <dgm:prSet phldrT="[Текст]"/>
      <dgm:spPr/>
      <dgm:t>
        <a:bodyPr/>
        <a:lstStyle/>
        <a:p>
          <a:r>
            <a:rPr lang="uk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Гортанний</a:t>
          </a:r>
          <a:r>
            <a:rPr lang="uk-U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</a:p>
        <a:p>
          <a:r>
            <a:rPr lang="uk-U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</a:t>
          </a:r>
          <a:r>
            <a: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[</a:t>
          </a:r>
          <a:r>
            <a:rPr lang="uk-U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г</a:t>
          </a:r>
          <a:r>
            <a: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]</a:t>
          </a:r>
          <a:r>
            <a:rPr lang="uk-U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</a:t>
          </a:r>
          <a:endParaRPr lang="ru-RU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0DFFCB2-DB80-4C38-99EF-35DF195CD26A}" type="parTrans" cxnId="{D1DCA44F-8607-4FE4-83C0-949C1A90D1D3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F963E8A-6313-47E7-A33A-1F3D16241020}" type="sibTrans" cxnId="{D1DCA44F-8607-4FE4-83C0-949C1A90D1D3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6D1FA55-26F5-4939-BEAC-55ED7C5AFFB1}" type="pres">
      <dgm:prSet presAssocID="{30C9DC9C-B00F-4129-88FC-978A001CBAC4}" presName="diagram" presStyleCnt="0">
        <dgm:presLayoutVars>
          <dgm:dir/>
          <dgm:resizeHandles val="exact"/>
        </dgm:presLayoutVars>
      </dgm:prSet>
      <dgm:spPr/>
    </dgm:pt>
    <dgm:pt modelId="{6278F320-B83C-4BDD-9B1E-AED059EC655A}" type="pres">
      <dgm:prSet presAssocID="{A7C89E0C-1871-49A8-A75E-9BBCFD2B9988}" presName="node" presStyleLbl="node1" presStyleIdx="0" presStyleCnt="4">
        <dgm:presLayoutVars>
          <dgm:bulletEnabled val="1"/>
        </dgm:presLayoutVars>
      </dgm:prSet>
      <dgm:spPr/>
    </dgm:pt>
    <dgm:pt modelId="{27753C12-4BC0-4F17-B9F7-8B7680D93191}" type="pres">
      <dgm:prSet presAssocID="{597E3088-3E21-426E-966A-6FB23EABB118}" presName="sibTrans" presStyleCnt="0"/>
      <dgm:spPr/>
    </dgm:pt>
    <dgm:pt modelId="{3A007CC4-754E-4621-B9B1-C3A93D503D9C}" type="pres">
      <dgm:prSet presAssocID="{B4F4C7B9-E3EC-4C79-A527-4DD90D3B6B41}" presName="node" presStyleLbl="node1" presStyleIdx="1" presStyleCnt="4">
        <dgm:presLayoutVars>
          <dgm:bulletEnabled val="1"/>
        </dgm:presLayoutVars>
      </dgm:prSet>
      <dgm:spPr/>
    </dgm:pt>
    <dgm:pt modelId="{63387CBD-3CB2-454D-B9AA-2429124577CF}" type="pres">
      <dgm:prSet presAssocID="{BBAA9C04-0D13-4873-B3DC-233C0A40BC4E}" presName="sibTrans" presStyleCnt="0"/>
      <dgm:spPr/>
    </dgm:pt>
    <dgm:pt modelId="{29A43388-36C4-4417-B142-0E69922E5C25}" type="pres">
      <dgm:prSet presAssocID="{EAF74135-A3E8-4B6D-8570-C115D2D2CC4B}" presName="node" presStyleLbl="node1" presStyleIdx="2" presStyleCnt="4">
        <dgm:presLayoutVars>
          <dgm:bulletEnabled val="1"/>
        </dgm:presLayoutVars>
      </dgm:prSet>
      <dgm:spPr/>
    </dgm:pt>
    <dgm:pt modelId="{BF3A2E7A-A52B-4887-92EC-88F5E1618611}" type="pres">
      <dgm:prSet presAssocID="{4EDE7490-2E58-49E8-952D-F7A6DD7A0651}" presName="sibTrans" presStyleCnt="0"/>
      <dgm:spPr/>
    </dgm:pt>
    <dgm:pt modelId="{6575656A-5A86-483E-B2D7-AD136F17B22F}" type="pres">
      <dgm:prSet presAssocID="{2CDDE62F-6601-4A53-89F4-BF8A3CB1C0CF}" presName="node" presStyleLbl="node1" presStyleIdx="3" presStyleCnt="4">
        <dgm:presLayoutVars>
          <dgm:bulletEnabled val="1"/>
        </dgm:presLayoutVars>
      </dgm:prSet>
      <dgm:spPr/>
    </dgm:pt>
  </dgm:ptLst>
  <dgm:cxnLst>
    <dgm:cxn modelId="{0464A108-6E1F-43E6-956A-AF4C38376D12}" type="presOf" srcId="{A7C89E0C-1871-49A8-A75E-9BBCFD2B9988}" destId="{6278F320-B83C-4BDD-9B1E-AED059EC655A}" srcOrd="0" destOrd="0" presId="urn:microsoft.com/office/officeart/2005/8/layout/default"/>
    <dgm:cxn modelId="{58756B2C-BA49-4776-8D50-D8D0172074E9}" type="presOf" srcId="{2CDDE62F-6601-4A53-89F4-BF8A3CB1C0CF}" destId="{6575656A-5A86-483E-B2D7-AD136F17B22F}" srcOrd="0" destOrd="0" presId="urn:microsoft.com/office/officeart/2005/8/layout/default"/>
    <dgm:cxn modelId="{B2795639-A578-4141-AF51-28A3CD324EDD}" type="presOf" srcId="{B4F4C7B9-E3EC-4C79-A527-4DD90D3B6B41}" destId="{3A007CC4-754E-4621-B9B1-C3A93D503D9C}" srcOrd="0" destOrd="0" presId="urn:microsoft.com/office/officeart/2005/8/layout/default"/>
    <dgm:cxn modelId="{D1DCA44F-8607-4FE4-83C0-949C1A90D1D3}" srcId="{30C9DC9C-B00F-4129-88FC-978A001CBAC4}" destId="{2CDDE62F-6601-4A53-89F4-BF8A3CB1C0CF}" srcOrd="3" destOrd="0" parTransId="{40DFFCB2-DB80-4C38-99EF-35DF195CD26A}" sibTransId="{7F963E8A-6313-47E7-A33A-1F3D16241020}"/>
    <dgm:cxn modelId="{F0CFADA9-D28A-40D1-8911-8B0F1ED70C5E}" srcId="{30C9DC9C-B00F-4129-88FC-978A001CBAC4}" destId="{A7C89E0C-1871-49A8-A75E-9BBCFD2B9988}" srcOrd="0" destOrd="0" parTransId="{C7932D28-ABFD-4A52-BB03-512DF494D839}" sibTransId="{597E3088-3E21-426E-966A-6FB23EABB118}"/>
    <dgm:cxn modelId="{BC3D11B1-088C-4EA4-A491-C959B833B188}" srcId="{30C9DC9C-B00F-4129-88FC-978A001CBAC4}" destId="{B4F4C7B9-E3EC-4C79-A527-4DD90D3B6B41}" srcOrd="1" destOrd="0" parTransId="{413EE73A-C654-44F5-851A-D24D64BEDBD4}" sibTransId="{BBAA9C04-0D13-4873-B3DC-233C0A40BC4E}"/>
    <dgm:cxn modelId="{C8CF2CD1-4B97-43EB-A5D4-3207746A482D}" srcId="{30C9DC9C-B00F-4129-88FC-978A001CBAC4}" destId="{EAF74135-A3E8-4B6D-8570-C115D2D2CC4B}" srcOrd="2" destOrd="0" parTransId="{329E89A7-F279-4474-AC47-D1508F30E060}" sibTransId="{4EDE7490-2E58-49E8-952D-F7A6DD7A0651}"/>
    <dgm:cxn modelId="{B933D7DA-C34C-497E-900E-41F25F26B494}" type="presOf" srcId="{30C9DC9C-B00F-4129-88FC-978A001CBAC4}" destId="{A6D1FA55-26F5-4939-BEAC-55ED7C5AFFB1}" srcOrd="0" destOrd="0" presId="urn:microsoft.com/office/officeart/2005/8/layout/default"/>
    <dgm:cxn modelId="{5071C5F1-2BD5-4818-8026-48DB1EEC7644}" type="presOf" srcId="{EAF74135-A3E8-4B6D-8570-C115D2D2CC4B}" destId="{29A43388-36C4-4417-B142-0E69922E5C25}" srcOrd="0" destOrd="0" presId="urn:microsoft.com/office/officeart/2005/8/layout/default"/>
    <dgm:cxn modelId="{39D4E42A-DB27-4197-BA07-F06D78FEB828}" type="presParOf" srcId="{A6D1FA55-26F5-4939-BEAC-55ED7C5AFFB1}" destId="{6278F320-B83C-4BDD-9B1E-AED059EC655A}" srcOrd="0" destOrd="0" presId="urn:microsoft.com/office/officeart/2005/8/layout/default"/>
    <dgm:cxn modelId="{66265353-A1B1-4AA0-A76B-5AEAA1A10315}" type="presParOf" srcId="{A6D1FA55-26F5-4939-BEAC-55ED7C5AFFB1}" destId="{27753C12-4BC0-4F17-B9F7-8B7680D93191}" srcOrd="1" destOrd="0" presId="urn:microsoft.com/office/officeart/2005/8/layout/default"/>
    <dgm:cxn modelId="{F80C50D3-6158-4B2F-9BAB-484FBD881B19}" type="presParOf" srcId="{A6D1FA55-26F5-4939-BEAC-55ED7C5AFFB1}" destId="{3A007CC4-754E-4621-B9B1-C3A93D503D9C}" srcOrd="2" destOrd="0" presId="urn:microsoft.com/office/officeart/2005/8/layout/default"/>
    <dgm:cxn modelId="{DF90296B-B697-4A40-9941-F8EA4CA0E7EA}" type="presParOf" srcId="{A6D1FA55-26F5-4939-BEAC-55ED7C5AFFB1}" destId="{63387CBD-3CB2-454D-B9AA-2429124577CF}" srcOrd="3" destOrd="0" presId="urn:microsoft.com/office/officeart/2005/8/layout/default"/>
    <dgm:cxn modelId="{06ECDDF5-B5B7-4197-B6EE-243146823CEE}" type="presParOf" srcId="{A6D1FA55-26F5-4939-BEAC-55ED7C5AFFB1}" destId="{29A43388-36C4-4417-B142-0E69922E5C25}" srcOrd="4" destOrd="0" presId="urn:microsoft.com/office/officeart/2005/8/layout/default"/>
    <dgm:cxn modelId="{799CF198-7F65-42A3-9E26-4401FBE564D3}" type="presParOf" srcId="{A6D1FA55-26F5-4939-BEAC-55ED7C5AFFB1}" destId="{BF3A2E7A-A52B-4887-92EC-88F5E1618611}" srcOrd="5" destOrd="0" presId="urn:microsoft.com/office/officeart/2005/8/layout/default"/>
    <dgm:cxn modelId="{4E6BDFC2-A759-49B3-89CE-D49642222D13}" type="presParOf" srcId="{A6D1FA55-26F5-4939-BEAC-55ED7C5AFFB1}" destId="{6575656A-5A86-483E-B2D7-AD136F17B22F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EF8B68E0-98F6-46A4-9F8F-D02850F9B0EA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A273204-1AEF-4D0D-807E-7F58901E67EE}">
      <dgm:prSet phldrT="[Текст]"/>
      <dgm:spPr/>
      <dgm:t>
        <a:bodyPr/>
        <a:lstStyle/>
        <a:p>
          <a:r>
            <a:rPr lang="uk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М'які звуки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AE15280-967F-4436-9CCB-A32455507A10}" type="parTrans" cxnId="{8C197732-3FD1-47EF-9317-0D3E1EF8E7CF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DB8D2AD-F241-4EA7-94A5-329EFAAE0042}" type="sibTrans" cxnId="{8C197732-3FD1-47EF-9317-0D3E1EF8E7CF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4FB76B4-CF49-463C-80F1-1FE21E777D3D}">
      <dgm:prSet phldrT="[Текст]"/>
      <dgm:spPr/>
      <dgm:t>
        <a:bodyPr/>
        <a:lstStyle/>
        <a:p>
          <a:r>
            <a:rPr lang="uk-UA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Тінь</a:t>
          </a:r>
          <a:endParaRPr lang="ru-RU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3ABAC39-37C7-4657-A0CD-A041A5DFFA08}" type="parTrans" cxnId="{4DDD81C9-05FD-4C90-AB18-BE73C29FBB96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4E1DBAB-9CB5-47FB-B899-0634A731506D}" type="sibTrans" cxnId="{4DDD81C9-05FD-4C90-AB18-BE73C29FBB96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612042C-7A2A-424F-B828-AF066CF549B0}">
      <dgm:prSet phldrT="[Текст]"/>
      <dgm:spPr/>
      <dgm:t>
        <a:bodyPr/>
        <a:lstStyle/>
        <a:p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[</a:t>
          </a:r>
          <a:r>
            <a:rPr lang="uk-UA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т'ін</a:t>
          </a:r>
          <a:r>
            <a:rPr lang="uk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'</a:t>
          </a:r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]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296BEA1-C62E-4CD1-A097-6AD23B1EC08F}" type="parTrans" cxnId="{6ED165FA-FCCF-4C91-9160-9A6194D726A0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C7015D0-779B-4CCE-A8BA-1AF14E8B1683}" type="sibTrans" cxnId="{6ED165FA-FCCF-4C91-9160-9A6194D726A0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55D2E23-759E-468A-B1D1-A53606604896}">
      <dgm:prSet phldrT="[Текст]"/>
      <dgm:spPr/>
      <dgm:t>
        <a:bodyPr/>
        <a:lstStyle/>
        <a:p>
          <a:r>
            <a:rPr lang="uk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Пом'якшені звуки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8C6FC25-8058-43F2-BB2E-15D16B785AFC}" type="parTrans" cxnId="{95CB5AA7-391E-4C67-A2DC-959A8DCD689A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DD935E2-E2F3-4002-A8E1-A2237891AE08}" type="sibTrans" cxnId="{95CB5AA7-391E-4C67-A2DC-959A8DCD689A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91C1CAF-511F-4E04-A807-D94B41B1C598}">
      <dgm:prSet phldrT="[Текст]"/>
      <dgm:spPr/>
      <dgm:t>
        <a:bodyPr/>
        <a:lstStyle/>
        <a:p>
          <a:r>
            <a:rPr lang="uk-UA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Місто</a:t>
          </a:r>
          <a:endParaRPr lang="ru-RU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C6DF1EF-309A-4D89-860B-F92B32332DE6}" type="parTrans" cxnId="{FE6F4DF0-6F1D-404B-A201-48781F30EA4C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D5E941F-FFAE-4965-B9E2-34914160DB91}" type="sibTrans" cxnId="{FE6F4DF0-6F1D-404B-A201-48781F30EA4C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1B0FDB4-DB94-48EC-971D-C11F63D39735}">
      <dgm:prSet phldrT="[Текст]"/>
      <dgm:spPr/>
      <dgm:t>
        <a:bodyPr/>
        <a:lstStyle/>
        <a:p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[</a:t>
          </a:r>
          <a:r>
            <a:rPr lang="uk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</a:t>
          </a:r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’</a:t>
          </a:r>
          <a:r>
            <a:rPr lang="uk-UA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істо</a:t>
          </a:r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]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693C7F9-CFDB-46BB-A360-F5279AE8481F}" type="sibTrans" cxnId="{8FF3F22B-11E2-45CC-B436-D7D06969AD5F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4061C95-83F0-484C-937E-DE68EB004CC2}" type="parTrans" cxnId="{8FF3F22B-11E2-45CC-B436-D7D06969AD5F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BD10D45-1376-4701-BD6C-E15ED9C2A6DA}" type="pres">
      <dgm:prSet presAssocID="{EF8B68E0-98F6-46A4-9F8F-D02850F9B0EA}" presName="Name0" presStyleCnt="0">
        <dgm:presLayoutVars>
          <dgm:dir/>
          <dgm:animLvl val="lvl"/>
          <dgm:resizeHandles val="exact"/>
        </dgm:presLayoutVars>
      </dgm:prSet>
      <dgm:spPr/>
    </dgm:pt>
    <dgm:pt modelId="{C30F0D02-95F5-402F-B35B-0C472ADF7896}" type="pres">
      <dgm:prSet presAssocID="{655D2E23-759E-468A-B1D1-A53606604896}" presName="boxAndChildren" presStyleCnt="0"/>
      <dgm:spPr/>
    </dgm:pt>
    <dgm:pt modelId="{D0D0FAE9-E123-42B9-BFCC-83EBF4846649}" type="pres">
      <dgm:prSet presAssocID="{655D2E23-759E-468A-B1D1-A53606604896}" presName="parentTextBox" presStyleLbl="node1" presStyleIdx="0" presStyleCnt="2"/>
      <dgm:spPr/>
    </dgm:pt>
    <dgm:pt modelId="{50243FA8-DB04-4926-AB60-A53DFD7F1552}" type="pres">
      <dgm:prSet presAssocID="{655D2E23-759E-468A-B1D1-A53606604896}" presName="entireBox" presStyleLbl="node1" presStyleIdx="0" presStyleCnt="2"/>
      <dgm:spPr/>
    </dgm:pt>
    <dgm:pt modelId="{002E70A2-1628-4408-9BE6-04FB0DFD9DC1}" type="pres">
      <dgm:prSet presAssocID="{655D2E23-759E-468A-B1D1-A53606604896}" presName="descendantBox" presStyleCnt="0"/>
      <dgm:spPr/>
    </dgm:pt>
    <dgm:pt modelId="{7BE9730D-47B0-4174-8DD2-B0FA7E1A59C8}" type="pres">
      <dgm:prSet presAssocID="{291C1CAF-511F-4E04-A807-D94B41B1C598}" presName="childTextBox" presStyleLbl="fgAccFollowNode1" presStyleIdx="0" presStyleCnt="4">
        <dgm:presLayoutVars>
          <dgm:bulletEnabled val="1"/>
        </dgm:presLayoutVars>
      </dgm:prSet>
      <dgm:spPr/>
    </dgm:pt>
    <dgm:pt modelId="{9EDF6DEB-4B8B-4CCB-BAB7-C2F0F5A1BD97}" type="pres">
      <dgm:prSet presAssocID="{41B0FDB4-DB94-48EC-971D-C11F63D39735}" presName="childTextBox" presStyleLbl="fgAccFollowNode1" presStyleIdx="1" presStyleCnt="4">
        <dgm:presLayoutVars>
          <dgm:bulletEnabled val="1"/>
        </dgm:presLayoutVars>
      </dgm:prSet>
      <dgm:spPr/>
    </dgm:pt>
    <dgm:pt modelId="{A0963FB0-6349-4CDF-B89F-E108C98C3C33}" type="pres">
      <dgm:prSet presAssocID="{5DB8D2AD-F241-4EA7-94A5-329EFAAE0042}" presName="sp" presStyleCnt="0"/>
      <dgm:spPr/>
    </dgm:pt>
    <dgm:pt modelId="{7C2D608F-DA15-4F56-807A-015C18E50CD3}" type="pres">
      <dgm:prSet presAssocID="{1A273204-1AEF-4D0D-807E-7F58901E67EE}" presName="arrowAndChildren" presStyleCnt="0"/>
      <dgm:spPr/>
    </dgm:pt>
    <dgm:pt modelId="{8869B5DB-565D-423F-BAA4-8311A97CA769}" type="pres">
      <dgm:prSet presAssocID="{1A273204-1AEF-4D0D-807E-7F58901E67EE}" presName="parentTextArrow" presStyleLbl="node1" presStyleIdx="0" presStyleCnt="2"/>
      <dgm:spPr/>
    </dgm:pt>
    <dgm:pt modelId="{EE032C15-27F7-43AD-8EBE-74B8D305E90E}" type="pres">
      <dgm:prSet presAssocID="{1A273204-1AEF-4D0D-807E-7F58901E67EE}" presName="arrow" presStyleLbl="node1" presStyleIdx="1" presStyleCnt="2"/>
      <dgm:spPr/>
    </dgm:pt>
    <dgm:pt modelId="{565312C5-FA43-4C14-949B-FBCB1CFCD648}" type="pres">
      <dgm:prSet presAssocID="{1A273204-1AEF-4D0D-807E-7F58901E67EE}" presName="descendantArrow" presStyleCnt="0"/>
      <dgm:spPr/>
    </dgm:pt>
    <dgm:pt modelId="{2F10D7D6-836F-4F79-A0D2-F055D93F2A59}" type="pres">
      <dgm:prSet presAssocID="{94FB76B4-CF49-463C-80F1-1FE21E777D3D}" presName="childTextArrow" presStyleLbl="fgAccFollowNode1" presStyleIdx="2" presStyleCnt="4">
        <dgm:presLayoutVars>
          <dgm:bulletEnabled val="1"/>
        </dgm:presLayoutVars>
      </dgm:prSet>
      <dgm:spPr/>
    </dgm:pt>
    <dgm:pt modelId="{B8AB5EFA-029C-413C-80B5-501A2ECC7D05}" type="pres">
      <dgm:prSet presAssocID="{2612042C-7A2A-424F-B828-AF066CF549B0}" presName="childTextArrow" presStyleLbl="fgAccFollowNode1" presStyleIdx="3" presStyleCnt="4">
        <dgm:presLayoutVars>
          <dgm:bulletEnabled val="1"/>
        </dgm:presLayoutVars>
      </dgm:prSet>
      <dgm:spPr/>
    </dgm:pt>
  </dgm:ptLst>
  <dgm:cxnLst>
    <dgm:cxn modelId="{5E995705-219B-403D-BA1E-E6B2EA32FAF1}" type="presOf" srcId="{2612042C-7A2A-424F-B828-AF066CF549B0}" destId="{B8AB5EFA-029C-413C-80B5-501A2ECC7D05}" srcOrd="0" destOrd="0" presId="urn:microsoft.com/office/officeart/2005/8/layout/process4"/>
    <dgm:cxn modelId="{8FF3F22B-11E2-45CC-B436-D7D06969AD5F}" srcId="{655D2E23-759E-468A-B1D1-A53606604896}" destId="{41B0FDB4-DB94-48EC-971D-C11F63D39735}" srcOrd="1" destOrd="0" parTransId="{04061C95-83F0-484C-937E-DE68EB004CC2}" sibTransId="{A693C7F9-CFDB-46BB-A360-F5279AE8481F}"/>
    <dgm:cxn modelId="{8C197732-3FD1-47EF-9317-0D3E1EF8E7CF}" srcId="{EF8B68E0-98F6-46A4-9F8F-D02850F9B0EA}" destId="{1A273204-1AEF-4D0D-807E-7F58901E67EE}" srcOrd="0" destOrd="0" parTransId="{3AE15280-967F-4436-9CCB-A32455507A10}" sibTransId="{5DB8D2AD-F241-4EA7-94A5-329EFAAE0042}"/>
    <dgm:cxn modelId="{7AD7DD3F-ED57-453A-B50D-FFACEDCD9140}" type="presOf" srcId="{1A273204-1AEF-4D0D-807E-7F58901E67EE}" destId="{EE032C15-27F7-43AD-8EBE-74B8D305E90E}" srcOrd="1" destOrd="0" presId="urn:microsoft.com/office/officeart/2005/8/layout/process4"/>
    <dgm:cxn modelId="{E20EB662-1AC3-4FBB-B089-54E145A12EFF}" type="presOf" srcId="{41B0FDB4-DB94-48EC-971D-C11F63D39735}" destId="{9EDF6DEB-4B8B-4CCB-BAB7-C2F0F5A1BD97}" srcOrd="0" destOrd="0" presId="urn:microsoft.com/office/officeart/2005/8/layout/process4"/>
    <dgm:cxn modelId="{2C83776B-05B0-4BD8-9257-7E0EE534FF39}" type="presOf" srcId="{655D2E23-759E-468A-B1D1-A53606604896}" destId="{50243FA8-DB04-4926-AB60-A53DFD7F1552}" srcOrd="1" destOrd="0" presId="urn:microsoft.com/office/officeart/2005/8/layout/process4"/>
    <dgm:cxn modelId="{06DB3A6E-0259-40B9-A9B1-6FA86A555E9A}" type="presOf" srcId="{1A273204-1AEF-4D0D-807E-7F58901E67EE}" destId="{8869B5DB-565D-423F-BAA4-8311A97CA769}" srcOrd="0" destOrd="0" presId="urn:microsoft.com/office/officeart/2005/8/layout/process4"/>
    <dgm:cxn modelId="{C32693A3-D171-41CF-AC1C-D777535DA391}" type="presOf" srcId="{94FB76B4-CF49-463C-80F1-1FE21E777D3D}" destId="{2F10D7D6-836F-4F79-A0D2-F055D93F2A59}" srcOrd="0" destOrd="0" presId="urn:microsoft.com/office/officeart/2005/8/layout/process4"/>
    <dgm:cxn modelId="{95CB5AA7-391E-4C67-A2DC-959A8DCD689A}" srcId="{EF8B68E0-98F6-46A4-9F8F-D02850F9B0EA}" destId="{655D2E23-759E-468A-B1D1-A53606604896}" srcOrd="1" destOrd="0" parTransId="{18C6FC25-8058-43F2-BB2E-15D16B785AFC}" sibTransId="{ADD935E2-E2F3-4002-A8E1-A2237891AE08}"/>
    <dgm:cxn modelId="{6B8379B1-88A6-48BD-BEB7-E9AE81255FF3}" type="presOf" srcId="{EF8B68E0-98F6-46A4-9F8F-D02850F9B0EA}" destId="{7BD10D45-1376-4701-BD6C-E15ED9C2A6DA}" srcOrd="0" destOrd="0" presId="urn:microsoft.com/office/officeart/2005/8/layout/process4"/>
    <dgm:cxn modelId="{53D6BCBC-F777-44A2-A5AB-B8BAD9AA6285}" type="presOf" srcId="{291C1CAF-511F-4E04-A807-D94B41B1C598}" destId="{7BE9730D-47B0-4174-8DD2-B0FA7E1A59C8}" srcOrd="0" destOrd="0" presId="urn:microsoft.com/office/officeart/2005/8/layout/process4"/>
    <dgm:cxn modelId="{4DDD81C9-05FD-4C90-AB18-BE73C29FBB96}" srcId="{1A273204-1AEF-4D0D-807E-7F58901E67EE}" destId="{94FB76B4-CF49-463C-80F1-1FE21E777D3D}" srcOrd="0" destOrd="0" parTransId="{A3ABAC39-37C7-4657-A0CD-A041A5DFFA08}" sibTransId="{F4E1DBAB-9CB5-47FB-B899-0634A731506D}"/>
    <dgm:cxn modelId="{9CB547D2-08C6-42E4-9710-30B8F0952779}" type="presOf" srcId="{655D2E23-759E-468A-B1D1-A53606604896}" destId="{D0D0FAE9-E123-42B9-BFCC-83EBF4846649}" srcOrd="0" destOrd="0" presId="urn:microsoft.com/office/officeart/2005/8/layout/process4"/>
    <dgm:cxn modelId="{FE6F4DF0-6F1D-404B-A201-48781F30EA4C}" srcId="{655D2E23-759E-468A-B1D1-A53606604896}" destId="{291C1CAF-511F-4E04-A807-D94B41B1C598}" srcOrd="0" destOrd="0" parTransId="{3C6DF1EF-309A-4D89-860B-F92B32332DE6}" sibTransId="{DD5E941F-FFAE-4965-B9E2-34914160DB91}"/>
    <dgm:cxn modelId="{6ED165FA-FCCF-4C91-9160-9A6194D726A0}" srcId="{1A273204-1AEF-4D0D-807E-7F58901E67EE}" destId="{2612042C-7A2A-424F-B828-AF066CF549B0}" srcOrd="1" destOrd="0" parTransId="{A296BEA1-C62E-4CD1-A097-6AD23B1EC08F}" sibTransId="{8C7015D0-779B-4CCE-A8BA-1AF14E8B1683}"/>
    <dgm:cxn modelId="{7AEF4BAA-3A62-4666-A9CC-943F029F6999}" type="presParOf" srcId="{7BD10D45-1376-4701-BD6C-E15ED9C2A6DA}" destId="{C30F0D02-95F5-402F-B35B-0C472ADF7896}" srcOrd="0" destOrd="0" presId="urn:microsoft.com/office/officeart/2005/8/layout/process4"/>
    <dgm:cxn modelId="{5A26243D-1861-44FE-AA58-02442F83609B}" type="presParOf" srcId="{C30F0D02-95F5-402F-B35B-0C472ADF7896}" destId="{D0D0FAE9-E123-42B9-BFCC-83EBF4846649}" srcOrd="0" destOrd="0" presId="urn:microsoft.com/office/officeart/2005/8/layout/process4"/>
    <dgm:cxn modelId="{8ADBEAFE-9778-4045-B240-4D090D6770A8}" type="presParOf" srcId="{C30F0D02-95F5-402F-B35B-0C472ADF7896}" destId="{50243FA8-DB04-4926-AB60-A53DFD7F1552}" srcOrd="1" destOrd="0" presId="urn:microsoft.com/office/officeart/2005/8/layout/process4"/>
    <dgm:cxn modelId="{89219ED9-9711-4FB8-9C73-F9E2215480E0}" type="presParOf" srcId="{C30F0D02-95F5-402F-B35B-0C472ADF7896}" destId="{002E70A2-1628-4408-9BE6-04FB0DFD9DC1}" srcOrd="2" destOrd="0" presId="urn:microsoft.com/office/officeart/2005/8/layout/process4"/>
    <dgm:cxn modelId="{4E13C00B-8B38-4AEF-8B79-76E28D0848CF}" type="presParOf" srcId="{002E70A2-1628-4408-9BE6-04FB0DFD9DC1}" destId="{7BE9730D-47B0-4174-8DD2-B0FA7E1A59C8}" srcOrd="0" destOrd="0" presId="urn:microsoft.com/office/officeart/2005/8/layout/process4"/>
    <dgm:cxn modelId="{6A976388-CBF1-4C6C-85DB-BFCFDDF11545}" type="presParOf" srcId="{002E70A2-1628-4408-9BE6-04FB0DFD9DC1}" destId="{9EDF6DEB-4B8B-4CCB-BAB7-C2F0F5A1BD97}" srcOrd="1" destOrd="0" presId="urn:microsoft.com/office/officeart/2005/8/layout/process4"/>
    <dgm:cxn modelId="{C311643E-4669-4558-B9CB-014FEC556AEB}" type="presParOf" srcId="{7BD10D45-1376-4701-BD6C-E15ED9C2A6DA}" destId="{A0963FB0-6349-4CDF-B89F-E108C98C3C33}" srcOrd="1" destOrd="0" presId="urn:microsoft.com/office/officeart/2005/8/layout/process4"/>
    <dgm:cxn modelId="{51768B52-987A-4177-9AE4-B0FF5EA7ED9A}" type="presParOf" srcId="{7BD10D45-1376-4701-BD6C-E15ED9C2A6DA}" destId="{7C2D608F-DA15-4F56-807A-015C18E50CD3}" srcOrd="2" destOrd="0" presId="urn:microsoft.com/office/officeart/2005/8/layout/process4"/>
    <dgm:cxn modelId="{09911E93-A9A4-4475-A4FD-5A8CE83DEE65}" type="presParOf" srcId="{7C2D608F-DA15-4F56-807A-015C18E50CD3}" destId="{8869B5DB-565D-423F-BAA4-8311A97CA769}" srcOrd="0" destOrd="0" presId="urn:microsoft.com/office/officeart/2005/8/layout/process4"/>
    <dgm:cxn modelId="{3E177B34-D74E-41E8-90D9-CF055F677C39}" type="presParOf" srcId="{7C2D608F-DA15-4F56-807A-015C18E50CD3}" destId="{EE032C15-27F7-43AD-8EBE-74B8D305E90E}" srcOrd="1" destOrd="0" presId="urn:microsoft.com/office/officeart/2005/8/layout/process4"/>
    <dgm:cxn modelId="{238D82A3-1603-4516-9D88-28F2E07E433B}" type="presParOf" srcId="{7C2D608F-DA15-4F56-807A-015C18E50CD3}" destId="{565312C5-FA43-4C14-949B-FBCB1CFCD648}" srcOrd="2" destOrd="0" presId="urn:microsoft.com/office/officeart/2005/8/layout/process4"/>
    <dgm:cxn modelId="{3F248330-02CE-4621-849E-85B5A4ACD539}" type="presParOf" srcId="{565312C5-FA43-4C14-949B-FBCB1CFCD648}" destId="{2F10D7D6-836F-4F79-A0D2-F055D93F2A59}" srcOrd="0" destOrd="0" presId="urn:microsoft.com/office/officeart/2005/8/layout/process4"/>
    <dgm:cxn modelId="{CF293993-B8A1-4550-98AB-E8854C444365}" type="presParOf" srcId="{565312C5-FA43-4C14-949B-FBCB1CFCD648}" destId="{B8AB5EFA-029C-413C-80B5-501A2ECC7D05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FB3FF4DB-2A5F-4821-A1DA-C79FBFF322EF}" type="doc">
      <dgm:prSet loTypeId="urn:microsoft.com/office/officeart/2005/8/layout/hierarchy2" loCatId="hierarchy" qsTypeId="urn:microsoft.com/office/officeart/2005/8/quickstyle/simple5" qsCatId="simple" csTypeId="urn:microsoft.com/office/officeart/2005/8/colors/accent1_3" csCatId="accent1" phldr="1"/>
      <dgm:spPr/>
      <dgm:t>
        <a:bodyPr/>
        <a:lstStyle/>
        <a:p>
          <a:endParaRPr lang="ru-RU"/>
        </a:p>
      </dgm:t>
    </dgm:pt>
    <dgm:pt modelId="{DC7E2E19-35F0-4838-8BF1-E2EFE690BC15}">
      <dgm:prSet phldrT="[Текст]"/>
      <dgm:spPr/>
      <dgm:t>
        <a:bodyPr/>
        <a:lstStyle/>
        <a:p>
          <a:r>
            <a:rPr lang="uk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ї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AB22C71-6BC1-42D0-9E1A-B6030E180020}" type="parTrans" cxnId="{823068AE-8921-48CA-9DE0-550476CB002A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EC4F143-085F-479D-BAE7-B81773BB889C}" type="sibTrans" cxnId="{823068AE-8921-48CA-9DE0-550476CB002A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8C65D59-E42B-44B4-BF3B-0D220DE42C4C}">
      <dgm:prSet phldrT="[Текст]"/>
      <dgm:spPr/>
      <dgm:t>
        <a:bodyPr/>
        <a:lstStyle/>
        <a:p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[</a:t>
          </a:r>
          <a:r>
            <a:rPr lang="uk-UA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йі</a:t>
          </a:r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]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66A56D9-15E8-48A8-A838-29EA421B54EF}" type="sibTrans" cxnId="{63943BF6-B7B0-48F5-A86D-D89FEDAC60D1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C587E89-628B-4CFE-8806-E462C8C61A3B}" type="parTrans" cxnId="{63943BF6-B7B0-48F5-A86D-D89FEDAC60D1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C0FDC3D-55F1-418C-B963-4DE05D573A51}">
      <dgm:prSet phldrT="[Текст]"/>
      <dgm:spPr/>
      <dgm:t>
        <a:bodyPr/>
        <a:lstStyle/>
        <a:p>
          <a:r>
            <a:rPr lang="uk-UA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їжак</a:t>
          </a:r>
          <a:r>
            <a:rPr lang="uk-U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[</a:t>
          </a:r>
          <a:r>
            <a:rPr lang="uk-UA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йіжак</a:t>
          </a:r>
          <a:r>
            <a: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]</a:t>
          </a:r>
          <a:endParaRPr lang="ru-RU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32D7AE3-717A-4AC3-80C7-0B681038775E}" type="sibTrans" cxnId="{205042AD-0526-4F4D-8147-E72C14350086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856A31A-E6EB-48A9-97EB-9654E6D2944E}" type="parTrans" cxnId="{205042AD-0526-4F4D-8147-E72C14350086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2CF474A-E31C-4430-9FB4-5200D7B274F9}" type="pres">
      <dgm:prSet presAssocID="{FB3FF4DB-2A5F-4821-A1DA-C79FBFF322EF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080A2FAD-B05A-4CFE-B074-85818465C4BD}" type="pres">
      <dgm:prSet presAssocID="{DC7E2E19-35F0-4838-8BF1-E2EFE690BC15}" presName="root1" presStyleCnt="0"/>
      <dgm:spPr/>
    </dgm:pt>
    <dgm:pt modelId="{4A81094E-A755-45AF-878C-96EEE573098F}" type="pres">
      <dgm:prSet presAssocID="{DC7E2E19-35F0-4838-8BF1-E2EFE690BC15}" presName="LevelOneTextNode" presStyleLbl="node0" presStyleIdx="0" presStyleCnt="1">
        <dgm:presLayoutVars>
          <dgm:chPref val="3"/>
        </dgm:presLayoutVars>
      </dgm:prSet>
      <dgm:spPr/>
    </dgm:pt>
    <dgm:pt modelId="{442C8821-0BDD-45FB-9D50-DB9A76430C1C}" type="pres">
      <dgm:prSet presAssocID="{DC7E2E19-35F0-4838-8BF1-E2EFE690BC15}" presName="level2hierChild" presStyleCnt="0"/>
      <dgm:spPr/>
    </dgm:pt>
    <dgm:pt modelId="{54C742D5-3BA8-4DB0-BB89-8F310CDB3E20}" type="pres">
      <dgm:prSet presAssocID="{EC587E89-628B-4CFE-8806-E462C8C61A3B}" presName="conn2-1" presStyleLbl="parChTrans1D2" presStyleIdx="0" presStyleCnt="1"/>
      <dgm:spPr/>
    </dgm:pt>
    <dgm:pt modelId="{CF785534-06B5-4AAA-9D49-70BF95714176}" type="pres">
      <dgm:prSet presAssocID="{EC587E89-628B-4CFE-8806-E462C8C61A3B}" presName="connTx" presStyleLbl="parChTrans1D2" presStyleIdx="0" presStyleCnt="1"/>
      <dgm:spPr/>
    </dgm:pt>
    <dgm:pt modelId="{4C03034A-F73A-442E-A0D9-BD7F49BC564E}" type="pres">
      <dgm:prSet presAssocID="{18C65D59-E42B-44B4-BF3B-0D220DE42C4C}" presName="root2" presStyleCnt="0"/>
      <dgm:spPr/>
    </dgm:pt>
    <dgm:pt modelId="{BC21F8F9-5CD7-4EC8-9326-0C8DA40B9E23}" type="pres">
      <dgm:prSet presAssocID="{18C65D59-E42B-44B4-BF3B-0D220DE42C4C}" presName="LevelTwoTextNode" presStyleLbl="node2" presStyleIdx="0" presStyleCnt="1">
        <dgm:presLayoutVars>
          <dgm:chPref val="3"/>
        </dgm:presLayoutVars>
      </dgm:prSet>
      <dgm:spPr/>
    </dgm:pt>
    <dgm:pt modelId="{778BD365-D16D-4AF1-B00B-276C39A1CB61}" type="pres">
      <dgm:prSet presAssocID="{18C65D59-E42B-44B4-BF3B-0D220DE42C4C}" presName="level3hierChild" presStyleCnt="0"/>
      <dgm:spPr/>
    </dgm:pt>
    <dgm:pt modelId="{7085334F-2C2D-4DAC-AEE1-E46914440DA7}" type="pres">
      <dgm:prSet presAssocID="{0856A31A-E6EB-48A9-97EB-9654E6D2944E}" presName="conn2-1" presStyleLbl="parChTrans1D3" presStyleIdx="0" presStyleCnt="1"/>
      <dgm:spPr/>
    </dgm:pt>
    <dgm:pt modelId="{34760658-63F6-42DF-81EB-0E0E16A33616}" type="pres">
      <dgm:prSet presAssocID="{0856A31A-E6EB-48A9-97EB-9654E6D2944E}" presName="connTx" presStyleLbl="parChTrans1D3" presStyleIdx="0" presStyleCnt="1"/>
      <dgm:spPr/>
    </dgm:pt>
    <dgm:pt modelId="{9DF8C6E6-50FF-4DFC-9189-F89D5F29D7D6}" type="pres">
      <dgm:prSet presAssocID="{7C0FDC3D-55F1-418C-B963-4DE05D573A51}" presName="root2" presStyleCnt="0"/>
      <dgm:spPr/>
    </dgm:pt>
    <dgm:pt modelId="{5AE36014-AEC2-4738-9562-F6B5795B74CB}" type="pres">
      <dgm:prSet presAssocID="{7C0FDC3D-55F1-418C-B963-4DE05D573A51}" presName="LevelTwoTextNode" presStyleLbl="node3" presStyleIdx="0" presStyleCnt="1">
        <dgm:presLayoutVars>
          <dgm:chPref val="3"/>
        </dgm:presLayoutVars>
      </dgm:prSet>
      <dgm:spPr/>
    </dgm:pt>
    <dgm:pt modelId="{ACC3165A-7781-4C4B-B2EA-A8659670A18D}" type="pres">
      <dgm:prSet presAssocID="{7C0FDC3D-55F1-418C-B963-4DE05D573A51}" presName="level3hierChild" presStyleCnt="0"/>
      <dgm:spPr/>
    </dgm:pt>
  </dgm:ptLst>
  <dgm:cxnLst>
    <dgm:cxn modelId="{4951A401-E06D-4B6E-BD23-17A20554B92B}" type="presOf" srcId="{EC587E89-628B-4CFE-8806-E462C8C61A3B}" destId="{CF785534-06B5-4AAA-9D49-70BF95714176}" srcOrd="1" destOrd="0" presId="urn:microsoft.com/office/officeart/2005/8/layout/hierarchy2"/>
    <dgm:cxn modelId="{810C8B2E-1DAA-434A-BC3A-CBE87EB26B06}" type="presOf" srcId="{0856A31A-E6EB-48A9-97EB-9654E6D2944E}" destId="{34760658-63F6-42DF-81EB-0E0E16A33616}" srcOrd="1" destOrd="0" presId="urn:microsoft.com/office/officeart/2005/8/layout/hierarchy2"/>
    <dgm:cxn modelId="{05E3243A-DA55-43BA-8389-35CD791BA06B}" type="presOf" srcId="{18C65D59-E42B-44B4-BF3B-0D220DE42C4C}" destId="{BC21F8F9-5CD7-4EC8-9326-0C8DA40B9E23}" srcOrd="0" destOrd="0" presId="urn:microsoft.com/office/officeart/2005/8/layout/hierarchy2"/>
    <dgm:cxn modelId="{A7BB5946-C340-42B8-B099-1947F805DDDB}" type="presOf" srcId="{FB3FF4DB-2A5F-4821-A1DA-C79FBFF322EF}" destId="{52CF474A-E31C-4430-9FB4-5200D7B274F9}" srcOrd="0" destOrd="0" presId="urn:microsoft.com/office/officeart/2005/8/layout/hierarchy2"/>
    <dgm:cxn modelId="{205042AD-0526-4F4D-8147-E72C14350086}" srcId="{18C65D59-E42B-44B4-BF3B-0D220DE42C4C}" destId="{7C0FDC3D-55F1-418C-B963-4DE05D573A51}" srcOrd="0" destOrd="0" parTransId="{0856A31A-E6EB-48A9-97EB-9654E6D2944E}" sibTransId="{032D7AE3-717A-4AC3-80C7-0B681038775E}"/>
    <dgm:cxn modelId="{823068AE-8921-48CA-9DE0-550476CB002A}" srcId="{FB3FF4DB-2A5F-4821-A1DA-C79FBFF322EF}" destId="{DC7E2E19-35F0-4838-8BF1-E2EFE690BC15}" srcOrd="0" destOrd="0" parTransId="{DAB22C71-6BC1-42D0-9E1A-B6030E180020}" sibTransId="{9EC4F143-085F-479D-BAE7-B81773BB889C}"/>
    <dgm:cxn modelId="{39B0E2B7-FCDC-4205-AFAF-05C2A2761835}" type="presOf" srcId="{DC7E2E19-35F0-4838-8BF1-E2EFE690BC15}" destId="{4A81094E-A755-45AF-878C-96EEE573098F}" srcOrd="0" destOrd="0" presId="urn:microsoft.com/office/officeart/2005/8/layout/hierarchy2"/>
    <dgm:cxn modelId="{9733C7CD-0BC3-4638-AFFC-78C10096BF33}" type="presOf" srcId="{7C0FDC3D-55F1-418C-B963-4DE05D573A51}" destId="{5AE36014-AEC2-4738-9562-F6B5795B74CB}" srcOrd="0" destOrd="0" presId="urn:microsoft.com/office/officeart/2005/8/layout/hierarchy2"/>
    <dgm:cxn modelId="{CD12D6CD-536F-450A-AEFC-78058CE24CDB}" type="presOf" srcId="{0856A31A-E6EB-48A9-97EB-9654E6D2944E}" destId="{7085334F-2C2D-4DAC-AEE1-E46914440DA7}" srcOrd="0" destOrd="0" presId="urn:microsoft.com/office/officeart/2005/8/layout/hierarchy2"/>
    <dgm:cxn modelId="{F59D6DF5-5102-43C3-BD4D-21DA5C729F05}" type="presOf" srcId="{EC587E89-628B-4CFE-8806-E462C8C61A3B}" destId="{54C742D5-3BA8-4DB0-BB89-8F310CDB3E20}" srcOrd="0" destOrd="0" presId="urn:microsoft.com/office/officeart/2005/8/layout/hierarchy2"/>
    <dgm:cxn modelId="{63943BF6-B7B0-48F5-A86D-D89FEDAC60D1}" srcId="{DC7E2E19-35F0-4838-8BF1-E2EFE690BC15}" destId="{18C65D59-E42B-44B4-BF3B-0D220DE42C4C}" srcOrd="0" destOrd="0" parTransId="{EC587E89-628B-4CFE-8806-E462C8C61A3B}" sibTransId="{866A56D9-15E8-48A8-A838-29EA421B54EF}"/>
    <dgm:cxn modelId="{5EC48BEE-3CD4-41E2-8FD4-9C9F92C48D82}" type="presParOf" srcId="{52CF474A-E31C-4430-9FB4-5200D7B274F9}" destId="{080A2FAD-B05A-4CFE-B074-85818465C4BD}" srcOrd="0" destOrd="0" presId="urn:microsoft.com/office/officeart/2005/8/layout/hierarchy2"/>
    <dgm:cxn modelId="{1C373245-7096-491A-BE93-12369CD24C8B}" type="presParOf" srcId="{080A2FAD-B05A-4CFE-B074-85818465C4BD}" destId="{4A81094E-A755-45AF-878C-96EEE573098F}" srcOrd="0" destOrd="0" presId="urn:microsoft.com/office/officeart/2005/8/layout/hierarchy2"/>
    <dgm:cxn modelId="{EAB6E54D-F295-4498-8315-DD29EE90EAEC}" type="presParOf" srcId="{080A2FAD-B05A-4CFE-B074-85818465C4BD}" destId="{442C8821-0BDD-45FB-9D50-DB9A76430C1C}" srcOrd="1" destOrd="0" presId="urn:microsoft.com/office/officeart/2005/8/layout/hierarchy2"/>
    <dgm:cxn modelId="{E8EDC501-08EA-45FC-9E72-3FED0C627570}" type="presParOf" srcId="{442C8821-0BDD-45FB-9D50-DB9A76430C1C}" destId="{54C742D5-3BA8-4DB0-BB89-8F310CDB3E20}" srcOrd="0" destOrd="0" presId="urn:microsoft.com/office/officeart/2005/8/layout/hierarchy2"/>
    <dgm:cxn modelId="{54FB8DD8-0124-44F4-9A3F-0B5201EDFE1F}" type="presParOf" srcId="{54C742D5-3BA8-4DB0-BB89-8F310CDB3E20}" destId="{CF785534-06B5-4AAA-9D49-70BF95714176}" srcOrd="0" destOrd="0" presId="urn:microsoft.com/office/officeart/2005/8/layout/hierarchy2"/>
    <dgm:cxn modelId="{28C31940-37A1-4CE4-AC1D-C3323B81E4D3}" type="presParOf" srcId="{442C8821-0BDD-45FB-9D50-DB9A76430C1C}" destId="{4C03034A-F73A-442E-A0D9-BD7F49BC564E}" srcOrd="1" destOrd="0" presId="urn:microsoft.com/office/officeart/2005/8/layout/hierarchy2"/>
    <dgm:cxn modelId="{495CA15D-CC94-4DA2-84B3-6E0D0C3FC6C0}" type="presParOf" srcId="{4C03034A-F73A-442E-A0D9-BD7F49BC564E}" destId="{BC21F8F9-5CD7-4EC8-9326-0C8DA40B9E23}" srcOrd="0" destOrd="0" presId="urn:microsoft.com/office/officeart/2005/8/layout/hierarchy2"/>
    <dgm:cxn modelId="{4EE17A31-606D-4708-82F4-B298F8F28473}" type="presParOf" srcId="{4C03034A-F73A-442E-A0D9-BD7F49BC564E}" destId="{778BD365-D16D-4AF1-B00B-276C39A1CB61}" srcOrd="1" destOrd="0" presId="urn:microsoft.com/office/officeart/2005/8/layout/hierarchy2"/>
    <dgm:cxn modelId="{EE88E596-612A-428A-8086-ACE512F2F1B9}" type="presParOf" srcId="{778BD365-D16D-4AF1-B00B-276C39A1CB61}" destId="{7085334F-2C2D-4DAC-AEE1-E46914440DA7}" srcOrd="0" destOrd="0" presId="urn:microsoft.com/office/officeart/2005/8/layout/hierarchy2"/>
    <dgm:cxn modelId="{F9B65B9F-3F18-47DE-AAE6-1CBF03254001}" type="presParOf" srcId="{7085334F-2C2D-4DAC-AEE1-E46914440DA7}" destId="{34760658-63F6-42DF-81EB-0E0E16A33616}" srcOrd="0" destOrd="0" presId="urn:microsoft.com/office/officeart/2005/8/layout/hierarchy2"/>
    <dgm:cxn modelId="{F85B6660-428C-450F-9AFF-CB3D09A0661E}" type="presParOf" srcId="{778BD365-D16D-4AF1-B00B-276C39A1CB61}" destId="{9DF8C6E6-50FF-4DFC-9189-F89D5F29D7D6}" srcOrd="1" destOrd="0" presId="urn:microsoft.com/office/officeart/2005/8/layout/hierarchy2"/>
    <dgm:cxn modelId="{5526B2D3-6FD8-498C-B55F-A0DF8067AD29}" type="presParOf" srcId="{9DF8C6E6-50FF-4DFC-9189-F89D5F29D7D6}" destId="{5AE36014-AEC2-4738-9562-F6B5795B74CB}" srcOrd="0" destOrd="0" presId="urn:microsoft.com/office/officeart/2005/8/layout/hierarchy2"/>
    <dgm:cxn modelId="{10D49A4C-0B62-4D7C-98A6-3571BA2C62A8}" type="presParOf" srcId="{9DF8C6E6-50FF-4DFC-9189-F89D5F29D7D6}" destId="{ACC3165A-7781-4C4B-B2EA-A8659670A18D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FB3FF4DB-2A5F-4821-A1DA-C79FBFF322EF}" type="doc">
      <dgm:prSet loTypeId="urn:microsoft.com/office/officeart/2005/8/layout/hierarchy2" loCatId="hierarchy" qsTypeId="urn:microsoft.com/office/officeart/2005/8/quickstyle/simple5" qsCatId="simple" csTypeId="urn:microsoft.com/office/officeart/2005/8/colors/accent1_3" csCatId="accent1" phldr="1"/>
      <dgm:spPr/>
      <dgm:t>
        <a:bodyPr/>
        <a:lstStyle/>
        <a:p>
          <a:endParaRPr lang="ru-RU"/>
        </a:p>
      </dgm:t>
    </dgm:pt>
    <dgm:pt modelId="{DC7E2E19-35F0-4838-8BF1-E2EFE690BC15}">
      <dgm:prSet phldrT="[Текст]"/>
      <dgm:spPr/>
      <dgm:t>
        <a:bodyPr/>
        <a:lstStyle/>
        <a:p>
          <a:r>
            <a:rPr lang="uk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щ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AB22C71-6BC1-42D0-9E1A-B6030E180020}" type="parTrans" cxnId="{823068AE-8921-48CA-9DE0-550476CB002A}">
      <dgm:prSet/>
      <dgm:spPr/>
      <dgm:t>
        <a:bodyPr/>
        <a:lstStyle/>
        <a:p>
          <a:endParaRPr lang="ru-RU"/>
        </a:p>
      </dgm:t>
    </dgm:pt>
    <dgm:pt modelId="{9EC4F143-085F-479D-BAE7-B81773BB889C}" type="sibTrans" cxnId="{823068AE-8921-48CA-9DE0-550476CB002A}">
      <dgm:prSet/>
      <dgm:spPr/>
      <dgm:t>
        <a:bodyPr/>
        <a:lstStyle/>
        <a:p>
          <a:endParaRPr lang="ru-RU"/>
        </a:p>
      </dgm:t>
    </dgm:pt>
    <dgm:pt modelId="{18C65D59-E42B-44B4-BF3B-0D220DE42C4C}">
      <dgm:prSet phldrT="[Текст]"/>
      <dgm:spPr/>
      <dgm:t>
        <a:bodyPr/>
        <a:lstStyle/>
        <a:p>
          <a:r>
            <a:rPr lang="en-US" b="1" u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[</a:t>
          </a:r>
          <a:r>
            <a:rPr lang="uk-UA" b="1" u="none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шч</a:t>
          </a:r>
          <a:r>
            <a:rPr lang="en-US" b="1" u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]</a:t>
          </a:r>
          <a:endParaRPr lang="ru-RU" b="1" u="none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66A56D9-15E8-48A8-A838-29EA421B54EF}" type="sibTrans" cxnId="{63943BF6-B7B0-48F5-A86D-D89FEDAC60D1}">
      <dgm:prSet/>
      <dgm:spPr/>
      <dgm:t>
        <a:bodyPr/>
        <a:lstStyle/>
        <a:p>
          <a:endParaRPr lang="ru-RU"/>
        </a:p>
      </dgm:t>
    </dgm:pt>
    <dgm:pt modelId="{EC587E89-628B-4CFE-8806-E462C8C61A3B}" type="parTrans" cxnId="{63943BF6-B7B0-48F5-A86D-D89FEDAC60D1}">
      <dgm:prSet/>
      <dgm:spPr/>
      <dgm:t>
        <a:bodyPr/>
        <a:lstStyle/>
        <a:p>
          <a:endParaRPr lang="ru-RU"/>
        </a:p>
      </dgm:t>
    </dgm:pt>
    <dgm:pt modelId="{7C0FDC3D-55F1-418C-B963-4DE05D573A51}">
      <dgm:prSet phldrT="[Текст]"/>
      <dgm:spPr/>
      <dgm:t>
        <a:bodyPr/>
        <a:lstStyle/>
        <a:p>
          <a:r>
            <a:rPr lang="uk-UA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кущ  </a:t>
          </a:r>
          <a:r>
            <a: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[</a:t>
          </a:r>
          <a:r>
            <a:rPr lang="uk-UA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кушч</a:t>
          </a:r>
          <a:r>
            <a: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]</a:t>
          </a:r>
          <a:endParaRPr lang="ru-RU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32D7AE3-717A-4AC3-80C7-0B681038775E}" type="sibTrans" cxnId="{205042AD-0526-4F4D-8147-E72C14350086}">
      <dgm:prSet/>
      <dgm:spPr/>
      <dgm:t>
        <a:bodyPr/>
        <a:lstStyle/>
        <a:p>
          <a:endParaRPr lang="ru-RU"/>
        </a:p>
      </dgm:t>
    </dgm:pt>
    <dgm:pt modelId="{0856A31A-E6EB-48A9-97EB-9654E6D2944E}" type="parTrans" cxnId="{205042AD-0526-4F4D-8147-E72C14350086}">
      <dgm:prSet/>
      <dgm:spPr/>
      <dgm:t>
        <a:bodyPr/>
        <a:lstStyle/>
        <a:p>
          <a:endParaRPr lang="ru-RU"/>
        </a:p>
      </dgm:t>
    </dgm:pt>
    <dgm:pt modelId="{52CF474A-E31C-4430-9FB4-5200D7B274F9}" type="pres">
      <dgm:prSet presAssocID="{FB3FF4DB-2A5F-4821-A1DA-C79FBFF322EF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080A2FAD-B05A-4CFE-B074-85818465C4BD}" type="pres">
      <dgm:prSet presAssocID="{DC7E2E19-35F0-4838-8BF1-E2EFE690BC15}" presName="root1" presStyleCnt="0"/>
      <dgm:spPr/>
    </dgm:pt>
    <dgm:pt modelId="{4A81094E-A755-45AF-878C-96EEE573098F}" type="pres">
      <dgm:prSet presAssocID="{DC7E2E19-35F0-4838-8BF1-E2EFE690BC15}" presName="LevelOneTextNode" presStyleLbl="node0" presStyleIdx="0" presStyleCnt="1">
        <dgm:presLayoutVars>
          <dgm:chPref val="3"/>
        </dgm:presLayoutVars>
      </dgm:prSet>
      <dgm:spPr/>
    </dgm:pt>
    <dgm:pt modelId="{442C8821-0BDD-45FB-9D50-DB9A76430C1C}" type="pres">
      <dgm:prSet presAssocID="{DC7E2E19-35F0-4838-8BF1-E2EFE690BC15}" presName="level2hierChild" presStyleCnt="0"/>
      <dgm:spPr/>
    </dgm:pt>
    <dgm:pt modelId="{54C742D5-3BA8-4DB0-BB89-8F310CDB3E20}" type="pres">
      <dgm:prSet presAssocID="{EC587E89-628B-4CFE-8806-E462C8C61A3B}" presName="conn2-1" presStyleLbl="parChTrans1D2" presStyleIdx="0" presStyleCnt="1"/>
      <dgm:spPr/>
    </dgm:pt>
    <dgm:pt modelId="{CF785534-06B5-4AAA-9D49-70BF95714176}" type="pres">
      <dgm:prSet presAssocID="{EC587E89-628B-4CFE-8806-E462C8C61A3B}" presName="connTx" presStyleLbl="parChTrans1D2" presStyleIdx="0" presStyleCnt="1"/>
      <dgm:spPr/>
    </dgm:pt>
    <dgm:pt modelId="{4C03034A-F73A-442E-A0D9-BD7F49BC564E}" type="pres">
      <dgm:prSet presAssocID="{18C65D59-E42B-44B4-BF3B-0D220DE42C4C}" presName="root2" presStyleCnt="0"/>
      <dgm:spPr/>
    </dgm:pt>
    <dgm:pt modelId="{BC21F8F9-5CD7-4EC8-9326-0C8DA40B9E23}" type="pres">
      <dgm:prSet presAssocID="{18C65D59-E42B-44B4-BF3B-0D220DE42C4C}" presName="LevelTwoTextNode" presStyleLbl="node2" presStyleIdx="0" presStyleCnt="1">
        <dgm:presLayoutVars>
          <dgm:chPref val="3"/>
        </dgm:presLayoutVars>
      </dgm:prSet>
      <dgm:spPr/>
    </dgm:pt>
    <dgm:pt modelId="{778BD365-D16D-4AF1-B00B-276C39A1CB61}" type="pres">
      <dgm:prSet presAssocID="{18C65D59-E42B-44B4-BF3B-0D220DE42C4C}" presName="level3hierChild" presStyleCnt="0"/>
      <dgm:spPr/>
    </dgm:pt>
    <dgm:pt modelId="{7085334F-2C2D-4DAC-AEE1-E46914440DA7}" type="pres">
      <dgm:prSet presAssocID="{0856A31A-E6EB-48A9-97EB-9654E6D2944E}" presName="conn2-1" presStyleLbl="parChTrans1D3" presStyleIdx="0" presStyleCnt="1"/>
      <dgm:spPr/>
    </dgm:pt>
    <dgm:pt modelId="{34760658-63F6-42DF-81EB-0E0E16A33616}" type="pres">
      <dgm:prSet presAssocID="{0856A31A-E6EB-48A9-97EB-9654E6D2944E}" presName="connTx" presStyleLbl="parChTrans1D3" presStyleIdx="0" presStyleCnt="1"/>
      <dgm:spPr/>
    </dgm:pt>
    <dgm:pt modelId="{9DF8C6E6-50FF-4DFC-9189-F89D5F29D7D6}" type="pres">
      <dgm:prSet presAssocID="{7C0FDC3D-55F1-418C-B963-4DE05D573A51}" presName="root2" presStyleCnt="0"/>
      <dgm:spPr/>
    </dgm:pt>
    <dgm:pt modelId="{5AE36014-AEC2-4738-9562-F6B5795B74CB}" type="pres">
      <dgm:prSet presAssocID="{7C0FDC3D-55F1-418C-B963-4DE05D573A51}" presName="LevelTwoTextNode" presStyleLbl="node3" presStyleIdx="0" presStyleCnt="1">
        <dgm:presLayoutVars>
          <dgm:chPref val="3"/>
        </dgm:presLayoutVars>
      </dgm:prSet>
      <dgm:spPr/>
    </dgm:pt>
    <dgm:pt modelId="{ACC3165A-7781-4C4B-B2EA-A8659670A18D}" type="pres">
      <dgm:prSet presAssocID="{7C0FDC3D-55F1-418C-B963-4DE05D573A51}" presName="level3hierChild" presStyleCnt="0"/>
      <dgm:spPr/>
    </dgm:pt>
  </dgm:ptLst>
  <dgm:cxnLst>
    <dgm:cxn modelId="{4951A401-E06D-4B6E-BD23-17A20554B92B}" type="presOf" srcId="{EC587E89-628B-4CFE-8806-E462C8C61A3B}" destId="{CF785534-06B5-4AAA-9D49-70BF95714176}" srcOrd="1" destOrd="0" presId="urn:microsoft.com/office/officeart/2005/8/layout/hierarchy2"/>
    <dgm:cxn modelId="{810C8B2E-1DAA-434A-BC3A-CBE87EB26B06}" type="presOf" srcId="{0856A31A-E6EB-48A9-97EB-9654E6D2944E}" destId="{34760658-63F6-42DF-81EB-0E0E16A33616}" srcOrd="1" destOrd="0" presId="urn:microsoft.com/office/officeart/2005/8/layout/hierarchy2"/>
    <dgm:cxn modelId="{05E3243A-DA55-43BA-8389-35CD791BA06B}" type="presOf" srcId="{18C65D59-E42B-44B4-BF3B-0D220DE42C4C}" destId="{BC21F8F9-5CD7-4EC8-9326-0C8DA40B9E23}" srcOrd="0" destOrd="0" presId="urn:microsoft.com/office/officeart/2005/8/layout/hierarchy2"/>
    <dgm:cxn modelId="{A7BB5946-C340-42B8-B099-1947F805DDDB}" type="presOf" srcId="{FB3FF4DB-2A5F-4821-A1DA-C79FBFF322EF}" destId="{52CF474A-E31C-4430-9FB4-5200D7B274F9}" srcOrd="0" destOrd="0" presId="urn:microsoft.com/office/officeart/2005/8/layout/hierarchy2"/>
    <dgm:cxn modelId="{205042AD-0526-4F4D-8147-E72C14350086}" srcId="{18C65D59-E42B-44B4-BF3B-0D220DE42C4C}" destId="{7C0FDC3D-55F1-418C-B963-4DE05D573A51}" srcOrd="0" destOrd="0" parTransId="{0856A31A-E6EB-48A9-97EB-9654E6D2944E}" sibTransId="{032D7AE3-717A-4AC3-80C7-0B681038775E}"/>
    <dgm:cxn modelId="{823068AE-8921-48CA-9DE0-550476CB002A}" srcId="{FB3FF4DB-2A5F-4821-A1DA-C79FBFF322EF}" destId="{DC7E2E19-35F0-4838-8BF1-E2EFE690BC15}" srcOrd="0" destOrd="0" parTransId="{DAB22C71-6BC1-42D0-9E1A-B6030E180020}" sibTransId="{9EC4F143-085F-479D-BAE7-B81773BB889C}"/>
    <dgm:cxn modelId="{39B0E2B7-FCDC-4205-AFAF-05C2A2761835}" type="presOf" srcId="{DC7E2E19-35F0-4838-8BF1-E2EFE690BC15}" destId="{4A81094E-A755-45AF-878C-96EEE573098F}" srcOrd="0" destOrd="0" presId="urn:microsoft.com/office/officeart/2005/8/layout/hierarchy2"/>
    <dgm:cxn modelId="{9733C7CD-0BC3-4638-AFFC-78C10096BF33}" type="presOf" srcId="{7C0FDC3D-55F1-418C-B963-4DE05D573A51}" destId="{5AE36014-AEC2-4738-9562-F6B5795B74CB}" srcOrd="0" destOrd="0" presId="urn:microsoft.com/office/officeart/2005/8/layout/hierarchy2"/>
    <dgm:cxn modelId="{CD12D6CD-536F-450A-AEFC-78058CE24CDB}" type="presOf" srcId="{0856A31A-E6EB-48A9-97EB-9654E6D2944E}" destId="{7085334F-2C2D-4DAC-AEE1-E46914440DA7}" srcOrd="0" destOrd="0" presId="urn:microsoft.com/office/officeart/2005/8/layout/hierarchy2"/>
    <dgm:cxn modelId="{F59D6DF5-5102-43C3-BD4D-21DA5C729F05}" type="presOf" srcId="{EC587E89-628B-4CFE-8806-E462C8C61A3B}" destId="{54C742D5-3BA8-4DB0-BB89-8F310CDB3E20}" srcOrd="0" destOrd="0" presId="urn:microsoft.com/office/officeart/2005/8/layout/hierarchy2"/>
    <dgm:cxn modelId="{63943BF6-B7B0-48F5-A86D-D89FEDAC60D1}" srcId="{DC7E2E19-35F0-4838-8BF1-E2EFE690BC15}" destId="{18C65D59-E42B-44B4-BF3B-0D220DE42C4C}" srcOrd="0" destOrd="0" parTransId="{EC587E89-628B-4CFE-8806-E462C8C61A3B}" sibTransId="{866A56D9-15E8-48A8-A838-29EA421B54EF}"/>
    <dgm:cxn modelId="{5EC48BEE-3CD4-41E2-8FD4-9C9F92C48D82}" type="presParOf" srcId="{52CF474A-E31C-4430-9FB4-5200D7B274F9}" destId="{080A2FAD-B05A-4CFE-B074-85818465C4BD}" srcOrd="0" destOrd="0" presId="urn:microsoft.com/office/officeart/2005/8/layout/hierarchy2"/>
    <dgm:cxn modelId="{1C373245-7096-491A-BE93-12369CD24C8B}" type="presParOf" srcId="{080A2FAD-B05A-4CFE-B074-85818465C4BD}" destId="{4A81094E-A755-45AF-878C-96EEE573098F}" srcOrd="0" destOrd="0" presId="urn:microsoft.com/office/officeart/2005/8/layout/hierarchy2"/>
    <dgm:cxn modelId="{EAB6E54D-F295-4498-8315-DD29EE90EAEC}" type="presParOf" srcId="{080A2FAD-B05A-4CFE-B074-85818465C4BD}" destId="{442C8821-0BDD-45FB-9D50-DB9A76430C1C}" srcOrd="1" destOrd="0" presId="urn:microsoft.com/office/officeart/2005/8/layout/hierarchy2"/>
    <dgm:cxn modelId="{E8EDC501-08EA-45FC-9E72-3FED0C627570}" type="presParOf" srcId="{442C8821-0BDD-45FB-9D50-DB9A76430C1C}" destId="{54C742D5-3BA8-4DB0-BB89-8F310CDB3E20}" srcOrd="0" destOrd="0" presId="urn:microsoft.com/office/officeart/2005/8/layout/hierarchy2"/>
    <dgm:cxn modelId="{54FB8DD8-0124-44F4-9A3F-0B5201EDFE1F}" type="presParOf" srcId="{54C742D5-3BA8-4DB0-BB89-8F310CDB3E20}" destId="{CF785534-06B5-4AAA-9D49-70BF95714176}" srcOrd="0" destOrd="0" presId="urn:microsoft.com/office/officeart/2005/8/layout/hierarchy2"/>
    <dgm:cxn modelId="{28C31940-37A1-4CE4-AC1D-C3323B81E4D3}" type="presParOf" srcId="{442C8821-0BDD-45FB-9D50-DB9A76430C1C}" destId="{4C03034A-F73A-442E-A0D9-BD7F49BC564E}" srcOrd="1" destOrd="0" presId="urn:microsoft.com/office/officeart/2005/8/layout/hierarchy2"/>
    <dgm:cxn modelId="{495CA15D-CC94-4DA2-84B3-6E0D0C3FC6C0}" type="presParOf" srcId="{4C03034A-F73A-442E-A0D9-BD7F49BC564E}" destId="{BC21F8F9-5CD7-4EC8-9326-0C8DA40B9E23}" srcOrd="0" destOrd="0" presId="urn:microsoft.com/office/officeart/2005/8/layout/hierarchy2"/>
    <dgm:cxn modelId="{4EE17A31-606D-4708-82F4-B298F8F28473}" type="presParOf" srcId="{4C03034A-F73A-442E-A0D9-BD7F49BC564E}" destId="{778BD365-D16D-4AF1-B00B-276C39A1CB61}" srcOrd="1" destOrd="0" presId="urn:microsoft.com/office/officeart/2005/8/layout/hierarchy2"/>
    <dgm:cxn modelId="{EE88E596-612A-428A-8086-ACE512F2F1B9}" type="presParOf" srcId="{778BD365-D16D-4AF1-B00B-276C39A1CB61}" destId="{7085334F-2C2D-4DAC-AEE1-E46914440DA7}" srcOrd="0" destOrd="0" presId="urn:microsoft.com/office/officeart/2005/8/layout/hierarchy2"/>
    <dgm:cxn modelId="{F9B65B9F-3F18-47DE-AAE6-1CBF03254001}" type="presParOf" srcId="{7085334F-2C2D-4DAC-AEE1-E46914440DA7}" destId="{34760658-63F6-42DF-81EB-0E0E16A33616}" srcOrd="0" destOrd="0" presId="urn:microsoft.com/office/officeart/2005/8/layout/hierarchy2"/>
    <dgm:cxn modelId="{F85B6660-428C-450F-9AFF-CB3D09A0661E}" type="presParOf" srcId="{778BD365-D16D-4AF1-B00B-276C39A1CB61}" destId="{9DF8C6E6-50FF-4DFC-9189-F89D5F29D7D6}" srcOrd="1" destOrd="0" presId="urn:microsoft.com/office/officeart/2005/8/layout/hierarchy2"/>
    <dgm:cxn modelId="{5526B2D3-6FD8-498C-B55F-A0DF8067AD29}" type="presParOf" srcId="{9DF8C6E6-50FF-4DFC-9189-F89D5F29D7D6}" destId="{5AE36014-AEC2-4738-9562-F6B5795B74CB}" srcOrd="0" destOrd="0" presId="urn:microsoft.com/office/officeart/2005/8/layout/hierarchy2"/>
    <dgm:cxn modelId="{10D49A4C-0B62-4D7C-98A6-3571BA2C62A8}" type="presParOf" srcId="{9DF8C6E6-50FF-4DFC-9189-F89D5F29D7D6}" destId="{ACC3165A-7781-4C4B-B2EA-A8659670A18D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465E35F4-ADC6-4EC0-AD04-C2AAB0F831F3}" type="doc">
      <dgm:prSet loTypeId="urn:microsoft.com/office/officeart/2005/8/layout/hierarchy2" loCatId="hierarchy" qsTypeId="urn:microsoft.com/office/officeart/2005/8/quickstyle/simple5" qsCatId="simple" csTypeId="urn:microsoft.com/office/officeart/2005/8/colors/accent1_4" csCatId="accent1" phldr="1"/>
      <dgm:spPr/>
      <dgm:t>
        <a:bodyPr/>
        <a:lstStyle/>
        <a:p>
          <a:endParaRPr lang="ru-RU"/>
        </a:p>
      </dgm:t>
    </dgm:pt>
    <dgm:pt modelId="{29AD5008-49BB-46C5-81E4-1618830FF403}">
      <dgm:prSet phldrT="[Текст]"/>
      <dgm:spPr/>
      <dgm:t>
        <a:bodyPr/>
        <a:lstStyle/>
        <a:p>
          <a:r>
            <a:rPr lang="uk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я, ю, є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F3ECC8E-1BBE-4CB6-ADDE-56ACA6F85429}" type="parTrans" cxnId="{9D58E25E-3DA6-41F8-B88E-8B7F226B46E3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4633398-4DB4-4828-94DC-887D926F94B0}" type="sibTrans" cxnId="{9D58E25E-3DA6-41F8-B88E-8B7F226B46E3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861A38C-49EF-4622-86DC-9BAE4C859C5B}">
      <dgm:prSet phldrT="[Текст]"/>
      <dgm:spPr/>
      <dgm:t>
        <a:bodyPr/>
        <a:lstStyle/>
        <a:p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[</a:t>
          </a:r>
          <a:r>
            <a:rPr lang="uk-UA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йа</a:t>
          </a:r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]</a:t>
          </a:r>
          <a:r>
            <a:rPr lang="uk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</a:t>
          </a:r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[</a:t>
          </a:r>
          <a:r>
            <a:rPr lang="uk-UA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йу</a:t>
          </a:r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]</a:t>
          </a:r>
          <a:r>
            <a:rPr lang="uk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</a:t>
          </a:r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[</a:t>
          </a:r>
          <a:r>
            <a:rPr lang="uk-UA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йе</a:t>
          </a:r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]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614734C-3F7F-401F-96B5-6A1038B8A77D}" type="parTrans" cxnId="{E16EA55F-CFD0-40FC-8382-7015B5389A90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D494439-9DFA-4C3B-8DCB-F92B94148788}" type="sibTrans" cxnId="{E16EA55F-CFD0-40FC-8382-7015B5389A90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EDF3806-E9AA-4496-B65C-97BFF4B6EE8F}">
      <dgm:prSet phldrT="[Текст]"/>
      <dgm:spPr/>
      <dgm:t>
        <a:bodyPr/>
        <a:lstStyle/>
        <a:p>
          <a:r>
            <a:rPr lang="uk-UA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яблуко</a:t>
          </a:r>
          <a:r>
            <a:rPr lang="uk-U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[</a:t>
          </a:r>
          <a:r>
            <a:rPr lang="uk-UA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йаблуко</a:t>
          </a:r>
          <a:r>
            <a: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]</a:t>
          </a:r>
          <a:endParaRPr lang="ru-RU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68CD0A3-7F3E-4B71-8784-2C7194E509ED}" type="parTrans" cxnId="{99945DFA-AD43-46DD-87F7-825C2C756AB4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9813329-E330-4E10-832C-16915D4F74F3}" type="sibTrans" cxnId="{99945DFA-AD43-46DD-87F7-825C2C756AB4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0F20B34-26A0-4536-97C7-9A35B6D2CE1A}">
      <dgm:prSet phldrT="[Текст]"/>
      <dgm:spPr/>
      <dgm:t>
        <a:bodyPr/>
        <a:lstStyle/>
        <a:p>
          <a:r>
            <a:rPr lang="uk-UA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після голосного</a:t>
          </a:r>
          <a:endParaRPr lang="ru-RU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FD9A8A9-D6C9-4570-9247-042FBB00ECCF}" type="parTrans" cxnId="{A8C74972-E564-4B75-9EC5-F6C595C34A50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E848078-F3C7-46B1-833B-E5A14C96890B}" type="sibTrans" cxnId="{A8C74972-E564-4B75-9EC5-F6C595C34A50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7A6BFAD-BFBB-4067-A316-ABA62F40BF0E}">
      <dgm:prSet phldrT="[Текст]"/>
      <dgm:spPr/>
      <dgm:t>
        <a:bodyPr/>
        <a:lstStyle/>
        <a:p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[</a:t>
          </a:r>
          <a:r>
            <a:rPr lang="uk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а</a:t>
          </a:r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]</a:t>
          </a:r>
          <a:r>
            <a:rPr lang="uk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</a:t>
          </a:r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[</a:t>
          </a:r>
          <a:r>
            <a:rPr lang="uk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у</a:t>
          </a:r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]</a:t>
          </a:r>
          <a:r>
            <a:rPr lang="uk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</a:t>
          </a:r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[</a:t>
          </a:r>
          <a:r>
            <a:rPr lang="uk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е</a:t>
          </a:r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]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D053F52-55F8-4002-8988-57E188956457}" type="parTrans" cxnId="{6A4E56C5-63C7-4D44-99D8-A703D6259463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AB0B7E2-3EFB-48F1-9958-DB0145038E61}" type="sibTrans" cxnId="{6A4E56C5-63C7-4D44-99D8-A703D6259463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3786624-EEE5-4C01-9D4C-C4B7BAC6FABA}">
      <dgm:prSet phldrT="[Текст]"/>
      <dgm:spPr/>
      <dgm:t>
        <a:bodyPr/>
        <a:lstStyle/>
        <a:p>
          <a:r>
            <a:rPr lang="uk-UA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після приголосного</a:t>
          </a:r>
          <a:endParaRPr lang="ru-RU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8D31A01-7300-40BF-92A5-1EB58EA08B20}" type="parTrans" cxnId="{657411D7-F033-49DB-86EB-B9B4F48D9836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CA87728-289D-4E94-AA9E-B72B2032931D}" type="sibTrans" cxnId="{657411D7-F033-49DB-86EB-B9B4F48D9836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7F26A84-828F-48C8-8533-17773A9353CA}">
      <dgm:prSet phldrT="[Текст]"/>
      <dgm:spPr/>
      <dgm:t>
        <a:bodyPr/>
        <a:lstStyle/>
        <a:p>
          <a:r>
            <a:rPr lang="uk-UA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</a:t>
          </a:r>
          <a:r>
            <a:rPr lang="en-US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’</a:t>
          </a:r>
          <a:r>
            <a:rPr lang="uk-UA" i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ята</a:t>
          </a:r>
          <a:r>
            <a:rPr lang="uk-U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[</a:t>
          </a:r>
          <a:r>
            <a:rPr lang="uk-UA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мйата</a:t>
          </a:r>
          <a:r>
            <a: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]</a:t>
          </a:r>
          <a:endParaRPr lang="ru-RU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64F124D-B9A6-402C-AF8A-45E28C09D7EE}" type="parTrans" cxnId="{6EB0A64D-D16E-493A-918D-DAEF1343ECFC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8FDF90A-E959-446D-966D-B1F75F7C7E6A}" type="sibTrans" cxnId="{6EB0A64D-D16E-493A-918D-DAEF1343ECFC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FE29003-5863-44FD-8F57-A154ABAA6D7C}">
      <dgm:prSet phldrT="[Текст]"/>
      <dgm:spPr/>
      <dgm:t>
        <a:bodyPr/>
        <a:lstStyle/>
        <a:p>
          <a:r>
            <a:rPr lang="uk-UA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після ь</a:t>
          </a:r>
          <a:endParaRPr lang="ru-RU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65E7E20-254C-43C8-918F-E66053106A44}" type="parTrans" cxnId="{974AF340-2045-483B-B67F-A23607F02DE0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39A1078-BC22-4FC5-A1AB-C08E1A477FB3}" type="sibTrans" cxnId="{974AF340-2045-483B-B67F-A23607F02DE0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E277F46-FE18-44DF-A934-E85618A0E41F}">
      <dgm:prSet/>
      <dgm:spPr/>
      <dgm:t>
        <a:bodyPr/>
        <a:lstStyle/>
        <a:p>
          <a:r>
            <a:rPr lang="uk-UA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після апострофа</a:t>
          </a:r>
          <a:endParaRPr lang="ru-RU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0A0FE0E-B5BE-4583-93CE-76C4C4BA0ED9}" type="parTrans" cxnId="{618C5B5F-3651-4112-9E1A-B7412D9092B9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EEF930A-5330-475D-8275-3CA5AF87BFAF}" type="sibTrans" cxnId="{618C5B5F-3651-4112-9E1A-B7412D9092B9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DC2F52A-CDEE-4075-8B21-1E7434F08189}">
      <dgm:prSet/>
      <dgm:spPr/>
      <dgm:t>
        <a:bodyPr/>
        <a:lstStyle/>
        <a:p>
          <a:r>
            <a:rPr lang="uk-UA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на початку слова</a:t>
          </a:r>
          <a:endParaRPr lang="ru-RU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2BA34C3-FB7A-4791-BE77-8872471AEC62}" type="parTrans" cxnId="{67437C17-ADEF-4F71-847C-B91655BB2170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7A68084-80E5-48B0-A265-AA57A3AB49DB}" type="sibTrans" cxnId="{67437C17-ADEF-4F71-847C-B91655BB2170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3668086-2D37-48BB-8675-DE12873C5C5C}">
      <dgm:prSet/>
      <dgm:spPr/>
      <dgm:t>
        <a:bodyPr/>
        <a:lstStyle/>
        <a:p>
          <a:r>
            <a:rPr lang="uk-UA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мрія</a:t>
          </a:r>
          <a:r>
            <a:rPr lang="uk-U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[</a:t>
          </a:r>
          <a:r>
            <a:rPr lang="uk-UA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мр</a:t>
          </a:r>
          <a:r>
            <a:rPr lang="uk-UA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'</a:t>
          </a:r>
          <a:r>
            <a:rPr lang="uk-UA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ійа</a:t>
          </a:r>
          <a:r>
            <a: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]</a:t>
          </a:r>
          <a:endParaRPr lang="ru-RU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373CA3D-5FA3-4587-8E30-F93E97F65CAE}" type="parTrans" cxnId="{BF9ACFEB-4B73-4D67-A9BA-EADB4F0027D0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D5DCFE8-8A2D-4465-8D65-C09703C8E771}" type="sibTrans" cxnId="{BF9ACFEB-4B73-4D67-A9BA-EADB4F0027D0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0AD2226-9342-4599-AC7F-CE8270116478}">
      <dgm:prSet/>
      <dgm:spPr/>
      <dgm:t>
        <a:bodyPr/>
        <a:lstStyle/>
        <a:p>
          <a:r>
            <a:rPr lang="uk-UA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мільярд</a:t>
          </a:r>
          <a:r>
            <a:rPr lang="en-US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[</a:t>
          </a:r>
          <a:r>
            <a:rPr lang="uk-U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</a:t>
          </a:r>
          <a:r>
            <a: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’</a:t>
          </a:r>
          <a:r>
            <a:rPr lang="uk-UA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іл</a:t>
          </a:r>
          <a:r>
            <a:rPr lang="uk-UA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'</a:t>
          </a:r>
          <a:r>
            <a:rPr lang="uk-UA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йард</a:t>
          </a:r>
          <a:r>
            <a: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]</a:t>
          </a:r>
          <a:r>
            <a:rPr lang="uk-U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endParaRPr lang="ru-RU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35CB300-503F-41CB-8C22-5AFBC47C2F0E}" type="parTrans" cxnId="{5C3A64C4-6151-4BC5-B2B9-B5A1825B3B2C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F659C72-C298-402F-8FBC-2988983AE2E1}" type="sibTrans" cxnId="{5C3A64C4-6151-4BC5-B2B9-B5A1825B3B2C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EDF3DA6-0D67-4373-B123-588A18832AC5}">
      <dgm:prSet/>
      <dgm:spPr/>
      <dgm:t>
        <a:bodyPr/>
        <a:lstStyle/>
        <a:p>
          <a:r>
            <a:rPr lang="uk-UA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куля</a:t>
          </a:r>
          <a:r>
            <a:rPr lang="uk-U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[</a:t>
          </a:r>
          <a:r>
            <a:rPr lang="uk-UA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кул</a:t>
          </a:r>
          <a:r>
            <a:rPr lang="uk-UA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'</a:t>
          </a:r>
          <a:r>
            <a:rPr lang="uk-UA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а</a:t>
          </a:r>
          <a:r>
            <a: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]</a:t>
          </a:r>
          <a:endParaRPr lang="ru-RU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1E3295D-EF5B-4E5D-AC36-DBD99C1D7243}" type="parTrans" cxnId="{B29CE697-EFB5-46AC-A97A-C48F84BEA2FB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98803BB-FBA2-4E10-BA0F-5AA20316D0F7}" type="sibTrans" cxnId="{B29CE697-EFB5-46AC-A97A-C48F84BEA2FB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1AE0635-A514-40D7-BEE4-13F118F1B690}" type="pres">
      <dgm:prSet presAssocID="{465E35F4-ADC6-4EC0-AD04-C2AAB0F831F3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F6E84AA0-5316-4B80-9BFD-EA879062FCDD}" type="pres">
      <dgm:prSet presAssocID="{29AD5008-49BB-46C5-81E4-1618830FF403}" presName="root1" presStyleCnt="0"/>
      <dgm:spPr/>
    </dgm:pt>
    <dgm:pt modelId="{E16D9FE2-792E-4326-84F4-429ABC29475D}" type="pres">
      <dgm:prSet presAssocID="{29AD5008-49BB-46C5-81E4-1618830FF403}" presName="LevelOneTextNode" presStyleLbl="node0" presStyleIdx="0" presStyleCnt="1">
        <dgm:presLayoutVars>
          <dgm:chPref val="3"/>
        </dgm:presLayoutVars>
      </dgm:prSet>
      <dgm:spPr/>
    </dgm:pt>
    <dgm:pt modelId="{FF73FF92-71A0-4FC7-B749-CA578DE5444C}" type="pres">
      <dgm:prSet presAssocID="{29AD5008-49BB-46C5-81E4-1618830FF403}" presName="level2hierChild" presStyleCnt="0"/>
      <dgm:spPr/>
    </dgm:pt>
    <dgm:pt modelId="{2450AA61-BD3D-4CE6-A48E-DE62A2EEB536}" type="pres">
      <dgm:prSet presAssocID="{0614734C-3F7F-401F-96B5-6A1038B8A77D}" presName="conn2-1" presStyleLbl="parChTrans1D2" presStyleIdx="0" presStyleCnt="2"/>
      <dgm:spPr/>
    </dgm:pt>
    <dgm:pt modelId="{81FD9940-4220-4D43-BDA9-AE4B58D50AE4}" type="pres">
      <dgm:prSet presAssocID="{0614734C-3F7F-401F-96B5-6A1038B8A77D}" presName="connTx" presStyleLbl="parChTrans1D2" presStyleIdx="0" presStyleCnt="2"/>
      <dgm:spPr/>
    </dgm:pt>
    <dgm:pt modelId="{100ABB28-E4B2-49EA-AD6A-87EB68CA0F9F}" type="pres">
      <dgm:prSet presAssocID="{0861A38C-49EF-4622-86DC-9BAE4C859C5B}" presName="root2" presStyleCnt="0"/>
      <dgm:spPr/>
    </dgm:pt>
    <dgm:pt modelId="{8786A523-F357-4A83-A28A-EA9658B6BBCB}" type="pres">
      <dgm:prSet presAssocID="{0861A38C-49EF-4622-86DC-9BAE4C859C5B}" presName="LevelTwoTextNode" presStyleLbl="node2" presStyleIdx="0" presStyleCnt="2">
        <dgm:presLayoutVars>
          <dgm:chPref val="3"/>
        </dgm:presLayoutVars>
      </dgm:prSet>
      <dgm:spPr/>
    </dgm:pt>
    <dgm:pt modelId="{3BC0D629-802A-430D-B5B9-7A90C957C462}" type="pres">
      <dgm:prSet presAssocID="{0861A38C-49EF-4622-86DC-9BAE4C859C5B}" presName="level3hierChild" presStyleCnt="0"/>
      <dgm:spPr/>
    </dgm:pt>
    <dgm:pt modelId="{F58CC4F2-09BA-4485-A14B-5289D283B4CA}" type="pres">
      <dgm:prSet presAssocID="{C2BA34C3-FB7A-4791-BE77-8872471AEC62}" presName="conn2-1" presStyleLbl="parChTrans1D3" presStyleIdx="0" presStyleCnt="5"/>
      <dgm:spPr/>
    </dgm:pt>
    <dgm:pt modelId="{9E1ACEC5-66B3-43C9-A46D-663558F67D72}" type="pres">
      <dgm:prSet presAssocID="{C2BA34C3-FB7A-4791-BE77-8872471AEC62}" presName="connTx" presStyleLbl="parChTrans1D3" presStyleIdx="0" presStyleCnt="5"/>
      <dgm:spPr/>
    </dgm:pt>
    <dgm:pt modelId="{04022A8B-A9E8-4220-9D9B-AABBA51E9B49}" type="pres">
      <dgm:prSet presAssocID="{EDC2F52A-CDEE-4075-8B21-1E7434F08189}" presName="root2" presStyleCnt="0"/>
      <dgm:spPr/>
    </dgm:pt>
    <dgm:pt modelId="{454527FF-C3D0-4BF6-A5E6-DEA217ABC91C}" type="pres">
      <dgm:prSet presAssocID="{EDC2F52A-CDEE-4075-8B21-1E7434F08189}" presName="LevelTwoTextNode" presStyleLbl="node3" presStyleIdx="0" presStyleCnt="5">
        <dgm:presLayoutVars>
          <dgm:chPref val="3"/>
        </dgm:presLayoutVars>
      </dgm:prSet>
      <dgm:spPr/>
    </dgm:pt>
    <dgm:pt modelId="{C8F038FB-65E5-48AB-AFB8-CB6EA618DB1C}" type="pres">
      <dgm:prSet presAssocID="{EDC2F52A-CDEE-4075-8B21-1E7434F08189}" presName="level3hierChild" presStyleCnt="0"/>
      <dgm:spPr/>
    </dgm:pt>
    <dgm:pt modelId="{CF7AAF10-1B7A-4160-BF34-D778874E01BC}" type="pres">
      <dgm:prSet presAssocID="{268CD0A3-7F3E-4B71-8784-2C7194E509ED}" presName="conn2-1" presStyleLbl="parChTrans1D4" presStyleIdx="0" presStyleCnt="5"/>
      <dgm:spPr/>
    </dgm:pt>
    <dgm:pt modelId="{9DDCF5D6-633C-42C9-9D1C-D2B1989DE28F}" type="pres">
      <dgm:prSet presAssocID="{268CD0A3-7F3E-4B71-8784-2C7194E509ED}" presName="connTx" presStyleLbl="parChTrans1D4" presStyleIdx="0" presStyleCnt="5"/>
      <dgm:spPr/>
    </dgm:pt>
    <dgm:pt modelId="{1357528D-C0DA-4A32-B9B2-160D0DF07544}" type="pres">
      <dgm:prSet presAssocID="{4EDF3806-E9AA-4496-B65C-97BFF4B6EE8F}" presName="root2" presStyleCnt="0"/>
      <dgm:spPr/>
    </dgm:pt>
    <dgm:pt modelId="{2AC642CA-F361-426E-906F-B751E24192A3}" type="pres">
      <dgm:prSet presAssocID="{4EDF3806-E9AA-4496-B65C-97BFF4B6EE8F}" presName="LevelTwoTextNode" presStyleLbl="node4" presStyleIdx="0" presStyleCnt="5">
        <dgm:presLayoutVars>
          <dgm:chPref val="3"/>
        </dgm:presLayoutVars>
      </dgm:prSet>
      <dgm:spPr/>
    </dgm:pt>
    <dgm:pt modelId="{A7443DD5-C43E-4EF5-8B45-90BF0BC9215F}" type="pres">
      <dgm:prSet presAssocID="{4EDF3806-E9AA-4496-B65C-97BFF4B6EE8F}" presName="level3hierChild" presStyleCnt="0"/>
      <dgm:spPr/>
    </dgm:pt>
    <dgm:pt modelId="{D39DE29A-7243-410A-A94C-DDCFE795272D}" type="pres">
      <dgm:prSet presAssocID="{BFD9A8A9-D6C9-4570-9247-042FBB00ECCF}" presName="conn2-1" presStyleLbl="parChTrans1D3" presStyleIdx="1" presStyleCnt="5"/>
      <dgm:spPr/>
    </dgm:pt>
    <dgm:pt modelId="{9E82F923-AB29-4B11-BBD9-628C9A7EC476}" type="pres">
      <dgm:prSet presAssocID="{BFD9A8A9-D6C9-4570-9247-042FBB00ECCF}" presName="connTx" presStyleLbl="parChTrans1D3" presStyleIdx="1" presStyleCnt="5"/>
      <dgm:spPr/>
    </dgm:pt>
    <dgm:pt modelId="{0049A2FD-A51D-46E4-ACDD-47FA7E13824B}" type="pres">
      <dgm:prSet presAssocID="{10F20B34-26A0-4536-97C7-9A35B6D2CE1A}" presName="root2" presStyleCnt="0"/>
      <dgm:spPr/>
    </dgm:pt>
    <dgm:pt modelId="{8F2E95F4-2004-4AF6-8F4A-C6596A117E78}" type="pres">
      <dgm:prSet presAssocID="{10F20B34-26A0-4536-97C7-9A35B6D2CE1A}" presName="LevelTwoTextNode" presStyleLbl="node3" presStyleIdx="1" presStyleCnt="5">
        <dgm:presLayoutVars>
          <dgm:chPref val="3"/>
        </dgm:presLayoutVars>
      </dgm:prSet>
      <dgm:spPr/>
    </dgm:pt>
    <dgm:pt modelId="{1D88152B-E8A1-47BD-8D59-1F829D67A102}" type="pres">
      <dgm:prSet presAssocID="{10F20B34-26A0-4536-97C7-9A35B6D2CE1A}" presName="level3hierChild" presStyleCnt="0"/>
      <dgm:spPr/>
    </dgm:pt>
    <dgm:pt modelId="{78CC0A3B-412F-48C3-A613-2D96BC9323F5}" type="pres">
      <dgm:prSet presAssocID="{D373CA3D-5FA3-4587-8E30-F93E97F65CAE}" presName="conn2-1" presStyleLbl="parChTrans1D4" presStyleIdx="1" presStyleCnt="5"/>
      <dgm:spPr/>
    </dgm:pt>
    <dgm:pt modelId="{C39381ED-14F5-4F21-8E42-C71D423DB35E}" type="pres">
      <dgm:prSet presAssocID="{D373CA3D-5FA3-4587-8E30-F93E97F65CAE}" presName="connTx" presStyleLbl="parChTrans1D4" presStyleIdx="1" presStyleCnt="5"/>
      <dgm:spPr/>
    </dgm:pt>
    <dgm:pt modelId="{BF49581E-A30C-486F-9821-C0899D152EE6}" type="pres">
      <dgm:prSet presAssocID="{83668086-2D37-48BB-8675-DE12873C5C5C}" presName="root2" presStyleCnt="0"/>
      <dgm:spPr/>
    </dgm:pt>
    <dgm:pt modelId="{7F949B2F-13FB-4812-A137-254943DC57ED}" type="pres">
      <dgm:prSet presAssocID="{83668086-2D37-48BB-8675-DE12873C5C5C}" presName="LevelTwoTextNode" presStyleLbl="node4" presStyleIdx="1" presStyleCnt="5">
        <dgm:presLayoutVars>
          <dgm:chPref val="3"/>
        </dgm:presLayoutVars>
      </dgm:prSet>
      <dgm:spPr/>
    </dgm:pt>
    <dgm:pt modelId="{5F2B5083-9AC0-474D-AA1C-714A7D2D6B71}" type="pres">
      <dgm:prSet presAssocID="{83668086-2D37-48BB-8675-DE12873C5C5C}" presName="level3hierChild" presStyleCnt="0"/>
      <dgm:spPr/>
    </dgm:pt>
    <dgm:pt modelId="{84EA3FE1-EB91-49A5-A6AD-06C8D50D95E7}" type="pres">
      <dgm:prSet presAssocID="{80A0FE0E-B5BE-4583-93CE-76C4C4BA0ED9}" presName="conn2-1" presStyleLbl="parChTrans1D3" presStyleIdx="2" presStyleCnt="5"/>
      <dgm:spPr/>
    </dgm:pt>
    <dgm:pt modelId="{FD2420F8-3E10-44DD-897E-7DA501D224DB}" type="pres">
      <dgm:prSet presAssocID="{80A0FE0E-B5BE-4583-93CE-76C4C4BA0ED9}" presName="connTx" presStyleLbl="parChTrans1D3" presStyleIdx="2" presStyleCnt="5"/>
      <dgm:spPr/>
    </dgm:pt>
    <dgm:pt modelId="{636F9108-054E-4925-B12D-E1F789FDDA27}" type="pres">
      <dgm:prSet presAssocID="{BE277F46-FE18-44DF-A934-E85618A0E41F}" presName="root2" presStyleCnt="0"/>
      <dgm:spPr/>
    </dgm:pt>
    <dgm:pt modelId="{0CCC79EB-C1E5-4663-BE5B-29D2867FC62E}" type="pres">
      <dgm:prSet presAssocID="{BE277F46-FE18-44DF-A934-E85618A0E41F}" presName="LevelTwoTextNode" presStyleLbl="node3" presStyleIdx="2" presStyleCnt="5">
        <dgm:presLayoutVars>
          <dgm:chPref val="3"/>
        </dgm:presLayoutVars>
      </dgm:prSet>
      <dgm:spPr/>
    </dgm:pt>
    <dgm:pt modelId="{4DA76F98-DBEC-4057-A0FC-E91C76039238}" type="pres">
      <dgm:prSet presAssocID="{BE277F46-FE18-44DF-A934-E85618A0E41F}" presName="level3hierChild" presStyleCnt="0"/>
      <dgm:spPr/>
    </dgm:pt>
    <dgm:pt modelId="{5415791E-0CF8-4900-8782-A4A8C5076E2E}" type="pres">
      <dgm:prSet presAssocID="{064F124D-B9A6-402C-AF8A-45E28C09D7EE}" presName="conn2-1" presStyleLbl="parChTrans1D4" presStyleIdx="2" presStyleCnt="5"/>
      <dgm:spPr/>
    </dgm:pt>
    <dgm:pt modelId="{A52FDA1A-0AF9-4507-A2FA-8BE4C1C56682}" type="pres">
      <dgm:prSet presAssocID="{064F124D-B9A6-402C-AF8A-45E28C09D7EE}" presName="connTx" presStyleLbl="parChTrans1D4" presStyleIdx="2" presStyleCnt="5"/>
      <dgm:spPr/>
    </dgm:pt>
    <dgm:pt modelId="{F715EB13-B283-4FEC-969E-13FA6A125CCF}" type="pres">
      <dgm:prSet presAssocID="{A7F26A84-828F-48C8-8533-17773A9353CA}" presName="root2" presStyleCnt="0"/>
      <dgm:spPr/>
    </dgm:pt>
    <dgm:pt modelId="{4353C28B-728C-401F-B08D-7509537D653A}" type="pres">
      <dgm:prSet presAssocID="{A7F26A84-828F-48C8-8533-17773A9353CA}" presName="LevelTwoTextNode" presStyleLbl="node4" presStyleIdx="2" presStyleCnt="5">
        <dgm:presLayoutVars>
          <dgm:chPref val="3"/>
        </dgm:presLayoutVars>
      </dgm:prSet>
      <dgm:spPr/>
    </dgm:pt>
    <dgm:pt modelId="{893612C0-AB0E-4826-ABAC-A75F893E196C}" type="pres">
      <dgm:prSet presAssocID="{A7F26A84-828F-48C8-8533-17773A9353CA}" presName="level3hierChild" presStyleCnt="0"/>
      <dgm:spPr/>
    </dgm:pt>
    <dgm:pt modelId="{A80E93D0-DAD0-4B6E-8563-7683319C67E8}" type="pres">
      <dgm:prSet presAssocID="{F65E7E20-254C-43C8-918F-E66053106A44}" presName="conn2-1" presStyleLbl="parChTrans1D3" presStyleIdx="3" presStyleCnt="5"/>
      <dgm:spPr/>
    </dgm:pt>
    <dgm:pt modelId="{4F90858C-DE25-49D8-BEAF-FA7DBAC0D4AD}" type="pres">
      <dgm:prSet presAssocID="{F65E7E20-254C-43C8-918F-E66053106A44}" presName="connTx" presStyleLbl="parChTrans1D3" presStyleIdx="3" presStyleCnt="5"/>
      <dgm:spPr/>
    </dgm:pt>
    <dgm:pt modelId="{3B33EB02-28DF-48AD-8FA0-734EC0F677EA}" type="pres">
      <dgm:prSet presAssocID="{6FE29003-5863-44FD-8F57-A154ABAA6D7C}" presName="root2" presStyleCnt="0"/>
      <dgm:spPr/>
    </dgm:pt>
    <dgm:pt modelId="{1545A225-07D1-4D3C-8429-C0804A2A9D6E}" type="pres">
      <dgm:prSet presAssocID="{6FE29003-5863-44FD-8F57-A154ABAA6D7C}" presName="LevelTwoTextNode" presStyleLbl="node3" presStyleIdx="3" presStyleCnt="5">
        <dgm:presLayoutVars>
          <dgm:chPref val="3"/>
        </dgm:presLayoutVars>
      </dgm:prSet>
      <dgm:spPr/>
    </dgm:pt>
    <dgm:pt modelId="{8B460A46-2A7F-4D11-881F-17A7308C39EB}" type="pres">
      <dgm:prSet presAssocID="{6FE29003-5863-44FD-8F57-A154ABAA6D7C}" presName="level3hierChild" presStyleCnt="0"/>
      <dgm:spPr/>
    </dgm:pt>
    <dgm:pt modelId="{6ECED06F-FCF2-4566-A3F8-EC8A153D4D2B}" type="pres">
      <dgm:prSet presAssocID="{835CB300-503F-41CB-8C22-5AFBC47C2F0E}" presName="conn2-1" presStyleLbl="parChTrans1D4" presStyleIdx="3" presStyleCnt="5"/>
      <dgm:spPr/>
    </dgm:pt>
    <dgm:pt modelId="{5152A7E4-C01C-4F77-857B-5343A05D3D58}" type="pres">
      <dgm:prSet presAssocID="{835CB300-503F-41CB-8C22-5AFBC47C2F0E}" presName="connTx" presStyleLbl="parChTrans1D4" presStyleIdx="3" presStyleCnt="5"/>
      <dgm:spPr/>
    </dgm:pt>
    <dgm:pt modelId="{A1024E1C-2678-4484-A2BA-15C107074C45}" type="pres">
      <dgm:prSet presAssocID="{D0AD2226-9342-4599-AC7F-CE8270116478}" presName="root2" presStyleCnt="0"/>
      <dgm:spPr/>
    </dgm:pt>
    <dgm:pt modelId="{EFCCBDF1-87DB-4E7B-9EC3-B9B8AB341E65}" type="pres">
      <dgm:prSet presAssocID="{D0AD2226-9342-4599-AC7F-CE8270116478}" presName="LevelTwoTextNode" presStyleLbl="node4" presStyleIdx="3" presStyleCnt="5">
        <dgm:presLayoutVars>
          <dgm:chPref val="3"/>
        </dgm:presLayoutVars>
      </dgm:prSet>
      <dgm:spPr/>
    </dgm:pt>
    <dgm:pt modelId="{8C3FED83-4C17-4762-9291-A4C9C9520ACB}" type="pres">
      <dgm:prSet presAssocID="{D0AD2226-9342-4599-AC7F-CE8270116478}" presName="level3hierChild" presStyleCnt="0"/>
      <dgm:spPr/>
    </dgm:pt>
    <dgm:pt modelId="{9E83F056-35AA-4BA6-8A6D-5D37F60DEC5D}" type="pres">
      <dgm:prSet presAssocID="{BD053F52-55F8-4002-8988-57E188956457}" presName="conn2-1" presStyleLbl="parChTrans1D2" presStyleIdx="1" presStyleCnt="2"/>
      <dgm:spPr/>
    </dgm:pt>
    <dgm:pt modelId="{B211594D-4E56-4084-AC6A-AA712D3228A0}" type="pres">
      <dgm:prSet presAssocID="{BD053F52-55F8-4002-8988-57E188956457}" presName="connTx" presStyleLbl="parChTrans1D2" presStyleIdx="1" presStyleCnt="2"/>
      <dgm:spPr/>
    </dgm:pt>
    <dgm:pt modelId="{5D6E1CED-82EF-4F2D-883D-93849A6B7FD8}" type="pres">
      <dgm:prSet presAssocID="{A7A6BFAD-BFBB-4067-A316-ABA62F40BF0E}" presName="root2" presStyleCnt="0"/>
      <dgm:spPr/>
    </dgm:pt>
    <dgm:pt modelId="{694E5E00-513E-44E4-9CB8-C8BA70406048}" type="pres">
      <dgm:prSet presAssocID="{A7A6BFAD-BFBB-4067-A316-ABA62F40BF0E}" presName="LevelTwoTextNode" presStyleLbl="node2" presStyleIdx="1" presStyleCnt="2">
        <dgm:presLayoutVars>
          <dgm:chPref val="3"/>
        </dgm:presLayoutVars>
      </dgm:prSet>
      <dgm:spPr/>
    </dgm:pt>
    <dgm:pt modelId="{75E83AD9-A0B6-49C0-898C-E27B7FE51AEC}" type="pres">
      <dgm:prSet presAssocID="{A7A6BFAD-BFBB-4067-A316-ABA62F40BF0E}" presName="level3hierChild" presStyleCnt="0"/>
      <dgm:spPr/>
    </dgm:pt>
    <dgm:pt modelId="{9B901D0C-89DA-4954-840B-0FC0AC5F401F}" type="pres">
      <dgm:prSet presAssocID="{C8D31A01-7300-40BF-92A5-1EB58EA08B20}" presName="conn2-1" presStyleLbl="parChTrans1D3" presStyleIdx="4" presStyleCnt="5"/>
      <dgm:spPr/>
    </dgm:pt>
    <dgm:pt modelId="{EBF2F40A-A314-41FA-9639-550CE866540A}" type="pres">
      <dgm:prSet presAssocID="{C8D31A01-7300-40BF-92A5-1EB58EA08B20}" presName="connTx" presStyleLbl="parChTrans1D3" presStyleIdx="4" presStyleCnt="5"/>
      <dgm:spPr/>
    </dgm:pt>
    <dgm:pt modelId="{053D5965-1709-4B16-9597-ABCE7ACFA5F7}" type="pres">
      <dgm:prSet presAssocID="{F3786624-EEE5-4C01-9D4C-C4B7BAC6FABA}" presName="root2" presStyleCnt="0"/>
      <dgm:spPr/>
    </dgm:pt>
    <dgm:pt modelId="{B489171C-30E8-4872-8476-A7771866CB15}" type="pres">
      <dgm:prSet presAssocID="{F3786624-EEE5-4C01-9D4C-C4B7BAC6FABA}" presName="LevelTwoTextNode" presStyleLbl="node3" presStyleIdx="4" presStyleCnt="5">
        <dgm:presLayoutVars>
          <dgm:chPref val="3"/>
        </dgm:presLayoutVars>
      </dgm:prSet>
      <dgm:spPr/>
    </dgm:pt>
    <dgm:pt modelId="{34553471-D6A9-41CB-B981-15D02175FE99}" type="pres">
      <dgm:prSet presAssocID="{F3786624-EEE5-4C01-9D4C-C4B7BAC6FABA}" presName="level3hierChild" presStyleCnt="0"/>
      <dgm:spPr/>
    </dgm:pt>
    <dgm:pt modelId="{7E7DD872-ED14-4BA1-9A7E-0C16F3FF0C6A}" type="pres">
      <dgm:prSet presAssocID="{21E3295D-EF5B-4E5D-AC36-DBD99C1D7243}" presName="conn2-1" presStyleLbl="parChTrans1D4" presStyleIdx="4" presStyleCnt="5"/>
      <dgm:spPr/>
    </dgm:pt>
    <dgm:pt modelId="{E26217E3-FDED-455A-841E-58B1BF1C26B0}" type="pres">
      <dgm:prSet presAssocID="{21E3295D-EF5B-4E5D-AC36-DBD99C1D7243}" presName="connTx" presStyleLbl="parChTrans1D4" presStyleIdx="4" presStyleCnt="5"/>
      <dgm:spPr/>
    </dgm:pt>
    <dgm:pt modelId="{409EDF60-7405-4B2D-A032-04CF405226E1}" type="pres">
      <dgm:prSet presAssocID="{BEDF3DA6-0D67-4373-B123-588A18832AC5}" presName="root2" presStyleCnt="0"/>
      <dgm:spPr/>
    </dgm:pt>
    <dgm:pt modelId="{32F7AEE2-389C-4A44-BEB2-A6FF83056B57}" type="pres">
      <dgm:prSet presAssocID="{BEDF3DA6-0D67-4373-B123-588A18832AC5}" presName="LevelTwoTextNode" presStyleLbl="node4" presStyleIdx="4" presStyleCnt="5">
        <dgm:presLayoutVars>
          <dgm:chPref val="3"/>
        </dgm:presLayoutVars>
      </dgm:prSet>
      <dgm:spPr/>
    </dgm:pt>
    <dgm:pt modelId="{46F6E7A9-4230-4C77-B9DE-A6C07265A02F}" type="pres">
      <dgm:prSet presAssocID="{BEDF3DA6-0D67-4373-B123-588A18832AC5}" presName="level3hierChild" presStyleCnt="0"/>
      <dgm:spPr/>
    </dgm:pt>
  </dgm:ptLst>
  <dgm:cxnLst>
    <dgm:cxn modelId="{DA42F800-9D1D-4164-8061-8F67F1ADFD91}" type="presOf" srcId="{C2BA34C3-FB7A-4791-BE77-8872471AEC62}" destId="{F58CC4F2-09BA-4485-A14B-5289D283B4CA}" srcOrd="0" destOrd="0" presId="urn:microsoft.com/office/officeart/2005/8/layout/hierarchy2"/>
    <dgm:cxn modelId="{2DEC2E01-E2E6-4AA5-9BD7-3CE27B31D0AC}" type="presOf" srcId="{BFD9A8A9-D6C9-4570-9247-042FBB00ECCF}" destId="{D39DE29A-7243-410A-A94C-DDCFE795272D}" srcOrd="0" destOrd="0" presId="urn:microsoft.com/office/officeart/2005/8/layout/hierarchy2"/>
    <dgm:cxn modelId="{67F9AB06-007A-4F8A-A90D-BE100C66E7DE}" type="presOf" srcId="{D373CA3D-5FA3-4587-8E30-F93E97F65CAE}" destId="{78CC0A3B-412F-48C3-A613-2D96BC9323F5}" srcOrd="0" destOrd="0" presId="urn:microsoft.com/office/officeart/2005/8/layout/hierarchy2"/>
    <dgm:cxn modelId="{1AF0C313-31B5-41AE-BE9B-A95A0EBEAF5E}" type="presOf" srcId="{064F124D-B9A6-402C-AF8A-45E28C09D7EE}" destId="{5415791E-0CF8-4900-8782-A4A8C5076E2E}" srcOrd="0" destOrd="0" presId="urn:microsoft.com/office/officeart/2005/8/layout/hierarchy2"/>
    <dgm:cxn modelId="{67437C17-ADEF-4F71-847C-B91655BB2170}" srcId="{0861A38C-49EF-4622-86DC-9BAE4C859C5B}" destId="{EDC2F52A-CDEE-4075-8B21-1E7434F08189}" srcOrd="0" destOrd="0" parTransId="{C2BA34C3-FB7A-4791-BE77-8872471AEC62}" sibTransId="{97A68084-80E5-48B0-A265-AA57A3AB49DB}"/>
    <dgm:cxn modelId="{C33B911E-47D7-46F5-8CBA-B329F2FDB011}" type="presOf" srcId="{EDC2F52A-CDEE-4075-8B21-1E7434F08189}" destId="{454527FF-C3D0-4BF6-A5E6-DEA217ABC91C}" srcOrd="0" destOrd="0" presId="urn:microsoft.com/office/officeart/2005/8/layout/hierarchy2"/>
    <dgm:cxn modelId="{18DAB525-8C64-4FE0-9A52-1B63E6DC8B58}" type="presOf" srcId="{D373CA3D-5FA3-4587-8E30-F93E97F65CAE}" destId="{C39381ED-14F5-4F21-8E42-C71D423DB35E}" srcOrd="1" destOrd="0" presId="urn:microsoft.com/office/officeart/2005/8/layout/hierarchy2"/>
    <dgm:cxn modelId="{3255AB29-E830-48A2-9873-F0FDD93DCFC3}" type="presOf" srcId="{6FE29003-5863-44FD-8F57-A154ABAA6D7C}" destId="{1545A225-07D1-4D3C-8429-C0804A2A9D6E}" srcOrd="0" destOrd="0" presId="urn:microsoft.com/office/officeart/2005/8/layout/hierarchy2"/>
    <dgm:cxn modelId="{9790C830-A729-49D0-9541-51E2594E3DE6}" type="presOf" srcId="{268CD0A3-7F3E-4B71-8784-2C7194E509ED}" destId="{9DDCF5D6-633C-42C9-9D1C-D2B1989DE28F}" srcOrd="1" destOrd="0" presId="urn:microsoft.com/office/officeart/2005/8/layout/hierarchy2"/>
    <dgm:cxn modelId="{D07CBE37-3FF5-4BA6-84D1-B433E68C6177}" type="presOf" srcId="{268CD0A3-7F3E-4B71-8784-2C7194E509ED}" destId="{CF7AAF10-1B7A-4160-BF34-D778874E01BC}" srcOrd="0" destOrd="0" presId="urn:microsoft.com/office/officeart/2005/8/layout/hierarchy2"/>
    <dgm:cxn modelId="{DC33763A-FFF1-42E9-BC4D-D7713F0F6704}" type="presOf" srcId="{A7A6BFAD-BFBB-4067-A316-ABA62F40BF0E}" destId="{694E5E00-513E-44E4-9CB8-C8BA70406048}" srcOrd="0" destOrd="0" presId="urn:microsoft.com/office/officeart/2005/8/layout/hierarchy2"/>
    <dgm:cxn modelId="{68F38B3B-2035-437C-8B6B-7AF2842E2E09}" type="presOf" srcId="{4EDF3806-E9AA-4496-B65C-97BFF4B6EE8F}" destId="{2AC642CA-F361-426E-906F-B751E24192A3}" srcOrd="0" destOrd="0" presId="urn:microsoft.com/office/officeart/2005/8/layout/hierarchy2"/>
    <dgm:cxn modelId="{90EE4140-96E2-4FCB-8565-CC15D4557263}" type="presOf" srcId="{D0AD2226-9342-4599-AC7F-CE8270116478}" destId="{EFCCBDF1-87DB-4E7B-9EC3-B9B8AB341E65}" srcOrd="0" destOrd="0" presId="urn:microsoft.com/office/officeart/2005/8/layout/hierarchy2"/>
    <dgm:cxn modelId="{974AF340-2045-483B-B67F-A23607F02DE0}" srcId="{0861A38C-49EF-4622-86DC-9BAE4C859C5B}" destId="{6FE29003-5863-44FD-8F57-A154ABAA6D7C}" srcOrd="3" destOrd="0" parTransId="{F65E7E20-254C-43C8-918F-E66053106A44}" sibTransId="{739A1078-BC22-4FC5-A1AB-C08E1A477FB3}"/>
    <dgm:cxn modelId="{9D58E25E-3DA6-41F8-B88E-8B7F226B46E3}" srcId="{465E35F4-ADC6-4EC0-AD04-C2AAB0F831F3}" destId="{29AD5008-49BB-46C5-81E4-1618830FF403}" srcOrd="0" destOrd="0" parTransId="{5F3ECC8E-1BBE-4CB6-ADDE-56ACA6F85429}" sibTransId="{54633398-4DB4-4828-94DC-887D926F94B0}"/>
    <dgm:cxn modelId="{618C5B5F-3651-4112-9E1A-B7412D9092B9}" srcId="{0861A38C-49EF-4622-86DC-9BAE4C859C5B}" destId="{BE277F46-FE18-44DF-A934-E85618A0E41F}" srcOrd="2" destOrd="0" parTransId="{80A0FE0E-B5BE-4583-93CE-76C4C4BA0ED9}" sibTransId="{EEEF930A-5330-475D-8275-3CA5AF87BFAF}"/>
    <dgm:cxn modelId="{E16EA55F-CFD0-40FC-8382-7015B5389A90}" srcId="{29AD5008-49BB-46C5-81E4-1618830FF403}" destId="{0861A38C-49EF-4622-86DC-9BAE4C859C5B}" srcOrd="0" destOrd="0" parTransId="{0614734C-3F7F-401F-96B5-6A1038B8A77D}" sibTransId="{FD494439-9DFA-4C3B-8DCB-F92B94148788}"/>
    <dgm:cxn modelId="{7A32DE4B-C414-4D83-ABA2-C4A40CCC9A29}" type="presOf" srcId="{21E3295D-EF5B-4E5D-AC36-DBD99C1D7243}" destId="{E26217E3-FDED-455A-841E-58B1BF1C26B0}" srcOrd="1" destOrd="0" presId="urn:microsoft.com/office/officeart/2005/8/layout/hierarchy2"/>
    <dgm:cxn modelId="{E0B13A4D-B6EB-4901-8EAD-CB75CC774056}" type="presOf" srcId="{835CB300-503F-41CB-8C22-5AFBC47C2F0E}" destId="{6ECED06F-FCF2-4566-A3F8-EC8A153D4D2B}" srcOrd="0" destOrd="0" presId="urn:microsoft.com/office/officeart/2005/8/layout/hierarchy2"/>
    <dgm:cxn modelId="{6EB0A64D-D16E-493A-918D-DAEF1343ECFC}" srcId="{BE277F46-FE18-44DF-A934-E85618A0E41F}" destId="{A7F26A84-828F-48C8-8533-17773A9353CA}" srcOrd="0" destOrd="0" parTransId="{064F124D-B9A6-402C-AF8A-45E28C09D7EE}" sibTransId="{28FDF90A-E959-446D-966D-B1F75F7C7E6A}"/>
    <dgm:cxn modelId="{5E60B171-B67A-4B2C-9A8F-57C30338CD76}" type="presOf" srcId="{0614734C-3F7F-401F-96B5-6A1038B8A77D}" destId="{2450AA61-BD3D-4CE6-A48E-DE62A2EEB536}" srcOrd="0" destOrd="0" presId="urn:microsoft.com/office/officeart/2005/8/layout/hierarchy2"/>
    <dgm:cxn modelId="{A8C74972-E564-4B75-9EC5-F6C595C34A50}" srcId="{0861A38C-49EF-4622-86DC-9BAE4C859C5B}" destId="{10F20B34-26A0-4536-97C7-9A35B6D2CE1A}" srcOrd="1" destOrd="0" parTransId="{BFD9A8A9-D6C9-4570-9247-042FBB00ECCF}" sibTransId="{FE848078-F3C7-46B1-833B-E5A14C96890B}"/>
    <dgm:cxn modelId="{09040753-7E89-4633-A1B9-05F678C4EBD2}" type="presOf" srcId="{21E3295D-EF5B-4E5D-AC36-DBD99C1D7243}" destId="{7E7DD872-ED14-4BA1-9A7E-0C16F3FF0C6A}" srcOrd="0" destOrd="0" presId="urn:microsoft.com/office/officeart/2005/8/layout/hierarchy2"/>
    <dgm:cxn modelId="{8A04DB55-1683-47CB-9364-CD0766F3A882}" type="presOf" srcId="{C8D31A01-7300-40BF-92A5-1EB58EA08B20}" destId="{9B901D0C-89DA-4954-840B-0FC0AC5F401F}" srcOrd="0" destOrd="0" presId="urn:microsoft.com/office/officeart/2005/8/layout/hierarchy2"/>
    <dgm:cxn modelId="{F50BC757-1EA8-435F-9415-F0D574E2DC04}" type="presOf" srcId="{BE277F46-FE18-44DF-A934-E85618A0E41F}" destId="{0CCC79EB-C1E5-4663-BE5B-29D2867FC62E}" srcOrd="0" destOrd="0" presId="urn:microsoft.com/office/officeart/2005/8/layout/hierarchy2"/>
    <dgm:cxn modelId="{161A867C-C7C0-482A-BAD7-3DFAB3E29797}" type="presOf" srcId="{83668086-2D37-48BB-8675-DE12873C5C5C}" destId="{7F949B2F-13FB-4812-A137-254943DC57ED}" srcOrd="0" destOrd="0" presId="urn:microsoft.com/office/officeart/2005/8/layout/hierarchy2"/>
    <dgm:cxn modelId="{2A9E5384-053D-4736-BF35-3A37197E7B8D}" type="presOf" srcId="{F3786624-EEE5-4C01-9D4C-C4B7BAC6FABA}" destId="{B489171C-30E8-4872-8476-A7771866CB15}" srcOrd="0" destOrd="0" presId="urn:microsoft.com/office/officeart/2005/8/layout/hierarchy2"/>
    <dgm:cxn modelId="{A7232F87-C4BF-4075-B351-D59885210456}" type="presOf" srcId="{BD053F52-55F8-4002-8988-57E188956457}" destId="{B211594D-4E56-4084-AC6A-AA712D3228A0}" srcOrd="1" destOrd="0" presId="urn:microsoft.com/office/officeart/2005/8/layout/hierarchy2"/>
    <dgm:cxn modelId="{0C60CE8A-225B-41A4-8B63-5E81E9BA435A}" type="presOf" srcId="{F65E7E20-254C-43C8-918F-E66053106A44}" destId="{4F90858C-DE25-49D8-BEAF-FA7DBAC0D4AD}" srcOrd="1" destOrd="0" presId="urn:microsoft.com/office/officeart/2005/8/layout/hierarchy2"/>
    <dgm:cxn modelId="{81806D91-DDC6-4D79-A8A3-5F3670AA8465}" type="presOf" srcId="{BD053F52-55F8-4002-8988-57E188956457}" destId="{9E83F056-35AA-4BA6-8A6D-5D37F60DEC5D}" srcOrd="0" destOrd="0" presId="urn:microsoft.com/office/officeart/2005/8/layout/hierarchy2"/>
    <dgm:cxn modelId="{B29CE697-EFB5-46AC-A97A-C48F84BEA2FB}" srcId="{F3786624-EEE5-4C01-9D4C-C4B7BAC6FABA}" destId="{BEDF3DA6-0D67-4373-B123-588A18832AC5}" srcOrd="0" destOrd="0" parTransId="{21E3295D-EF5B-4E5D-AC36-DBD99C1D7243}" sibTransId="{998803BB-FBA2-4E10-BA0F-5AA20316D0F7}"/>
    <dgm:cxn modelId="{E4C5439C-6BB6-400B-8D87-BCB3B760CD72}" type="presOf" srcId="{C2BA34C3-FB7A-4791-BE77-8872471AEC62}" destId="{9E1ACEC5-66B3-43C9-A46D-663558F67D72}" srcOrd="1" destOrd="0" presId="urn:microsoft.com/office/officeart/2005/8/layout/hierarchy2"/>
    <dgm:cxn modelId="{2787E59D-C5BF-40D5-8516-A49B617E3222}" type="presOf" srcId="{0861A38C-49EF-4622-86DC-9BAE4C859C5B}" destId="{8786A523-F357-4A83-A28A-EA9658B6BBCB}" srcOrd="0" destOrd="0" presId="urn:microsoft.com/office/officeart/2005/8/layout/hierarchy2"/>
    <dgm:cxn modelId="{0C4B46A3-C278-49C6-87B0-13612C49E96C}" type="presOf" srcId="{BFD9A8A9-D6C9-4570-9247-042FBB00ECCF}" destId="{9E82F923-AB29-4B11-BBD9-628C9A7EC476}" srcOrd="1" destOrd="0" presId="urn:microsoft.com/office/officeart/2005/8/layout/hierarchy2"/>
    <dgm:cxn modelId="{78E701A5-ABD8-49AA-837F-84D25A23E979}" type="presOf" srcId="{10F20B34-26A0-4536-97C7-9A35B6D2CE1A}" destId="{8F2E95F4-2004-4AF6-8F4A-C6596A117E78}" srcOrd="0" destOrd="0" presId="urn:microsoft.com/office/officeart/2005/8/layout/hierarchy2"/>
    <dgm:cxn modelId="{FED083AE-26C0-4B9D-9FDB-E908F8EE6AB7}" type="presOf" srcId="{C8D31A01-7300-40BF-92A5-1EB58EA08B20}" destId="{EBF2F40A-A314-41FA-9639-550CE866540A}" srcOrd="1" destOrd="0" presId="urn:microsoft.com/office/officeart/2005/8/layout/hierarchy2"/>
    <dgm:cxn modelId="{4F6121B0-BDDF-4C6B-90C7-99FA4991CCFD}" type="presOf" srcId="{A7F26A84-828F-48C8-8533-17773A9353CA}" destId="{4353C28B-728C-401F-B08D-7509537D653A}" srcOrd="0" destOrd="0" presId="urn:microsoft.com/office/officeart/2005/8/layout/hierarchy2"/>
    <dgm:cxn modelId="{080C29B2-1909-458D-B78C-493D2A25D1AC}" type="presOf" srcId="{80A0FE0E-B5BE-4583-93CE-76C4C4BA0ED9}" destId="{84EA3FE1-EB91-49A5-A6AD-06C8D50D95E7}" srcOrd="0" destOrd="0" presId="urn:microsoft.com/office/officeart/2005/8/layout/hierarchy2"/>
    <dgm:cxn modelId="{5C3A64C4-6151-4BC5-B2B9-B5A1825B3B2C}" srcId="{6FE29003-5863-44FD-8F57-A154ABAA6D7C}" destId="{D0AD2226-9342-4599-AC7F-CE8270116478}" srcOrd="0" destOrd="0" parTransId="{835CB300-503F-41CB-8C22-5AFBC47C2F0E}" sibTransId="{9F659C72-C298-402F-8FBC-2988983AE2E1}"/>
    <dgm:cxn modelId="{6A4E56C5-63C7-4D44-99D8-A703D6259463}" srcId="{29AD5008-49BB-46C5-81E4-1618830FF403}" destId="{A7A6BFAD-BFBB-4067-A316-ABA62F40BF0E}" srcOrd="1" destOrd="0" parTransId="{BD053F52-55F8-4002-8988-57E188956457}" sibTransId="{AAB0B7E2-3EFB-48F1-9958-DB0145038E61}"/>
    <dgm:cxn modelId="{C23776CF-4135-4B1C-AE8B-294C35CCE834}" type="presOf" srcId="{BEDF3DA6-0D67-4373-B123-588A18832AC5}" destId="{32F7AEE2-389C-4A44-BEB2-A6FF83056B57}" srcOrd="0" destOrd="0" presId="urn:microsoft.com/office/officeart/2005/8/layout/hierarchy2"/>
    <dgm:cxn modelId="{657411D7-F033-49DB-86EB-B9B4F48D9836}" srcId="{A7A6BFAD-BFBB-4067-A316-ABA62F40BF0E}" destId="{F3786624-EEE5-4C01-9D4C-C4B7BAC6FABA}" srcOrd="0" destOrd="0" parTransId="{C8D31A01-7300-40BF-92A5-1EB58EA08B20}" sibTransId="{8CA87728-289D-4E94-AA9E-B72B2032931D}"/>
    <dgm:cxn modelId="{3EF036E0-6CEA-4203-A5E5-E69CF44D6D78}" type="presOf" srcId="{80A0FE0E-B5BE-4583-93CE-76C4C4BA0ED9}" destId="{FD2420F8-3E10-44DD-897E-7DA501D224DB}" srcOrd="1" destOrd="0" presId="urn:microsoft.com/office/officeart/2005/8/layout/hierarchy2"/>
    <dgm:cxn modelId="{87824FE3-ACC0-43CD-A76D-EC0F2456915C}" type="presOf" srcId="{465E35F4-ADC6-4EC0-AD04-C2AAB0F831F3}" destId="{91AE0635-A514-40D7-BEE4-13F118F1B690}" srcOrd="0" destOrd="0" presId="urn:microsoft.com/office/officeart/2005/8/layout/hierarchy2"/>
    <dgm:cxn modelId="{0013E3E3-2E56-44EE-9794-CAFF8AAACFAD}" type="presOf" srcId="{0614734C-3F7F-401F-96B5-6A1038B8A77D}" destId="{81FD9940-4220-4D43-BDA9-AE4B58D50AE4}" srcOrd="1" destOrd="0" presId="urn:microsoft.com/office/officeart/2005/8/layout/hierarchy2"/>
    <dgm:cxn modelId="{C540D0EA-420A-4262-9FE8-FBD5E3629311}" type="presOf" srcId="{835CB300-503F-41CB-8C22-5AFBC47C2F0E}" destId="{5152A7E4-C01C-4F77-857B-5343A05D3D58}" srcOrd="1" destOrd="0" presId="urn:microsoft.com/office/officeart/2005/8/layout/hierarchy2"/>
    <dgm:cxn modelId="{BF9ACFEB-4B73-4D67-A9BA-EADB4F0027D0}" srcId="{10F20B34-26A0-4536-97C7-9A35B6D2CE1A}" destId="{83668086-2D37-48BB-8675-DE12873C5C5C}" srcOrd="0" destOrd="0" parTransId="{D373CA3D-5FA3-4587-8E30-F93E97F65CAE}" sibTransId="{3D5DCFE8-8A2D-4465-8D65-C09703C8E771}"/>
    <dgm:cxn modelId="{02694FEF-A78B-4B1E-9BA5-4A2EC0FD2986}" type="presOf" srcId="{29AD5008-49BB-46C5-81E4-1618830FF403}" destId="{E16D9FE2-792E-4326-84F4-429ABC29475D}" srcOrd="0" destOrd="0" presId="urn:microsoft.com/office/officeart/2005/8/layout/hierarchy2"/>
    <dgm:cxn modelId="{99945DFA-AD43-46DD-87F7-825C2C756AB4}" srcId="{EDC2F52A-CDEE-4075-8B21-1E7434F08189}" destId="{4EDF3806-E9AA-4496-B65C-97BFF4B6EE8F}" srcOrd="0" destOrd="0" parTransId="{268CD0A3-7F3E-4B71-8784-2C7194E509ED}" sibTransId="{59813329-E330-4E10-832C-16915D4F74F3}"/>
    <dgm:cxn modelId="{9CEBC6FC-06E7-45A7-9D2F-9DFE207D2379}" type="presOf" srcId="{064F124D-B9A6-402C-AF8A-45E28C09D7EE}" destId="{A52FDA1A-0AF9-4507-A2FA-8BE4C1C56682}" srcOrd="1" destOrd="0" presId="urn:microsoft.com/office/officeart/2005/8/layout/hierarchy2"/>
    <dgm:cxn modelId="{912637FF-74FA-44E7-B3FA-E6D055B4AA85}" type="presOf" srcId="{F65E7E20-254C-43C8-918F-E66053106A44}" destId="{A80E93D0-DAD0-4B6E-8563-7683319C67E8}" srcOrd="0" destOrd="0" presId="urn:microsoft.com/office/officeart/2005/8/layout/hierarchy2"/>
    <dgm:cxn modelId="{F989691D-83B7-4858-89DA-07630A67B36D}" type="presParOf" srcId="{91AE0635-A514-40D7-BEE4-13F118F1B690}" destId="{F6E84AA0-5316-4B80-9BFD-EA879062FCDD}" srcOrd="0" destOrd="0" presId="urn:microsoft.com/office/officeart/2005/8/layout/hierarchy2"/>
    <dgm:cxn modelId="{C3AB7427-705A-47C5-8872-D6364E1DEACB}" type="presParOf" srcId="{F6E84AA0-5316-4B80-9BFD-EA879062FCDD}" destId="{E16D9FE2-792E-4326-84F4-429ABC29475D}" srcOrd="0" destOrd="0" presId="urn:microsoft.com/office/officeart/2005/8/layout/hierarchy2"/>
    <dgm:cxn modelId="{9B89E933-BAB0-4FD8-A97F-246FB7ABA8F7}" type="presParOf" srcId="{F6E84AA0-5316-4B80-9BFD-EA879062FCDD}" destId="{FF73FF92-71A0-4FC7-B749-CA578DE5444C}" srcOrd="1" destOrd="0" presId="urn:microsoft.com/office/officeart/2005/8/layout/hierarchy2"/>
    <dgm:cxn modelId="{597238B9-2F5C-4E2D-A682-79CA222750D4}" type="presParOf" srcId="{FF73FF92-71A0-4FC7-B749-CA578DE5444C}" destId="{2450AA61-BD3D-4CE6-A48E-DE62A2EEB536}" srcOrd="0" destOrd="0" presId="urn:microsoft.com/office/officeart/2005/8/layout/hierarchy2"/>
    <dgm:cxn modelId="{94936B61-575E-403A-8283-8370D0CB4696}" type="presParOf" srcId="{2450AA61-BD3D-4CE6-A48E-DE62A2EEB536}" destId="{81FD9940-4220-4D43-BDA9-AE4B58D50AE4}" srcOrd="0" destOrd="0" presId="urn:microsoft.com/office/officeart/2005/8/layout/hierarchy2"/>
    <dgm:cxn modelId="{11BA7CB6-F7D3-41D5-8287-28A88FC2030F}" type="presParOf" srcId="{FF73FF92-71A0-4FC7-B749-CA578DE5444C}" destId="{100ABB28-E4B2-49EA-AD6A-87EB68CA0F9F}" srcOrd="1" destOrd="0" presId="urn:microsoft.com/office/officeart/2005/8/layout/hierarchy2"/>
    <dgm:cxn modelId="{C994B168-40B8-47BE-ADCE-DEDF1C90B1C0}" type="presParOf" srcId="{100ABB28-E4B2-49EA-AD6A-87EB68CA0F9F}" destId="{8786A523-F357-4A83-A28A-EA9658B6BBCB}" srcOrd="0" destOrd="0" presId="urn:microsoft.com/office/officeart/2005/8/layout/hierarchy2"/>
    <dgm:cxn modelId="{0619093B-CBCA-42AD-8C48-E77992181F56}" type="presParOf" srcId="{100ABB28-E4B2-49EA-AD6A-87EB68CA0F9F}" destId="{3BC0D629-802A-430D-B5B9-7A90C957C462}" srcOrd="1" destOrd="0" presId="urn:microsoft.com/office/officeart/2005/8/layout/hierarchy2"/>
    <dgm:cxn modelId="{EB7D3AF1-616A-4639-A371-02BB6A967133}" type="presParOf" srcId="{3BC0D629-802A-430D-B5B9-7A90C957C462}" destId="{F58CC4F2-09BA-4485-A14B-5289D283B4CA}" srcOrd="0" destOrd="0" presId="urn:microsoft.com/office/officeart/2005/8/layout/hierarchy2"/>
    <dgm:cxn modelId="{710BF8DA-F3C3-4B43-B563-AB9DF59E94AE}" type="presParOf" srcId="{F58CC4F2-09BA-4485-A14B-5289D283B4CA}" destId="{9E1ACEC5-66B3-43C9-A46D-663558F67D72}" srcOrd="0" destOrd="0" presId="urn:microsoft.com/office/officeart/2005/8/layout/hierarchy2"/>
    <dgm:cxn modelId="{4AC06691-65D1-4AC5-8AA4-1AA834645387}" type="presParOf" srcId="{3BC0D629-802A-430D-B5B9-7A90C957C462}" destId="{04022A8B-A9E8-4220-9D9B-AABBA51E9B49}" srcOrd="1" destOrd="0" presId="urn:microsoft.com/office/officeart/2005/8/layout/hierarchy2"/>
    <dgm:cxn modelId="{29EA4BF0-76CA-40B3-95DF-7BE4B9D631FD}" type="presParOf" srcId="{04022A8B-A9E8-4220-9D9B-AABBA51E9B49}" destId="{454527FF-C3D0-4BF6-A5E6-DEA217ABC91C}" srcOrd="0" destOrd="0" presId="urn:microsoft.com/office/officeart/2005/8/layout/hierarchy2"/>
    <dgm:cxn modelId="{05C37E11-C2B7-4BF5-91CA-F70E045C7ACE}" type="presParOf" srcId="{04022A8B-A9E8-4220-9D9B-AABBA51E9B49}" destId="{C8F038FB-65E5-48AB-AFB8-CB6EA618DB1C}" srcOrd="1" destOrd="0" presId="urn:microsoft.com/office/officeart/2005/8/layout/hierarchy2"/>
    <dgm:cxn modelId="{2B105106-AD11-48CF-9E55-3F97F17ABD11}" type="presParOf" srcId="{C8F038FB-65E5-48AB-AFB8-CB6EA618DB1C}" destId="{CF7AAF10-1B7A-4160-BF34-D778874E01BC}" srcOrd="0" destOrd="0" presId="urn:microsoft.com/office/officeart/2005/8/layout/hierarchy2"/>
    <dgm:cxn modelId="{007C6533-40EB-40C4-89F5-2511D217A3D8}" type="presParOf" srcId="{CF7AAF10-1B7A-4160-BF34-D778874E01BC}" destId="{9DDCF5D6-633C-42C9-9D1C-D2B1989DE28F}" srcOrd="0" destOrd="0" presId="urn:microsoft.com/office/officeart/2005/8/layout/hierarchy2"/>
    <dgm:cxn modelId="{42E52B93-9DBA-49E3-AA0A-B16B2EF53183}" type="presParOf" srcId="{C8F038FB-65E5-48AB-AFB8-CB6EA618DB1C}" destId="{1357528D-C0DA-4A32-B9B2-160D0DF07544}" srcOrd="1" destOrd="0" presId="urn:microsoft.com/office/officeart/2005/8/layout/hierarchy2"/>
    <dgm:cxn modelId="{01AD624A-896D-42AF-AB45-B742156CEDC6}" type="presParOf" srcId="{1357528D-C0DA-4A32-B9B2-160D0DF07544}" destId="{2AC642CA-F361-426E-906F-B751E24192A3}" srcOrd="0" destOrd="0" presId="urn:microsoft.com/office/officeart/2005/8/layout/hierarchy2"/>
    <dgm:cxn modelId="{652C0211-EED5-42EA-99D7-7083C73AE1DF}" type="presParOf" srcId="{1357528D-C0DA-4A32-B9B2-160D0DF07544}" destId="{A7443DD5-C43E-4EF5-8B45-90BF0BC9215F}" srcOrd="1" destOrd="0" presId="urn:microsoft.com/office/officeart/2005/8/layout/hierarchy2"/>
    <dgm:cxn modelId="{5AF9DD8C-F5E9-4E01-96FB-D1514C4706A5}" type="presParOf" srcId="{3BC0D629-802A-430D-B5B9-7A90C957C462}" destId="{D39DE29A-7243-410A-A94C-DDCFE795272D}" srcOrd="2" destOrd="0" presId="urn:microsoft.com/office/officeart/2005/8/layout/hierarchy2"/>
    <dgm:cxn modelId="{40AD194D-7440-4921-8092-72E428F20547}" type="presParOf" srcId="{D39DE29A-7243-410A-A94C-DDCFE795272D}" destId="{9E82F923-AB29-4B11-BBD9-628C9A7EC476}" srcOrd="0" destOrd="0" presId="urn:microsoft.com/office/officeart/2005/8/layout/hierarchy2"/>
    <dgm:cxn modelId="{83549A6D-83E3-43B7-87CA-38388E11B22E}" type="presParOf" srcId="{3BC0D629-802A-430D-B5B9-7A90C957C462}" destId="{0049A2FD-A51D-46E4-ACDD-47FA7E13824B}" srcOrd="3" destOrd="0" presId="urn:microsoft.com/office/officeart/2005/8/layout/hierarchy2"/>
    <dgm:cxn modelId="{4FE9E723-6B21-4F0A-A70B-25BD9741832D}" type="presParOf" srcId="{0049A2FD-A51D-46E4-ACDD-47FA7E13824B}" destId="{8F2E95F4-2004-4AF6-8F4A-C6596A117E78}" srcOrd="0" destOrd="0" presId="urn:microsoft.com/office/officeart/2005/8/layout/hierarchy2"/>
    <dgm:cxn modelId="{88E01DAA-4DCF-4A7F-87A8-DE091C7E6915}" type="presParOf" srcId="{0049A2FD-A51D-46E4-ACDD-47FA7E13824B}" destId="{1D88152B-E8A1-47BD-8D59-1F829D67A102}" srcOrd="1" destOrd="0" presId="urn:microsoft.com/office/officeart/2005/8/layout/hierarchy2"/>
    <dgm:cxn modelId="{4711B5B7-D331-4B89-9491-0D88120B4E17}" type="presParOf" srcId="{1D88152B-E8A1-47BD-8D59-1F829D67A102}" destId="{78CC0A3B-412F-48C3-A613-2D96BC9323F5}" srcOrd="0" destOrd="0" presId="urn:microsoft.com/office/officeart/2005/8/layout/hierarchy2"/>
    <dgm:cxn modelId="{C3897DE5-BEB4-4418-AD86-D6232F42B317}" type="presParOf" srcId="{78CC0A3B-412F-48C3-A613-2D96BC9323F5}" destId="{C39381ED-14F5-4F21-8E42-C71D423DB35E}" srcOrd="0" destOrd="0" presId="urn:microsoft.com/office/officeart/2005/8/layout/hierarchy2"/>
    <dgm:cxn modelId="{FB8BEEFE-2DB0-42E4-AA7D-1821FB776E27}" type="presParOf" srcId="{1D88152B-E8A1-47BD-8D59-1F829D67A102}" destId="{BF49581E-A30C-486F-9821-C0899D152EE6}" srcOrd="1" destOrd="0" presId="urn:microsoft.com/office/officeart/2005/8/layout/hierarchy2"/>
    <dgm:cxn modelId="{13D3078D-4BEC-4A68-976E-C6E82D402CD2}" type="presParOf" srcId="{BF49581E-A30C-486F-9821-C0899D152EE6}" destId="{7F949B2F-13FB-4812-A137-254943DC57ED}" srcOrd="0" destOrd="0" presId="urn:microsoft.com/office/officeart/2005/8/layout/hierarchy2"/>
    <dgm:cxn modelId="{0609005B-AE9B-4FED-A2C3-346138DAC7D1}" type="presParOf" srcId="{BF49581E-A30C-486F-9821-C0899D152EE6}" destId="{5F2B5083-9AC0-474D-AA1C-714A7D2D6B71}" srcOrd="1" destOrd="0" presId="urn:microsoft.com/office/officeart/2005/8/layout/hierarchy2"/>
    <dgm:cxn modelId="{7EEF01D2-EF90-450D-8A74-CEB9F8FEAA9C}" type="presParOf" srcId="{3BC0D629-802A-430D-B5B9-7A90C957C462}" destId="{84EA3FE1-EB91-49A5-A6AD-06C8D50D95E7}" srcOrd="4" destOrd="0" presId="urn:microsoft.com/office/officeart/2005/8/layout/hierarchy2"/>
    <dgm:cxn modelId="{E55B7C55-4222-449D-9099-A6216A2A25FD}" type="presParOf" srcId="{84EA3FE1-EB91-49A5-A6AD-06C8D50D95E7}" destId="{FD2420F8-3E10-44DD-897E-7DA501D224DB}" srcOrd="0" destOrd="0" presId="urn:microsoft.com/office/officeart/2005/8/layout/hierarchy2"/>
    <dgm:cxn modelId="{D4672130-7861-419D-8582-CAC217FEB58B}" type="presParOf" srcId="{3BC0D629-802A-430D-B5B9-7A90C957C462}" destId="{636F9108-054E-4925-B12D-E1F789FDDA27}" srcOrd="5" destOrd="0" presId="urn:microsoft.com/office/officeart/2005/8/layout/hierarchy2"/>
    <dgm:cxn modelId="{91A40B8C-2845-49AC-A28A-0CB2EA2FC3E6}" type="presParOf" srcId="{636F9108-054E-4925-B12D-E1F789FDDA27}" destId="{0CCC79EB-C1E5-4663-BE5B-29D2867FC62E}" srcOrd="0" destOrd="0" presId="urn:microsoft.com/office/officeart/2005/8/layout/hierarchy2"/>
    <dgm:cxn modelId="{B70ACE71-BB22-47D0-A063-EF2321866CEF}" type="presParOf" srcId="{636F9108-054E-4925-B12D-E1F789FDDA27}" destId="{4DA76F98-DBEC-4057-A0FC-E91C76039238}" srcOrd="1" destOrd="0" presId="urn:microsoft.com/office/officeart/2005/8/layout/hierarchy2"/>
    <dgm:cxn modelId="{ACD8B760-47D5-43C9-9353-FF082C6DED17}" type="presParOf" srcId="{4DA76F98-DBEC-4057-A0FC-E91C76039238}" destId="{5415791E-0CF8-4900-8782-A4A8C5076E2E}" srcOrd="0" destOrd="0" presId="urn:microsoft.com/office/officeart/2005/8/layout/hierarchy2"/>
    <dgm:cxn modelId="{33E11CF9-C7F9-4BB0-AB48-8ABDFCDC9BFF}" type="presParOf" srcId="{5415791E-0CF8-4900-8782-A4A8C5076E2E}" destId="{A52FDA1A-0AF9-4507-A2FA-8BE4C1C56682}" srcOrd="0" destOrd="0" presId="urn:microsoft.com/office/officeart/2005/8/layout/hierarchy2"/>
    <dgm:cxn modelId="{DD08F9E8-D794-40D1-8E3C-183960A9A6E7}" type="presParOf" srcId="{4DA76F98-DBEC-4057-A0FC-E91C76039238}" destId="{F715EB13-B283-4FEC-969E-13FA6A125CCF}" srcOrd="1" destOrd="0" presId="urn:microsoft.com/office/officeart/2005/8/layout/hierarchy2"/>
    <dgm:cxn modelId="{CB2F64BB-4EB4-4F31-B33C-26E96FAFCFA9}" type="presParOf" srcId="{F715EB13-B283-4FEC-969E-13FA6A125CCF}" destId="{4353C28B-728C-401F-B08D-7509537D653A}" srcOrd="0" destOrd="0" presId="urn:microsoft.com/office/officeart/2005/8/layout/hierarchy2"/>
    <dgm:cxn modelId="{059F22C1-C811-4C6B-B97D-6566E61432B6}" type="presParOf" srcId="{F715EB13-B283-4FEC-969E-13FA6A125CCF}" destId="{893612C0-AB0E-4826-ABAC-A75F893E196C}" srcOrd="1" destOrd="0" presId="urn:microsoft.com/office/officeart/2005/8/layout/hierarchy2"/>
    <dgm:cxn modelId="{1702F73E-0FE0-429D-8D8A-F14197515743}" type="presParOf" srcId="{3BC0D629-802A-430D-B5B9-7A90C957C462}" destId="{A80E93D0-DAD0-4B6E-8563-7683319C67E8}" srcOrd="6" destOrd="0" presId="urn:microsoft.com/office/officeart/2005/8/layout/hierarchy2"/>
    <dgm:cxn modelId="{CC0F7683-871E-469D-89E5-CD544DD2D6F0}" type="presParOf" srcId="{A80E93D0-DAD0-4B6E-8563-7683319C67E8}" destId="{4F90858C-DE25-49D8-BEAF-FA7DBAC0D4AD}" srcOrd="0" destOrd="0" presId="urn:microsoft.com/office/officeart/2005/8/layout/hierarchy2"/>
    <dgm:cxn modelId="{9C8F3FDD-331B-438B-88C7-AABFA2E63DE0}" type="presParOf" srcId="{3BC0D629-802A-430D-B5B9-7A90C957C462}" destId="{3B33EB02-28DF-48AD-8FA0-734EC0F677EA}" srcOrd="7" destOrd="0" presId="urn:microsoft.com/office/officeart/2005/8/layout/hierarchy2"/>
    <dgm:cxn modelId="{2BF72212-3F37-4557-9B3C-227D783DC8A4}" type="presParOf" srcId="{3B33EB02-28DF-48AD-8FA0-734EC0F677EA}" destId="{1545A225-07D1-4D3C-8429-C0804A2A9D6E}" srcOrd="0" destOrd="0" presId="urn:microsoft.com/office/officeart/2005/8/layout/hierarchy2"/>
    <dgm:cxn modelId="{711E439F-20AD-46A3-8D86-78217B07E62C}" type="presParOf" srcId="{3B33EB02-28DF-48AD-8FA0-734EC0F677EA}" destId="{8B460A46-2A7F-4D11-881F-17A7308C39EB}" srcOrd="1" destOrd="0" presId="urn:microsoft.com/office/officeart/2005/8/layout/hierarchy2"/>
    <dgm:cxn modelId="{FD9DA21E-347C-4EFF-A977-AD7CB08C2E18}" type="presParOf" srcId="{8B460A46-2A7F-4D11-881F-17A7308C39EB}" destId="{6ECED06F-FCF2-4566-A3F8-EC8A153D4D2B}" srcOrd="0" destOrd="0" presId="urn:microsoft.com/office/officeart/2005/8/layout/hierarchy2"/>
    <dgm:cxn modelId="{DD729212-D19E-464E-99D5-C56ADA762662}" type="presParOf" srcId="{6ECED06F-FCF2-4566-A3F8-EC8A153D4D2B}" destId="{5152A7E4-C01C-4F77-857B-5343A05D3D58}" srcOrd="0" destOrd="0" presId="urn:microsoft.com/office/officeart/2005/8/layout/hierarchy2"/>
    <dgm:cxn modelId="{676E7FAD-0D52-466A-9BB3-BA51A22B9B82}" type="presParOf" srcId="{8B460A46-2A7F-4D11-881F-17A7308C39EB}" destId="{A1024E1C-2678-4484-A2BA-15C107074C45}" srcOrd="1" destOrd="0" presId="urn:microsoft.com/office/officeart/2005/8/layout/hierarchy2"/>
    <dgm:cxn modelId="{1C3F5CE6-559A-4800-A18B-54A11E312F3C}" type="presParOf" srcId="{A1024E1C-2678-4484-A2BA-15C107074C45}" destId="{EFCCBDF1-87DB-4E7B-9EC3-B9B8AB341E65}" srcOrd="0" destOrd="0" presId="urn:microsoft.com/office/officeart/2005/8/layout/hierarchy2"/>
    <dgm:cxn modelId="{6BE636A4-347F-40B2-B1FA-A44F144F33F5}" type="presParOf" srcId="{A1024E1C-2678-4484-A2BA-15C107074C45}" destId="{8C3FED83-4C17-4762-9291-A4C9C9520ACB}" srcOrd="1" destOrd="0" presId="urn:microsoft.com/office/officeart/2005/8/layout/hierarchy2"/>
    <dgm:cxn modelId="{89BAF4BF-630C-4CA2-B471-9583C2CC77E9}" type="presParOf" srcId="{FF73FF92-71A0-4FC7-B749-CA578DE5444C}" destId="{9E83F056-35AA-4BA6-8A6D-5D37F60DEC5D}" srcOrd="2" destOrd="0" presId="urn:microsoft.com/office/officeart/2005/8/layout/hierarchy2"/>
    <dgm:cxn modelId="{63568346-A0C2-431B-828F-EE8328BB99B9}" type="presParOf" srcId="{9E83F056-35AA-4BA6-8A6D-5D37F60DEC5D}" destId="{B211594D-4E56-4084-AC6A-AA712D3228A0}" srcOrd="0" destOrd="0" presId="urn:microsoft.com/office/officeart/2005/8/layout/hierarchy2"/>
    <dgm:cxn modelId="{2D457BFA-DCE4-4B86-B324-2421C560C7BF}" type="presParOf" srcId="{FF73FF92-71A0-4FC7-B749-CA578DE5444C}" destId="{5D6E1CED-82EF-4F2D-883D-93849A6B7FD8}" srcOrd="3" destOrd="0" presId="urn:microsoft.com/office/officeart/2005/8/layout/hierarchy2"/>
    <dgm:cxn modelId="{4F2D4C9B-A717-45B6-833B-47D5AF231857}" type="presParOf" srcId="{5D6E1CED-82EF-4F2D-883D-93849A6B7FD8}" destId="{694E5E00-513E-44E4-9CB8-C8BA70406048}" srcOrd="0" destOrd="0" presId="urn:microsoft.com/office/officeart/2005/8/layout/hierarchy2"/>
    <dgm:cxn modelId="{E0CA562F-5AD0-4A1C-88C5-D6153F992D68}" type="presParOf" srcId="{5D6E1CED-82EF-4F2D-883D-93849A6B7FD8}" destId="{75E83AD9-A0B6-49C0-898C-E27B7FE51AEC}" srcOrd="1" destOrd="0" presId="urn:microsoft.com/office/officeart/2005/8/layout/hierarchy2"/>
    <dgm:cxn modelId="{A0644220-956E-4B79-B211-008524EE3C9D}" type="presParOf" srcId="{75E83AD9-A0B6-49C0-898C-E27B7FE51AEC}" destId="{9B901D0C-89DA-4954-840B-0FC0AC5F401F}" srcOrd="0" destOrd="0" presId="urn:microsoft.com/office/officeart/2005/8/layout/hierarchy2"/>
    <dgm:cxn modelId="{793D3460-0284-4016-991E-4B8D4ABF5420}" type="presParOf" srcId="{9B901D0C-89DA-4954-840B-0FC0AC5F401F}" destId="{EBF2F40A-A314-41FA-9639-550CE866540A}" srcOrd="0" destOrd="0" presId="urn:microsoft.com/office/officeart/2005/8/layout/hierarchy2"/>
    <dgm:cxn modelId="{055D6F9E-B0CD-4799-A375-AAF2E43A6CEE}" type="presParOf" srcId="{75E83AD9-A0B6-49C0-898C-E27B7FE51AEC}" destId="{053D5965-1709-4B16-9597-ABCE7ACFA5F7}" srcOrd="1" destOrd="0" presId="urn:microsoft.com/office/officeart/2005/8/layout/hierarchy2"/>
    <dgm:cxn modelId="{B468E899-7B95-4194-8597-7E4DDADDEBBC}" type="presParOf" srcId="{053D5965-1709-4B16-9597-ABCE7ACFA5F7}" destId="{B489171C-30E8-4872-8476-A7771866CB15}" srcOrd="0" destOrd="0" presId="urn:microsoft.com/office/officeart/2005/8/layout/hierarchy2"/>
    <dgm:cxn modelId="{3FF40536-B430-482C-9D4B-D924B75DF94E}" type="presParOf" srcId="{053D5965-1709-4B16-9597-ABCE7ACFA5F7}" destId="{34553471-D6A9-41CB-B981-15D02175FE99}" srcOrd="1" destOrd="0" presId="urn:microsoft.com/office/officeart/2005/8/layout/hierarchy2"/>
    <dgm:cxn modelId="{24EB51E2-AB70-4E73-9741-4222ACE1C1D4}" type="presParOf" srcId="{34553471-D6A9-41CB-B981-15D02175FE99}" destId="{7E7DD872-ED14-4BA1-9A7E-0C16F3FF0C6A}" srcOrd="0" destOrd="0" presId="urn:microsoft.com/office/officeart/2005/8/layout/hierarchy2"/>
    <dgm:cxn modelId="{928DEDAF-0AE4-4DEB-A857-8EF7F0ECA128}" type="presParOf" srcId="{7E7DD872-ED14-4BA1-9A7E-0C16F3FF0C6A}" destId="{E26217E3-FDED-455A-841E-58B1BF1C26B0}" srcOrd="0" destOrd="0" presId="urn:microsoft.com/office/officeart/2005/8/layout/hierarchy2"/>
    <dgm:cxn modelId="{267FB1EC-CF3E-4352-9BF3-584C6384EC59}" type="presParOf" srcId="{34553471-D6A9-41CB-B981-15D02175FE99}" destId="{409EDF60-7405-4B2D-A032-04CF405226E1}" srcOrd="1" destOrd="0" presId="urn:microsoft.com/office/officeart/2005/8/layout/hierarchy2"/>
    <dgm:cxn modelId="{DD7001B8-9CFE-485B-81C6-725B25F5F598}" type="presParOf" srcId="{409EDF60-7405-4B2D-A032-04CF405226E1}" destId="{32F7AEE2-389C-4A44-BEB2-A6FF83056B57}" srcOrd="0" destOrd="0" presId="urn:microsoft.com/office/officeart/2005/8/layout/hierarchy2"/>
    <dgm:cxn modelId="{8E012168-B683-4BFB-947C-6EA732FA3BB1}" type="presParOf" srcId="{409EDF60-7405-4B2D-A032-04CF405226E1}" destId="{46F6E7A9-4230-4C77-B9DE-A6C07265A02F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75594A0D-1D7E-466F-AACB-76AB60735953}" type="doc">
      <dgm:prSet loTypeId="urn:microsoft.com/office/officeart/2005/8/layout/hierarchy1" loCatId="hierarchy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3FAC462-6AF0-40BE-9242-532FC046A343}">
      <dgm:prSet phldrT="[Текст]"/>
      <dgm:spPr/>
      <dgm:t>
        <a:bodyPr/>
        <a:lstStyle/>
        <a:p>
          <a:r>
            <a:rPr lang="uk-UA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дж</a:t>
          </a:r>
          <a:r>
            <a:rPr lang="uk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</a:t>
          </a:r>
          <a:r>
            <a:rPr lang="uk-UA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дз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956AAA6-C796-4F2B-80DD-529AEB711B92}" type="parTrans" cxnId="{C89CBB40-28AB-4FB0-A9F0-2A1B40914286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9DFA3BC-07A3-41E2-B1D3-0475D26CD824}" type="sibTrans" cxnId="{C89CBB40-28AB-4FB0-A9F0-2A1B40914286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09D41BD-0814-4A1F-84FD-F0F6FA3C07D7}">
      <dgm:prSet phldrT="[Текст]"/>
      <dgm:spPr/>
      <dgm:t>
        <a:bodyPr/>
        <a:lstStyle/>
        <a:p>
          <a:r>
            <a:rPr lang="uk-U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один звук </a:t>
          </a:r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[</a:t>
          </a:r>
          <a:r>
            <a:rPr lang="uk-UA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дж</a:t>
          </a:r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]</a:t>
          </a:r>
          <a:r>
            <a:rPr lang="uk-U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</a:t>
          </a:r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[</a:t>
          </a:r>
          <a:r>
            <a:rPr lang="uk-UA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дз</a:t>
          </a:r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]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D5C00E5-7982-4920-B822-8FA418BF75B4}" type="parTrans" cxnId="{1485B578-40B5-407D-8460-E80D31EB5EE8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8384132-E1D2-45CF-A11F-6659D6B433C3}" type="sibTrans" cxnId="{1485B578-40B5-407D-8460-E80D31EB5EE8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01A91FC-FC6E-4462-BA63-3F6344613F94}">
      <dgm:prSet phldrT="[Текст]"/>
      <dgm:spPr/>
      <dgm:t>
        <a:bodyPr/>
        <a:lstStyle/>
        <a:p>
          <a:r>
            <a:rPr lang="uk-UA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коли належать до однієї морфеми</a:t>
          </a:r>
          <a:endParaRPr lang="ru-RU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48EADF8-1580-4B4E-9995-1E92EC954D8D}" type="parTrans" cxnId="{26CF77C6-4831-4005-B416-2FBA89FCC7B3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9A9AE25-2547-402B-B0E7-611B889FECA0}" type="sibTrans" cxnId="{26CF77C6-4831-4005-B416-2FBA89FCC7B3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8376D44-24E5-4285-A1D8-D97986EE8B8F}">
      <dgm:prSet phldrT="[Текст]"/>
      <dgm:spPr/>
      <dgm:t>
        <a:bodyPr/>
        <a:lstStyle/>
        <a:p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[</a:t>
          </a:r>
          <a:r>
            <a:rPr lang="uk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бджола</a:t>
          </a:r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]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02B4AE2-CFF2-4BD5-AA6F-282E3BD7A160}" type="parTrans" cxnId="{D44C0A74-8EBD-49B2-A907-7005F8AC0E7E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B0F20BB-D81E-4EE8-98FC-2A2710B4D546}" type="sibTrans" cxnId="{D44C0A74-8EBD-49B2-A907-7005F8AC0E7E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42D483A-8AF6-4D82-BC89-DFE9A3430711}">
      <dgm:prSet phldrT="[Текст]"/>
      <dgm:spPr/>
      <dgm:t>
        <a:bodyPr/>
        <a:lstStyle/>
        <a:p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[</a:t>
          </a:r>
          <a:r>
            <a:rPr lang="uk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</a:t>
          </a:r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]</a:t>
          </a:r>
          <a:r>
            <a:rPr lang="uk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і</a:t>
          </a:r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[</a:t>
          </a:r>
          <a:r>
            <a:rPr lang="uk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ж</a:t>
          </a:r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]</a:t>
          </a:r>
          <a:r>
            <a:rPr lang="uk-U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</a:t>
          </a:r>
          <a:r>
            <a: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[</a:t>
          </a:r>
          <a:r>
            <a:rPr lang="uk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</a:t>
          </a:r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]</a:t>
          </a:r>
          <a:r>
            <a:rPr lang="uk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і</a:t>
          </a:r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[</a:t>
          </a:r>
          <a:r>
            <a:rPr lang="uk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з</a:t>
          </a:r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]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FB78C2D-973D-4952-A908-45F6D2A8BC4A}" type="parTrans" cxnId="{79DFCCF5-C17D-46D0-82DD-7465A494E7CE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7B21D41-71B2-4AAF-841C-8C49EBDAEF9E}" type="sibTrans" cxnId="{79DFCCF5-C17D-46D0-82DD-7465A494E7CE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4105D0F-4988-4C6B-A6F3-89A56C231F05}">
      <dgm:prSet phldrT="[Текст]"/>
      <dgm:spPr/>
      <dgm:t>
        <a:bodyPr/>
        <a:lstStyle/>
        <a:p>
          <a:r>
            <a:rPr lang="uk-UA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коли</a:t>
          </a:r>
          <a:r>
            <a:rPr lang="uk-UA" i="1" baseline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належать до різних морфем</a:t>
          </a:r>
          <a:endParaRPr lang="ru-RU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AE7480C-F01A-4A85-BDD5-940E4A36DFFD}" type="parTrans" cxnId="{5F1EE131-D40C-4654-A12B-D5A277BBD1B0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52563BF-2FD0-452F-9AA0-9CD7695F30C6}" type="sibTrans" cxnId="{5F1EE131-D40C-4654-A12B-D5A277BBD1B0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1BFD5BB-6EE4-4024-8C4B-A761DE9B26DC}">
      <dgm:prSet phldrT="[Текст]"/>
      <dgm:spPr/>
      <dgm:t>
        <a:bodyPr/>
        <a:lstStyle/>
        <a:p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[</a:t>
          </a:r>
          <a:r>
            <a:rPr lang="uk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підземний</a:t>
          </a:r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]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4366047-05B9-4540-BD39-599FD87C68BA}" type="parTrans" cxnId="{BFCFE015-7129-402D-A323-0A4D6AE9E8BA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9416485-5A3E-4E6A-BCA8-DBC5493ACBDC}" type="sibTrans" cxnId="{BFCFE015-7129-402D-A323-0A4D6AE9E8BA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0CB1231-0233-4097-944E-6DA8DD4400A2}" type="pres">
      <dgm:prSet presAssocID="{75594A0D-1D7E-466F-AACB-76AB60735953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CDC0EB96-CF9B-492A-AB28-DD6C1920F370}" type="pres">
      <dgm:prSet presAssocID="{03FAC462-6AF0-40BE-9242-532FC046A343}" presName="hierRoot1" presStyleCnt="0"/>
      <dgm:spPr/>
    </dgm:pt>
    <dgm:pt modelId="{251A97F7-6C3E-4236-9E58-F5698E55F13D}" type="pres">
      <dgm:prSet presAssocID="{03FAC462-6AF0-40BE-9242-532FC046A343}" presName="composite" presStyleCnt="0"/>
      <dgm:spPr/>
    </dgm:pt>
    <dgm:pt modelId="{41659B68-9B09-4806-85A3-079ED3C64DCB}" type="pres">
      <dgm:prSet presAssocID="{03FAC462-6AF0-40BE-9242-532FC046A343}" presName="background" presStyleLbl="node0" presStyleIdx="0" presStyleCnt="1"/>
      <dgm:spPr/>
    </dgm:pt>
    <dgm:pt modelId="{8AF0B0F1-9316-4CB4-B5E6-E13124CDD75E}" type="pres">
      <dgm:prSet presAssocID="{03FAC462-6AF0-40BE-9242-532FC046A343}" presName="text" presStyleLbl="fgAcc0" presStyleIdx="0" presStyleCnt="1">
        <dgm:presLayoutVars>
          <dgm:chPref val="3"/>
        </dgm:presLayoutVars>
      </dgm:prSet>
      <dgm:spPr/>
    </dgm:pt>
    <dgm:pt modelId="{22E4A9B0-64DA-4E3E-96A9-E9F38546628D}" type="pres">
      <dgm:prSet presAssocID="{03FAC462-6AF0-40BE-9242-532FC046A343}" presName="hierChild2" presStyleCnt="0"/>
      <dgm:spPr/>
    </dgm:pt>
    <dgm:pt modelId="{E73AC2F4-ABDC-4DA0-AA99-7D3425EA2C1E}" type="pres">
      <dgm:prSet presAssocID="{3D5C00E5-7982-4920-B822-8FA418BF75B4}" presName="Name10" presStyleLbl="parChTrans1D2" presStyleIdx="0" presStyleCnt="2"/>
      <dgm:spPr/>
    </dgm:pt>
    <dgm:pt modelId="{03C1FC60-66A5-485C-AE49-438D32682C54}" type="pres">
      <dgm:prSet presAssocID="{609D41BD-0814-4A1F-84FD-F0F6FA3C07D7}" presName="hierRoot2" presStyleCnt="0"/>
      <dgm:spPr/>
    </dgm:pt>
    <dgm:pt modelId="{C7ED9C5D-17B3-48FB-94CC-ADCE03818E9D}" type="pres">
      <dgm:prSet presAssocID="{609D41BD-0814-4A1F-84FD-F0F6FA3C07D7}" presName="composite2" presStyleCnt="0"/>
      <dgm:spPr/>
    </dgm:pt>
    <dgm:pt modelId="{600776AE-26AE-4967-B287-E3098D6CEF0E}" type="pres">
      <dgm:prSet presAssocID="{609D41BD-0814-4A1F-84FD-F0F6FA3C07D7}" presName="background2" presStyleLbl="node2" presStyleIdx="0" presStyleCnt="2"/>
      <dgm:spPr/>
    </dgm:pt>
    <dgm:pt modelId="{D8C7D9A9-C546-4CC9-A0A5-3A2E49BEFA42}" type="pres">
      <dgm:prSet presAssocID="{609D41BD-0814-4A1F-84FD-F0F6FA3C07D7}" presName="text2" presStyleLbl="fgAcc2" presStyleIdx="0" presStyleCnt="2">
        <dgm:presLayoutVars>
          <dgm:chPref val="3"/>
        </dgm:presLayoutVars>
      </dgm:prSet>
      <dgm:spPr/>
    </dgm:pt>
    <dgm:pt modelId="{62925B64-43CD-463C-AC76-52F0C38B4322}" type="pres">
      <dgm:prSet presAssocID="{609D41BD-0814-4A1F-84FD-F0F6FA3C07D7}" presName="hierChild3" presStyleCnt="0"/>
      <dgm:spPr/>
    </dgm:pt>
    <dgm:pt modelId="{FEBBEA78-8800-4258-9D0D-874DE33D4468}" type="pres">
      <dgm:prSet presAssocID="{648EADF8-1580-4B4E-9995-1E92EC954D8D}" presName="Name17" presStyleLbl="parChTrans1D3" presStyleIdx="0" presStyleCnt="4"/>
      <dgm:spPr/>
    </dgm:pt>
    <dgm:pt modelId="{9B2E6D59-8B99-4435-B34C-13478DE6871F}" type="pres">
      <dgm:prSet presAssocID="{301A91FC-FC6E-4462-BA63-3F6344613F94}" presName="hierRoot3" presStyleCnt="0"/>
      <dgm:spPr/>
    </dgm:pt>
    <dgm:pt modelId="{C83A7A68-24B4-4A36-B0F6-C706A1292EE2}" type="pres">
      <dgm:prSet presAssocID="{301A91FC-FC6E-4462-BA63-3F6344613F94}" presName="composite3" presStyleCnt="0"/>
      <dgm:spPr/>
    </dgm:pt>
    <dgm:pt modelId="{30D04DA2-99CF-4CAE-B208-C18F65FC6D9B}" type="pres">
      <dgm:prSet presAssocID="{301A91FC-FC6E-4462-BA63-3F6344613F94}" presName="background3" presStyleLbl="node3" presStyleIdx="0" presStyleCnt="4"/>
      <dgm:spPr/>
    </dgm:pt>
    <dgm:pt modelId="{BFACE52B-3602-41CC-BE9E-98AB9616C2AF}" type="pres">
      <dgm:prSet presAssocID="{301A91FC-FC6E-4462-BA63-3F6344613F94}" presName="text3" presStyleLbl="fgAcc3" presStyleIdx="0" presStyleCnt="4">
        <dgm:presLayoutVars>
          <dgm:chPref val="3"/>
        </dgm:presLayoutVars>
      </dgm:prSet>
      <dgm:spPr/>
    </dgm:pt>
    <dgm:pt modelId="{54B1977A-226B-4683-911F-A49B68406FEE}" type="pres">
      <dgm:prSet presAssocID="{301A91FC-FC6E-4462-BA63-3F6344613F94}" presName="hierChild4" presStyleCnt="0"/>
      <dgm:spPr/>
    </dgm:pt>
    <dgm:pt modelId="{E177F2A3-826B-43FA-99A5-200BE0D2F3D4}" type="pres">
      <dgm:prSet presAssocID="{A02B4AE2-CFF2-4BD5-AA6F-282E3BD7A160}" presName="Name17" presStyleLbl="parChTrans1D3" presStyleIdx="1" presStyleCnt="4"/>
      <dgm:spPr/>
    </dgm:pt>
    <dgm:pt modelId="{D81E3BBF-9773-4D53-AFEC-32DD45181FD2}" type="pres">
      <dgm:prSet presAssocID="{38376D44-24E5-4285-A1D8-D97986EE8B8F}" presName="hierRoot3" presStyleCnt="0"/>
      <dgm:spPr/>
    </dgm:pt>
    <dgm:pt modelId="{4352C6E8-2EF2-41C6-B3AC-2A84752CED07}" type="pres">
      <dgm:prSet presAssocID="{38376D44-24E5-4285-A1D8-D97986EE8B8F}" presName="composite3" presStyleCnt="0"/>
      <dgm:spPr/>
    </dgm:pt>
    <dgm:pt modelId="{87FFFEDC-4D86-4F80-92B3-4C4EF0A827F4}" type="pres">
      <dgm:prSet presAssocID="{38376D44-24E5-4285-A1D8-D97986EE8B8F}" presName="background3" presStyleLbl="node3" presStyleIdx="1" presStyleCnt="4"/>
      <dgm:spPr/>
    </dgm:pt>
    <dgm:pt modelId="{B3B869B4-BA29-451A-B3B4-E8D3C762619A}" type="pres">
      <dgm:prSet presAssocID="{38376D44-24E5-4285-A1D8-D97986EE8B8F}" presName="text3" presStyleLbl="fgAcc3" presStyleIdx="1" presStyleCnt="4">
        <dgm:presLayoutVars>
          <dgm:chPref val="3"/>
        </dgm:presLayoutVars>
      </dgm:prSet>
      <dgm:spPr/>
    </dgm:pt>
    <dgm:pt modelId="{5166DFBF-ED69-4887-8FE9-116B7B4EF3BA}" type="pres">
      <dgm:prSet presAssocID="{38376D44-24E5-4285-A1D8-D97986EE8B8F}" presName="hierChild4" presStyleCnt="0"/>
      <dgm:spPr/>
    </dgm:pt>
    <dgm:pt modelId="{D0843D73-B377-46F3-8FB7-5FF5A247B111}" type="pres">
      <dgm:prSet presAssocID="{2FB78C2D-973D-4952-A908-45F6D2A8BC4A}" presName="Name10" presStyleLbl="parChTrans1D2" presStyleIdx="1" presStyleCnt="2"/>
      <dgm:spPr/>
    </dgm:pt>
    <dgm:pt modelId="{50F44A3A-45CE-40E7-846A-C4F8D3F256D0}" type="pres">
      <dgm:prSet presAssocID="{942D483A-8AF6-4D82-BC89-DFE9A3430711}" presName="hierRoot2" presStyleCnt="0"/>
      <dgm:spPr/>
    </dgm:pt>
    <dgm:pt modelId="{A87E71E4-7E2E-40D6-B294-274FA8F579E3}" type="pres">
      <dgm:prSet presAssocID="{942D483A-8AF6-4D82-BC89-DFE9A3430711}" presName="composite2" presStyleCnt="0"/>
      <dgm:spPr/>
    </dgm:pt>
    <dgm:pt modelId="{30519E6B-F755-4B74-BC3E-9175EB39CB84}" type="pres">
      <dgm:prSet presAssocID="{942D483A-8AF6-4D82-BC89-DFE9A3430711}" presName="background2" presStyleLbl="node2" presStyleIdx="1" presStyleCnt="2"/>
      <dgm:spPr/>
    </dgm:pt>
    <dgm:pt modelId="{3288A0B1-6601-4EE0-9FD7-04F90B59A636}" type="pres">
      <dgm:prSet presAssocID="{942D483A-8AF6-4D82-BC89-DFE9A3430711}" presName="text2" presStyleLbl="fgAcc2" presStyleIdx="1" presStyleCnt="2">
        <dgm:presLayoutVars>
          <dgm:chPref val="3"/>
        </dgm:presLayoutVars>
      </dgm:prSet>
      <dgm:spPr/>
    </dgm:pt>
    <dgm:pt modelId="{EF573EB0-4AC7-40A0-8CE1-CBB79A6F7F5E}" type="pres">
      <dgm:prSet presAssocID="{942D483A-8AF6-4D82-BC89-DFE9A3430711}" presName="hierChild3" presStyleCnt="0"/>
      <dgm:spPr/>
    </dgm:pt>
    <dgm:pt modelId="{EB1F8F04-A70E-47BB-8103-4E9C86C94164}" type="pres">
      <dgm:prSet presAssocID="{FAE7480C-F01A-4A85-BDD5-940E4A36DFFD}" presName="Name17" presStyleLbl="parChTrans1D3" presStyleIdx="2" presStyleCnt="4"/>
      <dgm:spPr/>
    </dgm:pt>
    <dgm:pt modelId="{AF939632-DFA0-4549-8E26-A21439A3BB54}" type="pres">
      <dgm:prSet presAssocID="{44105D0F-4988-4C6B-A6F3-89A56C231F05}" presName="hierRoot3" presStyleCnt="0"/>
      <dgm:spPr/>
    </dgm:pt>
    <dgm:pt modelId="{3FFEFE29-4377-4A07-9AFA-27E9DC8BE6E4}" type="pres">
      <dgm:prSet presAssocID="{44105D0F-4988-4C6B-A6F3-89A56C231F05}" presName="composite3" presStyleCnt="0"/>
      <dgm:spPr/>
    </dgm:pt>
    <dgm:pt modelId="{BA4CA0D3-D3DE-417F-B93A-4B012588D0DF}" type="pres">
      <dgm:prSet presAssocID="{44105D0F-4988-4C6B-A6F3-89A56C231F05}" presName="background3" presStyleLbl="node3" presStyleIdx="2" presStyleCnt="4"/>
      <dgm:spPr/>
    </dgm:pt>
    <dgm:pt modelId="{7F41354A-09A5-4B8C-85B4-4155AF75680F}" type="pres">
      <dgm:prSet presAssocID="{44105D0F-4988-4C6B-A6F3-89A56C231F05}" presName="text3" presStyleLbl="fgAcc3" presStyleIdx="2" presStyleCnt="4">
        <dgm:presLayoutVars>
          <dgm:chPref val="3"/>
        </dgm:presLayoutVars>
      </dgm:prSet>
      <dgm:spPr/>
    </dgm:pt>
    <dgm:pt modelId="{20F62E58-7EC4-4BC0-8917-B9D421A408EE}" type="pres">
      <dgm:prSet presAssocID="{44105D0F-4988-4C6B-A6F3-89A56C231F05}" presName="hierChild4" presStyleCnt="0"/>
      <dgm:spPr/>
    </dgm:pt>
    <dgm:pt modelId="{B5AF9686-8D5A-4FFC-A407-C984C4F7134A}" type="pres">
      <dgm:prSet presAssocID="{D4366047-05B9-4540-BD39-599FD87C68BA}" presName="Name17" presStyleLbl="parChTrans1D3" presStyleIdx="3" presStyleCnt="4"/>
      <dgm:spPr/>
    </dgm:pt>
    <dgm:pt modelId="{82A34DA8-27DE-4E64-BB9D-D65352B4B39F}" type="pres">
      <dgm:prSet presAssocID="{91BFD5BB-6EE4-4024-8C4B-A761DE9B26DC}" presName="hierRoot3" presStyleCnt="0"/>
      <dgm:spPr/>
    </dgm:pt>
    <dgm:pt modelId="{36EDBF58-1573-460F-BF7C-F4D1F8A209C4}" type="pres">
      <dgm:prSet presAssocID="{91BFD5BB-6EE4-4024-8C4B-A761DE9B26DC}" presName="composite3" presStyleCnt="0"/>
      <dgm:spPr/>
    </dgm:pt>
    <dgm:pt modelId="{1D2436CB-07EF-4370-B25C-0CF3A4AFEE34}" type="pres">
      <dgm:prSet presAssocID="{91BFD5BB-6EE4-4024-8C4B-A761DE9B26DC}" presName="background3" presStyleLbl="node3" presStyleIdx="3" presStyleCnt="4"/>
      <dgm:spPr/>
    </dgm:pt>
    <dgm:pt modelId="{00D86154-0D1B-4655-B0FB-CF41E2C19566}" type="pres">
      <dgm:prSet presAssocID="{91BFD5BB-6EE4-4024-8C4B-A761DE9B26DC}" presName="text3" presStyleLbl="fgAcc3" presStyleIdx="3" presStyleCnt="4">
        <dgm:presLayoutVars>
          <dgm:chPref val="3"/>
        </dgm:presLayoutVars>
      </dgm:prSet>
      <dgm:spPr/>
    </dgm:pt>
    <dgm:pt modelId="{7A069A5E-B2AA-4B24-8A21-DBC4D9EB4881}" type="pres">
      <dgm:prSet presAssocID="{91BFD5BB-6EE4-4024-8C4B-A761DE9B26DC}" presName="hierChild4" presStyleCnt="0"/>
      <dgm:spPr/>
    </dgm:pt>
  </dgm:ptLst>
  <dgm:cxnLst>
    <dgm:cxn modelId="{E2B0340E-F01B-42D6-A263-0308434EE034}" type="presOf" srcId="{A02B4AE2-CFF2-4BD5-AA6F-282E3BD7A160}" destId="{E177F2A3-826B-43FA-99A5-200BE0D2F3D4}" srcOrd="0" destOrd="0" presId="urn:microsoft.com/office/officeart/2005/8/layout/hierarchy1"/>
    <dgm:cxn modelId="{BFCFE015-7129-402D-A323-0A4D6AE9E8BA}" srcId="{942D483A-8AF6-4D82-BC89-DFE9A3430711}" destId="{91BFD5BB-6EE4-4024-8C4B-A761DE9B26DC}" srcOrd="1" destOrd="0" parTransId="{D4366047-05B9-4540-BD39-599FD87C68BA}" sibTransId="{19416485-5A3E-4E6A-BCA8-DBC5493ACBDC}"/>
    <dgm:cxn modelId="{89AE291A-4AA9-4372-A8B5-C7B4EF93E99F}" type="presOf" srcId="{91BFD5BB-6EE4-4024-8C4B-A761DE9B26DC}" destId="{00D86154-0D1B-4655-B0FB-CF41E2C19566}" srcOrd="0" destOrd="0" presId="urn:microsoft.com/office/officeart/2005/8/layout/hierarchy1"/>
    <dgm:cxn modelId="{B9031A20-E668-484E-8204-1DF3F5EC6359}" type="presOf" srcId="{03FAC462-6AF0-40BE-9242-532FC046A343}" destId="{8AF0B0F1-9316-4CB4-B5E6-E13124CDD75E}" srcOrd="0" destOrd="0" presId="urn:microsoft.com/office/officeart/2005/8/layout/hierarchy1"/>
    <dgm:cxn modelId="{900ECB31-BF11-4C61-A042-284F8F7F664F}" type="presOf" srcId="{3D5C00E5-7982-4920-B822-8FA418BF75B4}" destId="{E73AC2F4-ABDC-4DA0-AA99-7D3425EA2C1E}" srcOrd="0" destOrd="0" presId="urn:microsoft.com/office/officeart/2005/8/layout/hierarchy1"/>
    <dgm:cxn modelId="{5F1EE131-D40C-4654-A12B-D5A277BBD1B0}" srcId="{942D483A-8AF6-4D82-BC89-DFE9A3430711}" destId="{44105D0F-4988-4C6B-A6F3-89A56C231F05}" srcOrd="0" destOrd="0" parTransId="{FAE7480C-F01A-4A85-BDD5-940E4A36DFFD}" sibTransId="{252563BF-2FD0-452F-9AA0-9CD7695F30C6}"/>
    <dgm:cxn modelId="{785D2736-3E2E-4E73-88FF-0697C5184C20}" type="presOf" srcId="{2FB78C2D-973D-4952-A908-45F6D2A8BC4A}" destId="{D0843D73-B377-46F3-8FB7-5FF5A247B111}" srcOrd="0" destOrd="0" presId="urn:microsoft.com/office/officeart/2005/8/layout/hierarchy1"/>
    <dgm:cxn modelId="{5BE47A38-19B8-4678-8418-4F75F20606E3}" type="presOf" srcId="{648EADF8-1580-4B4E-9995-1E92EC954D8D}" destId="{FEBBEA78-8800-4258-9D0D-874DE33D4468}" srcOrd="0" destOrd="0" presId="urn:microsoft.com/office/officeart/2005/8/layout/hierarchy1"/>
    <dgm:cxn modelId="{C89CBB40-28AB-4FB0-A9F0-2A1B40914286}" srcId="{75594A0D-1D7E-466F-AACB-76AB60735953}" destId="{03FAC462-6AF0-40BE-9242-532FC046A343}" srcOrd="0" destOrd="0" parTransId="{A956AAA6-C796-4F2B-80DD-529AEB711B92}" sibTransId="{49DFA3BC-07A3-41E2-B1D3-0475D26CD824}"/>
    <dgm:cxn modelId="{6E691E4B-0EDF-41EB-8025-0BB8E4204B28}" type="presOf" srcId="{FAE7480C-F01A-4A85-BDD5-940E4A36DFFD}" destId="{EB1F8F04-A70E-47BB-8103-4E9C86C94164}" srcOrd="0" destOrd="0" presId="urn:microsoft.com/office/officeart/2005/8/layout/hierarchy1"/>
    <dgm:cxn modelId="{75613D4D-5881-4B51-816C-57312D6ACCB1}" type="presOf" srcId="{75594A0D-1D7E-466F-AACB-76AB60735953}" destId="{60CB1231-0233-4097-944E-6DA8DD4400A2}" srcOrd="0" destOrd="0" presId="urn:microsoft.com/office/officeart/2005/8/layout/hierarchy1"/>
    <dgm:cxn modelId="{D44C0A74-8EBD-49B2-A907-7005F8AC0E7E}" srcId="{609D41BD-0814-4A1F-84FD-F0F6FA3C07D7}" destId="{38376D44-24E5-4285-A1D8-D97986EE8B8F}" srcOrd="1" destOrd="0" parTransId="{A02B4AE2-CFF2-4BD5-AA6F-282E3BD7A160}" sibTransId="{BB0F20BB-D81E-4EE8-98FC-2A2710B4D546}"/>
    <dgm:cxn modelId="{1485B578-40B5-407D-8460-E80D31EB5EE8}" srcId="{03FAC462-6AF0-40BE-9242-532FC046A343}" destId="{609D41BD-0814-4A1F-84FD-F0F6FA3C07D7}" srcOrd="0" destOrd="0" parTransId="{3D5C00E5-7982-4920-B822-8FA418BF75B4}" sibTransId="{C8384132-E1D2-45CF-A11F-6659D6B433C3}"/>
    <dgm:cxn modelId="{EBD06E80-6137-4C3B-B5D3-386E392DF90F}" type="presOf" srcId="{301A91FC-FC6E-4462-BA63-3F6344613F94}" destId="{BFACE52B-3602-41CC-BE9E-98AB9616C2AF}" srcOrd="0" destOrd="0" presId="urn:microsoft.com/office/officeart/2005/8/layout/hierarchy1"/>
    <dgm:cxn modelId="{18E643B9-95E9-4D40-94A0-DC1EC5B126A8}" type="presOf" srcId="{609D41BD-0814-4A1F-84FD-F0F6FA3C07D7}" destId="{D8C7D9A9-C546-4CC9-A0A5-3A2E49BEFA42}" srcOrd="0" destOrd="0" presId="urn:microsoft.com/office/officeart/2005/8/layout/hierarchy1"/>
    <dgm:cxn modelId="{20E934C6-19A0-44D2-BC79-E56E322384B5}" type="presOf" srcId="{D4366047-05B9-4540-BD39-599FD87C68BA}" destId="{B5AF9686-8D5A-4FFC-A407-C984C4F7134A}" srcOrd="0" destOrd="0" presId="urn:microsoft.com/office/officeart/2005/8/layout/hierarchy1"/>
    <dgm:cxn modelId="{26CF77C6-4831-4005-B416-2FBA89FCC7B3}" srcId="{609D41BD-0814-4A1F-84FD-F0F6FA3C07D7}" destId="{301A91FC-FC6E-4462-BA63-3F6344613F94}" srcOrd="0" destOrd="0" parTransId="{648EADF8-1580-4B4E-9995-1E92EC954D8D}" sibTransId="{69A9AE25-2547-402B-B0E7-611B889FECA0}"/>
    <dgm:cxn modelId="{A02AE5CB-8D32-42C9-808C-469E4B939F44}" type="presOf" srcId="{38376D44-24E5-4285-A1D8-D97986EE8B8F}" destId="{B3B869B4-BA29-451A-B3B4-E8D3C762619A}" srcOrd="0" destOrd="0" presId="urn:microsoft.com/office/officeart/2005/8/layout/hierarchy1"/>
    <dgm:cxn modelId="{E2DF51EA-5784-43A9-9D16-BEC02C1ECCCB}" type="presOf" srcId="{942D483A-8AF6-4D82-BC89-DFE9A3430711}" destId="{3288A0B1-6601-4EE0-9FD7-04F90B59A636}" srcOrd="0" destOrd="0" presId="urn:microsoft.com/office/officeart/2005/8/layout/hierarchy1"/>
    <dgm:cxn modelId="{79DFCCF5-C17D-46D0-82DD-7465A494E7CE}" srcId="{03FAC462-6AF0-40BE-9242-532FC046A343}" destId="{942D483A-8AF6-4D82-BC89-DFE9A3430711}" srcOrd="1" destOrd="0" parTransId="{2FB78C2D-973D-4952-A908-45F6D2A8BC4A}" sibTransId="{D7B21D41-71B2-4AAF-841C-8C49EBDAEF9E}"/>
    <dgm:cxn modelId="{31E7B6F6-F910-4C20-ACE5-D8161E4D36AF}" type="presOf" srcId="{44105D0F-4988-4C6B-A6F3-89A56C231F05}" destId="{7F41354A-09A5-4B8C-85B4-4155AF75680F}" srcOrd="0" destOrd="0" presId="urn:microsoft.com/office/officeart/2005/8/layout/hierarchy1"/>
    <dgm:cxn modelId="{D2FC23EC-7587-4320-BA2A-E33E49913FD6}" type="presParOf" srcId="{60CB1231-0233-4097-944E-6DA8DD4400A2}" destId="{CDC0EB96-CF9B-492A-AB28-DD6C1920F370}" srcOrd="0" destOrd="0" presId="urn:microsoft.com/office/officeart/2005/8/layout/hierarchy1"/>
    <dgm:cxn modelId="{1096D8D5-1D5B-4BB6-9C66-841D80F58300}" type="presParOf" srcId="{CDC0EB96-CF9B-492A-AB28-DD6C1920F370}" destId="{251A97F7-6C3E-4236-9E58-F5698E55F13D}" srcOrd="0" destOrd="0" presId="urn:microsoft.com/office/officeart/2005/8/layout/hierarchy1"/>
    <dgm:cxn modelId="{D4CB5B4E-CF4D-4F7B-A1C9-AF18888F745E}" type="presParOf" srcId="{251A97F7-6C3E-4236-9E58-F5698E55F13D}" destId="{41659B68-9B09-4806-85A3-079ED3C64DCB}" srcOrd="0" destOrd="0" presId="urn:microsoft.com/office/officeart/2005/8/layout/hierarchy1"/>
    <dgm:cxn modelId="{CA828C84-C1C0-4217-9BC9-E7D7E6A25191}" type="presParOf" srcId="{251A97F7-6C3E-4236-9E58-F5698E55F13D}" destId="{8AF0B0F1-9316-4CB4-B5E6-E13124CDD75E}" srcOrd="1" destOrd="0" presId="urn:microsoft.com/office/officeart/2005/8/layout/hierarchy1"/>
    <dgm:cxn modelId="{D4FEFB14-51E9-4DF4-AC81-A7A22E59B5A4}" type="presParOf" srcId="{CDC0EB96-CF9B-492A-AB28-DD6C1920F370}" destId="{22E4A9B0-64DA-4E3E-96A9-E9F38546628D}" srcOrd="1" destOrd="0" presId="urn:microsoft.com/office/officeart/2005/8/layout/hierarchy1"/>
    <dgm:cxn modelId="{76EF47FF-8E82-4D24-B6A0-EE1620287A21}" type="presParOf" srcId="{22E4A9B0-64DA-4E3E-96A9-E9F38546628D}" destId="{E73AC2F4-ABDC-4DA0-AA99-7D3425EA2C1E}" srcOrd="0" destOrd="0" presId="urn:microsoft.com/office/officeart/2005/8/layout/hierarchy1"/>
    <dgm:cxn modelId="{C8A34B9E-600E-4936-997A-2A61359C744B}" type="presParOf" srcId="{22E4A9B0-64DA-4E3E-96A9-E9F38546628D}" destId="{03C1FC60-66A5-485C-AE49-438D32682C54}" srcOrd="1" destOrd="0" presId="urn:microsoft.com/office/officeart/2005/8/layout/hierarchy1"/>
    <dgm:cxn modelId="{799BFDF4-5C51-4A60-B971-0A95BECA141C}" type="presParOf" srcId="{03C1FC60-66A5-485C-AE49-438D32682C54}" destId="{C7ED9C5D-17B3-48FB-94CC-ADCE03818E9D}" srcOrd="0" destOrd="0" presId="urn:microsoft.com/office/officeart/2005/8/layout/hierarchy1"/>
    <dgm:cxn modelId="{44773887-380D-4633-9BAD-53D9756A45F4}" type="presParOf" srcId="{C7ED9C5D-17B3-48FB-94CC-ADCE03818E9D}" destId="{600776AE-26AE-4967-B287-E3098D6CEF0E}" srcOrd="0" destOrd="0" presId="urn:microsoft.com/office/officeart/2005/8/layout/hierarchy1"/>
    <dgm:cxn modelId="{CF8D4F1C-7E0F-45D8-AC1A-17DC5BBFD2B5}" type="presParOf" srcId="{C7ED9C5D-17B3-48FB-94CC-ADCE03818E9D}" destId="{D8C7D9A9-C546-4CC9-A0A5-3A2E49BEFA42}" srcOrd="1" destOrd="0" presId="urn:microsoft.com/office/officeart/2005/8/layout/hierarchy1"/>
    <dgm:cxn modelId="{F7CFD5EF-D17D-45D4-9D1D-C987D1816805}" type="presParOf" srcId="{03C1FC60-66A5-485C-AE49-438D32682C54}" destId="{62925B64-43CD-463C-AC76-52F0C38B4322}" srcOrd="1" destOrd="0" presId="urn:microsoft.com/office/officeart/2005/8/layout/hierarchy1"/>
    <dgm:cxn modelId="{D1BA7606-C7CB-4E28-8F13-0C87A21F605B}" type="presParOf" srcId="{62925B64-43CD-463C-AC76-52F0C38B4322}" destId="{FEBBEA78-8800-4258-9D0D-874DE33D4468}" srcOrd="0" destOrd="0" presId="urn:microsoft.com/office/officeart/2005/8/layout/hierarchy1"/>
    <dgm:cxn modelId="{3A781AE5-B220-477C-BFC6-9D13DADECBE6}" type="presParOf" srcId="{62925B64-43CD-463C-AC76-52F0C38B4322}" destId="{9B2E6D59-8B99-4435-B34C-13478DE6871F}" srcOrd="1" destOrd="0" presId="urn:microsoft.com/office/officeart/2005/8/layout/hierarchy1"/>
    <dgm:cxn modelId="{89D435B3-666E-429C-BB3E-BB07B16C5C28}" type="presParOf" srcId="{9B2E6D59-8B99-4435-B34C-13478DE6871F}" destId="{C83A7A68-24B4-4A36-B0F6-C706A1292EE2}" srcOrd="0" destOrd="0" presId="urn:microsoft.com/office/officeart/2005/8/layout/hierarchy1"/>
    <dgm:cxn modelId="{C53BB470-BD97-4B77-BB10-10F8D172C776}" type="presParOf" srcId="{C83A7A68-24B4-4A36-B0F6-C706A1292EE2}" destId="{30D04DA2-99CF-4CAE-B208-C18F65FC6D9B}" srcOrd="0" destOrd="0" presId="urn:microsoft.com/office/officeart/2005/8/layout/hierarchy1"/>
    <dgm:cxn modelId="{2F40D20B-6160-401E-A535-903E06E8967A}" type="presParOf" srcId="{C83A7A68-24B4-4A36-B0F6-C706A1292EE2}" destId="{BFACE52B-3602-41CC-BE9E-98AB9616C2AF}" srcOrd="1" destOrd="0" presId="urn:microsoft.com/office/officeart/2005/8/layout/hierarchy1"/>
    <dgm:cxn modelId="{510A04D1-5ECE-49D4-A912-53E85A445D18}" type="presParOf" srcId="{9B2E6D59-8B99-4435-B34C-13478DE6871F}" destId="{54B1977A-226B-4683-911F-A49B68406FEE}" srcOrd="1" destOrd="0" presId="urn:microsoft.com/office/officeart/2005/8/layout/hierarchy1"/>
    <dgm:cxn modelId="{CB1DC63D-410E-4C52-8188-754671CBEDCA}" type="presParOf" srcId="{62925B64-43CD-463C-AC76-52F0C38B4322}" destId="{E177F2A3-826B-43FA-99A5-200BE0D2F3D4}" srcOrd="2" destOrd="0" presId="urn:microsoft.com/office/officeart/2005/8/layout/hierarchy1"/>
    <dgm:cxn modelId="{5CB0335C-E38A-4B89-B237-651A38C155AB}" type="presParOf" srcId="{62925B64-43CD-463C-AC76-52F0C38B4322}" destId="{D81E3BBF-9773-4D53-AFEC-32DD45181FD2}" srcOrd="3" destOrd="0" presId="urn:microsoft.com/office/officeart/2005/8/layout/hierarchy1"/>
    <dgm:cxn modelId="{C5AE840F-8CFA-47B6-A45F-DB036A3FE903}" type="presParOf" srcId="{D81E3BBF-9773-4D53-AFEC-32DD45181FD2}" destId="{4352C6E8-2EF2-41C6-B3AC-2A84752CED07}" srcOrd="0" destOrd="0" presId="urn:microsoft.com/office/officeart/2005/8/layout/hierarchy1"/>
    <dgm:cxn modelId="{85CEA039-AC1E-4F32-BE62-309207647E2E}" type="presParOf" srcId="{4352C6E8-2EF2-41C6-B3AC-2A84752CED07}" destId="{87FFFEDC-4D86-4F80-92B3-4C4EF0A827F4}" srcOrd="0" destOrd="0" presId="urn:microsoft.com/office/officeart/2005/8/layout/hierarchy1"/>
    <dgm:cxn modelId="{4E617BD7-D905-453F-9D35-E5D1C266E9DB}" type="presParOf" srcId="{4352C6E8-2EF2-41C6-B3AC-2A84752CED07}" destId="{B3B869B4-BA29-451A-B3B4-E8D3C762619A}" srcOrd="1" destOrd="0" presId="urn:microsoft.com/office/officeart/2005/8/layout/hierarchy1"/>
    <dgm:cxn modelId="{BCBDAB3D-CB64-46A2-9A04-8555CD9FE3A7}" type="presParOf" srcId="{D81E3BBF-9773-4D53-AFEC-32DD45181FD2}" destId="{5166DFBF-ED69-4887-8FE9-116B7B4EF3BA}" srcOrd="1" destOrd="0" presId="urn:microsoft.com/office/officeart/2005/8/layout/hierarchy1"/>
    <dgm:cxn modelId="{7AD4F3DB-6ABD-409B-B63E-FBDFD9063B1C}" type="presParOf" srcId="{22E4A9B0-64DA-4E3E-96A9-E9F38546628D}" destId="{D0843D73-B377-46F3-8FB7-5FF5A247B111}" srcOrd="2" destOrd="0" presId="urn:microsoft.com/office/officeart/2005/8/layout/hierarchy1"/>
    <dgm:cxn modelId="{2EC81F32-D1C6-4C39-AD11-76B7853F6E40}" type="presParOf" srcId="{22E4A9B0-64DA-4E3E-96A9-E9F38546628D}" destId="{50F44A3A-45CE-40E7-846A-C4F8D3F256D0}" srcOrd="3" destOrd="0" presId="urn:microsoft.com/office/officeart/2005/8/layout/hierarchy1"/>
    <dgm:cxn modelId="{003D171A-A619-48A4-9E69-F4B10CE26047}" type="presParOf" srcId="{50F44A3A-45CE-40E7-846A-C4F8D3F256D0}" destId="{A87E71E4-7E2E-40D6-B294-274FA8F579E3}" srcOrd="0" destOrd="0" presId="urn:microsoft.com/office/officeart/2005/8/layout/hierarchy1"/>
    <dgm:cxn modelId="{5A3D9722-1885-40F7-98CC-46A857E0CD29}" type="presParOf" srcId="{A87E71E4-7E2E-40D6-B294-274FA8F579E3}" destId="{30519E6B-F755-4B74-BC3E-9175EB39CB84}" srcOrd="0" destOrd="0" presId="urn:microsoft.com/office/officeart/2005/8/layout/hierarchy1"/>
    <dgm:cxn modelId="{EACFC0BF-75CE-4A44-913A-D534D3D484A3}" type="presParOf" srcId="{A87E71E4-7E2E-40D6-B294-274FA8F579E3}" destId="{3288A0B1-6601-4EE0-9FD7-04F90B59A636}" srcOrd="1" destOrd="0" presId="urn:microsoft.com/office/officeart/2005/8/layout/hierarchy1"/>
    <dgm:cxn modelId="{AC5FB1B8-200A-411C-9600-CF51C7A47B08}" type="presParOf" srcId="{50F44A3A-45CE-40E7-846A-C4F8D3F256D0}" destId="{EF573EB0-4AC7-40A0-8CE1-CBB79A6F7F5E}" srcOrd="1" destOrd="0" presId="urn:microsoft.com/office/officeart/2005/8/layout/hierarchy1"/>
    <dgm:cxn modelId="{DD81A569-FDF3-4538-A210-35BD05C2CF20}" type="presParOf" srcId="{EF573EB0-4AC7-40A0-8CE1-CBB79A6F7F5E}" destId="{EB1F8F04-A70E-47BB-8103-4E9C86C94164}" srcOrd="0" destOrd="0" presId="urn:microsoft.com/office/officeart/2005/8/layout/hierarchy1"/>
    <dgm:cxn modelId="{C66D5573-9D34-4808-906A-9FA5973D8A74}" type="presParOf" srcId="{EF573EB0-4AC7-40A0-8CE1-CBB79A6F7F5E}" destId="{AF939632-DFA0-4549-8E26-A21439A3BB54}" srcOrd="1" destOrd="0" presId="urn:microsoft.com/office/officeart/2005/8/layout/hierarchy1"/>
    <dgm:cxn modelId="{F6CD5597-86A3-4626-B806-A71D4154F6A4}" type="presParOf" srcId="{AF939632-DFA0-4549-8E26-A21439A3BB54}" destId="{3FFEFE29-4377-4A07-9AFA-27E9DC8BE6E4}" srcOrd="0" destOrd="0" presId="urn:microsoft.com/office/officeart/2005/8/layout/hierarchy1"/>
    <dgm:cxn modelId="{959757FF-0A3B-4428-A182-3115C6BB7B5E}" type="presParOf" srcId="{3FFEFE29-4377-4A07-9AFA-27E9DC8BE6E4}" destId="{BA4CA0D3-D3DE-417F-B93A-4B012588D0DF}" srcOrd="0" destOrd="0" presId="urn:microsoft.com/office/officeart/2005/8/layout/hierarchy1"/>
    <dgm:cxn modelId="{47CFF9C8-C973-4D64-965C-6EF1BE0B3E7F}" type="presParOf" srcId="{3FFEFE29-4377-4A07-9AFA-27E9DC8BE6E4}" destId="{7F41354A-09A5-4B8C-85B4-4155AF75680F}" srcOrd="1" destOrd="0" presId="urn:microsoft.com/office/officeart/2005/8/layout/hierarchy1"/>
    <dgm:cxn modelId="{F9A84A3B-2684-4E3E-BBBF-422450F46D3A}" type="presParOf" srcId="{AF939632-DFA0-4549-8E26-A21439A3BB54}" destId="{20F62E58-7EC4-4BC0-8917-B9D421A408EE}" srcOrd="1" destOrd="0" presId="urn:microsoft.com/office/officeart/2005/8/layout/hierarchy1"/>
    <dgm:cxn modelId="{D983FF7B-5EE1-42DE-B49E-A60674ED1FDF}" type="presParOf" srcId="{EF573EB0-4AC7-40A0-8CE1-CBB79A6F7F5E}" destId="{B5AF9686-8D5A-4FFC-A407-C984C4F7134A}" srcOrd="2" destOrd="0" presId="urn:microsoft.com/office/officeart/2005/8/layout/hierarchy1"/>
    <dgm:cxn modelId="{719369FA-D901-4B52-A615-804A40DBADAD}" type="presParOf" srcId="{EF573EB0-4AC7-40A0-8CE1-CBB79A6F7F5E}" destId="{82A34DA8-27DE-4E64-BB9D-D65352B4B39F}" srcOrd="3" destOrd="0" presId="urn:microsoft.com/office/officeart/2005/8/layout/hierarchy1"/>
    <dgm:cxn modelId="{25D7603A-21B7-4CA3-873B-7A2ED0B63F95}" type="presParOf" srcId="{82A34DA8-27DE-4E64-BB9D-D65352B4B39F}" destId="{36EDBF58-1573-460F-BF7C-F4D1F8A209C4}" srcOrd="0" destOrd="0" presId="urn:microsoft.com/office/officeart/2005/8/layout/hierarchy1"/>
    <dgm:cxn modelId="{E46BEB8F-8245-4C50-8864-96A61C75A4E6}" type="presParOf" srcId="{36EDBF58-1573-460F-BF7C-F4D1F8A209C4}" destId="{1D2436CB-07EF-4370-B25C-0CF3A4AFEE34}" srcOrd="0" destOrd="0" presId="urn:microsoft.com/office/officeart/2005/8/layout/hierarchy1"/>
    <dgm:cxn modelId="{25B84835-5F31-4727-B333-AF92705D1EC5}" type="presParOf" srcId="{36EDBF58-1573-460F-BF7C-F4D1F8A209C4}" destId="{00D86154-0D1B-4655-B0FB-CF41E2C19566}" srcOrd="1" destOrd="0" presId="urn:microsoft.com/office/officeart/2005/8/layout/hierarchy1"/>
    <dgm:cxn modelId="{513D7F5C-99DE-44EF-A716-EB8BE0A70653}" type="presParOf" srcId="{82A34DA8-27DE-4E64-BB9D-D65352B4B39F}" destId="{7A069A5E-B2AA-4B24-8A21-DBC4D9EB4881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0D52BA10-DC14-4F87-8FC6-08868AC04223}" type="doc">
      <dgm:prSet loTypeId="urn:microsoft.com/office/officeart/2005/8/layout/vList3" loCatId="list" qsTypeId="urn:microsoft.com/office/officeart/2005/8/quickstyle/simple5" qsCatId="simple" csTypeId="urn:microsoft.com/office/officeart/2005/8/colors/accent1_5" csCatId="accent1" phldr="1"/>
      <dgm:spPr/>
      <dgm:t>
        <a:bodyPr/>
        <a:lstStyle/>
        <a:p>
          <a:endParaRPr lang="ru-RU"/>
        </a:p>
      </dgm:t>
    </dgm:pt>
    <dgm:pt modelId="{1658AC63-FD70-41FD-93A0-7653EE8C9783}">
      <dgm:prSet/>
      <dgm:spPr/>
      <dgm:t>
        <a:bodyPr/>
        <a:lstStyle/>
        <a:p>
          <a:pPr algn="just"/>
          <a:r>
            <a:rPr lang="uk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Ь</a:t>
          </a:r>
          <a:r>
            <a:rPr lang="uk-U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звука не позначає, указує на м'якість попереднього приголосного</a:t>
          </a:r>
          <a:r>
            <a: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uk-U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</a:t>
          </a:r>
          <a:r>
            <a:rPr lang="uk-UA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кінь</a:t>
          </a:r>
          <a:r>
            <a:rPr lang="uk-U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[</a:t>
          </a:r>
          <a:r>
            <a:rPr lang="uk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</a:t>
          </a:r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’</a:t>
          </a:r>
          <a:r>
            <a:rPr lang="uk-UA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ін</a:t>
          </a:r>
          <a:r>
            <a:rPr lang="uk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’</a:t>
          </a:r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]</a:t>
          </a:r>
          <a:r>
            <a:rPr lang="uk-U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).</a:t>
          </a:r>
          <a:endParaRPr lang="ru-RU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901247E-843B-4E7D-A744-4DF2B3BAC287}" type="parTrans" cxnId="{FCBA6836-01EA-4705-ADD1-4AEB843F8388}">
      <dgm:prSet/>
      <dgm:spPr/>
      <dgm:t>
        <a:bodyPr/>
        <a:lstStyle/>
        <a:p>
          <a:pPr algn="just"/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0B18308-3904-4FE0-ADE5-5CA9733371D6}" type="sibTrans" cxnId="{FCBA6836-01EA-4705-ADD1-4AEB843F8388}">
      <dgm:prSet/>
      <dgm:spPr/>
      <dgm:t>
        <a:bodyPr/>
        <a:lstStyle/>
        <a:p>
          <a:pPr algn="just"/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FC24F9A-E479-4DCA-A0B6-BBAB733927F6}">
      <dgm:prSet/>
      <dgm:spPr/>
      <dgm:t>
        <a:bodyPr/>
        <a:lstStyle/>
        <a:p>
          <a:pPr algn="just"/>
          <a:r>
            <a:rPr lang="uk-U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Подвоєні приголосні (</a:t>
          </a:r>
          <a:r>
            <a:rPr lang="uk-UA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нн</a:t>
          </a:r>
          <a:r>
            <a:rPr lang="uk-U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</a:t>
          </a:r>
          <a:r>
            <a:rPr lang="uk-UA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тт</a:t>
          </a:r>
          <a:r>
            <a:rPr lang="uk-U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 позначають </a:t>
          </a:r>
          <a:r>
            <a:rPr lang="uk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один</a:t>
          </a:r>
          <a:r>
            <a:rPr lang="uk-U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подовжений приголосний </a:t>
          </a:r>
          <a:r>
            <a: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[</a:t>
          </a:r>
          <a:r>
            <a:rPr lang="uk-U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н:</a:t>
          </a:r>
          <a:r>
            <a: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] (</a:t>
          </a:r>
          <a:r>
            <a:rPr lang="uk-UA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сонний</a:t>
          </a:r>
          <a:r>
            <a:rPr lang="uk-U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[</a:t>
          </a:r>
          <a:r>
            <a:rPr lang="uk-UA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сон:ий</a:t>
          </a:r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]</a:t>
          </a:r>
          <a:r>
            <a:rPr lang="uk-U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).</a:t>
          </a:r>
          <a:endParaRPr lang="ru-RU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8C6D3FE-BB21-4E7A-87B5-88892B8BC99C}" type="parTrans" cxnId="{D39442CA-2EBE-46B6-97DB-A9086C74EE06}">
      <dgm:prSet/>
      <dgm:spPr/>
      <dgm:t>
        <a:bodyPr/>
        <a:lstStyle/>
        <a:p>
          <a:pPr algn="just"/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DE0488B-8B92-42AE-8DF4-8FC574968EFE}" type="sibTrans" cxnId="{D39442CA-2EBE-46B6-97DB-A9086C74EE06}">
      <dgm:prSet/>
      <dgm:spPr/>
      <dgm:t>
        <a:bodyPr/>
        <a:lstStyle/>
        <a:p>
          <a:pPr algn="just"/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889D730-CE6C-481F-961F-ED0048BDC955}" type="pres">
      <dgm:prSet presAssocID="{0D52BA10-DC14-4F87-8FC6-08868AC04223}" presName="linearFlow" presStyleCnt="0">
        <dgm:presLayoutVars>
          <dgm:dir/>
          <dgm:resizeHandles val="exact"/>
        </dgm:presLayoutVars>
      </dgm:prSet>
      <dgm:spPr/>
    </dgm:pt>
    <dgm:pt modelId="{E84ACB33-A464-4A2D-8C5D-DB93EB23ED27}" type="pres">
      <dgm:prSet presAssocID="{1658AC63-FD70-41FD-93A0-7653EE8C9783}" presName="composite" presStyleCnt="0"/>
      <dgm:spPr/>
    </dgm:pt>
    <dgm:pt modelId="{DD2F9B4D-6E00-447E-89B3-4AE97735FFD4}" type="pres">
      <dgm:prSet presAssocID="{1658AC63-FD70-41FD-93A0-7653EE8C9783}" presName="imgShp" presStyleLbl="fgImgPlace1" presStyleIdx="0" presStyleCnt="2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Маркеры-галочки"/>
        </a:ext>
      </dgm:extLst>
    </dgm:pt>
    <dgm:pt modelId="{A4BF42FF-5B3D-4EDB-976A-89E4FECE0CB3}" type="pres">
      <dgm:prSet presAssocID="{1658AC63-FD70-41FD-93A0-7653EE8C9783}" presName="txShp" presStyleLbl="node1" presStyleIdx="0" presStyleCnt="2">
        <dgm:presLayoutVars>
          <dgm:bulletEnabled val="1"/>
        </dgm:presLayoutVars>
      </dgm:prSet>
      <dgm:spPr/>
    </dgm:pt>
    <dgm:pt modelId="{B208E5C2-FED2-4628-912C-DFF00934B846}" type="pres">
      <dgm:prSet presAssocID="{20B18308-3904-4FE0-ADE5-5CA9733371D6}" presName="spacing" presStyleCnt="0"/>
      <dgm:spPr/>
    </dgm:pt>
    <dgm:pt modelId="{F2368369-BAAA-4C0B-BE78-B9F34F75F552}" type="pres">
      <dgm:prSet presAssocID="{5FC24F9A-E479-4DCA-A0B6-BBAB733927F6}" presName="composite" presStyleCnt="0"/>
      <dgm:spPr/>
    </dgm:pt>
    <dgm:pt modelId="{A15D9E27-1F5C-4E54-BAC6-54D863764296}" type="pres">
      <dgm:prSet presAssocID="{5FC24F9A-E479-4DCA-A0B6-BBAB733927F6}" presName="imgShp" presStyleLbl="fgImgPlace1" presStyleIdx="1" presStyleCnt="2"/>
      <dgm:spPr>
        <a:blipFill rotWithShape="1"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</dgm:pt>
    <dgm:pt modelId="{6639E976-3BC1-4A9F-9D76-F665743A24DD}" type="pres">
      <dgm:prSet presAssocID="{5FC24F9A-E479-4DCA-A0B6-BBAB733927F6}" presName="txShp" presStyleLbl="node1" presStyleIdx="1" presStyleCnt="2">
        <dgm:presLayoutVars>
          <dgm:bulletEnabled val="1"/>
        </dgm:presLayoutVars>
      </dgm:prSet>
      <dgm:spPr/>
    </dgm:pt>
  </dgm:ptLst>
  <dgm:cxnLst>
    <dgm:cxn modelId="{FCBA6836-01EA-4705-ADD1-4AEB843F8388}" srcId="{0D52BA10-DC14-4F87-8FC6-08868AC04223}" destId="{1658AC63-FD70-41FD-93A0-7653EE8C9783}" srcOrd="0" destOrd="0" parTransId="{6901247E-843B-4E7D-A744-4DF2B3BAC287}" sibTransId="{20B18308-3904-4FE0-ADE5-5CA9733371D6}"/>
    <dgm:cxn modelId="{40506AB8-F2DF-46D5-8DCC-126F71553039}" type="presOf" srcId="{0D52BA10-DC14-4F87-8FC6-08868AC04223}" destId="{9889D730-CE6C-481F-961F-ED0048BDC955}" srcOrd="0" destOrd="0" presId="urn:microsoft.com/office/officeart/2005/8/layout/vList3"/>
    <dgm:cxn modelId="{D39442CA-2EBE-46B6-97DB-A9086C74EE06}" srcId="{0D52BA10-DC14-4F87-8FC6-08868AC04223}" destId="{5FC24F9A-E479-4DCA-A0B6-BBAB733927F6}" srcOrd="1" destOrd="0" parTransId="{18C6D3FE-BB21-4E7A-87B5-88892B8BC99C}" sibTransId="{5DE0488B-8B92-42AE-8DF4-8FC574968EFE}"/>
    <dgm:cxn modelId="{425E2BCB-3A0C-4E4E-9AE5-518442968858}" type="presOf" srcId="{5FC24F9A-E479-4DCA-A0B6-BBAB733927F6}" destId="{6639E976-3BC1-4A9F-9D76-F665743A24DD}" srcOrd="0" destOrd="0" presId="urn:microsoft.com/office/officeart/2005/8/layout/vList3"/>
    <dgm:cxn modelId="{8474F3F3-C9C9-4C25-868E-BF10D0A10A47}" type="presOf" srcId="{1658AC63-FD70-41FD-93A0-7653EE8C9783}" destId="{A4BF42FF-5B3D-4EDB-976A-89E4FECE0CB3}" srcOrd="0" destOrd="0" presId="urn:microsoft.com/office/officeart/2005/8/layout/vList3"/>
    <dgm:cxn modelId="{E4029691-170A-409F-8E80-BFB2DE5EF4CF}" type="presParOf" srcId="{9889D730-CE6C-481F-961F-ED0048BDC955}" destId="{E84ACB33-A464-4A2D-8C5D-DB93EB23ED27}" srcOrd="0" destOrd="0" presId="urn:microsoft.com/office/officeart/2005/8/layout/vList3"/>
    <dgm:cxn modelId="{C3250639-2AA8-49CF-9A83-5CD84769366F}" type="presParOf" srcId="{E84ACB33-A464-4A2D-8C5D-DB93EB23ED27}" destId="{DD2F9B4D-6E00-447E-89B3-4AE97735FFD4}" srcOrd="0" destOrd="0" presId="urn:microsoft.com/office/officeart/2005/8/layout/vList3"/>
    <dgm:cxn modelId="{B169A06D-BD16-4755-9949-74F7338CB365}" type="presParOf" srcId="{E84ACB33-A464-4A2D-8C5D-DB93EB23ED27}" destId="{A4BF42FF-5B3D-4EDB-976A-89E4FECE0CB3}" srcOrd="1" destOrd="0" presId="urn:microsoft.com/office/officeart/2005/8/layout/vList3"/>
    <dgm:cxn modelId="{77EC5840-A576-4C4B-AB1B-29DB70C2F78A}" type="presParOf" srcId="{9889D730-CE6C-481F-961F-ED0048BDC955}" destId="{B208E5C2-FED2-4628-912C-DFF00934B846}" srcOrd="1" destOrd="0" presId="urn:microsoft.com/office/officeart/2005/8/layout/vList3"/>
    <dgm:cxn modelId="{4057A301-F4E1-41BD-AF6D-2903E2095E0A}" type="presParOf" srcId="{9889D730-CE6C-481F-961F-ED0048BDC955}" destId="{F2368369-BAAA-4C0B-BE78-B9F34F75F552}" srcOrd="2" destOrd="0" presId="urn:microsoft.com/office/officeart/2005/8/layout/vList3"/>
    <dgm:cxn modelId="{E3E5E8F4-E30C-4CBA-B18F-5238438D8BD6}" type="presParOf" srcId="{F2368369-BAAA-4C0B-BE78-B9F34F75F552}" destId="{A15D9E27-1F5C-4E54-BAC6-54D863764296}" srcOrd="0" destOrd="0" presId="urn:microsoft.com/office/officeart/2005/8/layout/vList3"/>
    <dgm:cxn modelId="{3F2BCBB0-6976-458D-90AB-E6A104E7EA3E}" type="presParOf" srcId="{F2368369-BAAA-4C0B-BE78-B9F34F75F552}" destId="{6639E976-3BC1-4A9F-9D76-F665743A24DD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C79B0B6-8DF5-4784-B078-99B56492E7F2}" type="doc">
      <dgm:prSet loTypeId="urn:microsoft.com/office/officeart/2005/8/layout/vList2" loCatId="list" qsTypeId="urn:microsoft.com/office/officeart/2005/8/quickstyle/simple5" qsCatId="simple" csTypeId="urn:microsoft.com/office/officeart/2005/8/colors/accent1_4" csCatId="accent1"/>
      <dgm:spPr/>
      <dgm:t>
        <a:bodyPr/>
        <a:lstStyle/>
        <a:p>
          <a:endParaRPr lang="ru-RU"/>
        </a:p>
      </dgm:t>
    </dgm:pt>
    <dgm:pt modelId="{7A801809-5788-4BE9-9301-CD2ABAFA13F3}">
      <dgm:prSet/>
      <dgm:spPr/>
      <dgm:t>
        <a:bodyPr/>
        <a:lstStyle/>
        <a:p>
          <a:pPr algn="just"/>
          <a:r>
            <a:rPr lang="uk-UA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Алфавіт</a:t>
          </a:r>
          <a:r>
            <a:rPr lang="uk-U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– сукупність літер, прийнятих у системі будь-якої мови й розміщених в усталеному порядку. </a:t>
          </a:r>
          <a:endParaRPr lang="ru-RU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11A65E5-154E-4965-B3F1-D9D2A70CD746}" type="parTrans" cxnId="{2135CFC3-AA97-47DC-A4C6-4E8CC5DEADFF}">
      <dgm:prSet/>
      <dgm:spPr/>
      <dgm:t>
        <a:bodyPr/>
        <a:lstStyle/>
        <a:p>
          <a:pPr algn="just"/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090E5F6-D45B-43B4-AF41-48CD19327944}" type="sibTrans" cxnId="{2135CFC3-AA97-47DC-A4C6-4E8CC5DEADFF}">
      <dgm:prSet/>
      <dgm:spPr/>
      <dgm:t>
        <a:bodyPr/>
        <a:lstStyle/>
        <a:p>
          <a:pPr algn="just"/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8F545E6-10C3-4F5B-8876-16C5DA96AC22}" type="pres">
      <dgm:prSet presAssocID="{5C79B0B6-8DF5-4784-B078-99B56492E7F2}" presName="linear" presStyleCnt="0">
        <dgm:presLayoutVars>
          <dgm:animLvl val="lvl"/>
          <dgm:resizeHandles val="exact"/>
        </dgm:presLayoutVars>
      </dgm:prSet>
      <dgm:spPr/>
    </dgm:pt>
    <dgm:pt modelId="{059CE8EA-69B5-4FB6-ACB3-B85130FE639D}" type="pres">
      <dgm:prSet presAssocID="{7A801809-5788-4BE9-9301-CD2ABAFA13F3}" presName="parentText" presStyleLbl="node1" presStyleIdx="0" presStyleCnt="1" custLinFactNeighborY="-11959">
        <dgm:presLayoutVars>
          <dgm:chMax val="0"/>
          <dgm:bulletEnabled val="1"/>
        </dgm:presLayoutVars>
      </dgm:prSet>
      <dgm:spPr/>
    </dgm:pt>
  </dgm:ptLst>
  <dgm:cxnLst>
    <dgm:cxn modelId="{7DF52532-17D1-4250-975B-E43A2EA474D9}" type="presOf" srcId="{7A801809-5788-4BE9-9301-CD2ABAFA13F3}" destId="{059CE8EA-69B5-4FB6-ACB3-B85130FE639D}" srcOrd="0" destOrd="0" presId="urn:microsoft.com/office/officeart/2005/8/layout/vList2"/>
    <dgm:cxn modelId="{CBACC18F-49E3-4B07-929E-81EAC6FE1746}" type="presOf" srcId="{5C79B0B6-8DF5-4784-B078-99B56492E7F2}" destId="{58F545E6-10C3-4F5B-8876-16C5DA96AC22}" srcOrd="0" destOrd="0" presId="urn:microsoft.com/office/officeart/2005/8/layout/vList2"/>
    <dgm:cxn modelId="{2135CFC3-AA97-47DC-A4C6-4E8CC5DEADFF}" srcId="{5C79B0B6-8DF5-4784-B078-99B56492E7F2}" destId="{7A801809-5788-4BE9-9301-CD2ABAFA13F3}" srcOrd="0" destOrd="0" parTransId="{011A65E5-154E-4965-B3F1-D9D2A70CD746}" sibTransId="{F090E5F6-D45B-43B4-AF41-48CD19327944}"/>
    <dgm:cxn modelId="{314D25FF-84AF-4E9F-9C26-2B203FBDE9DA}" type="presParOf" srcId="{58F545E6-10C3-4F5B-8876-16C5DA96AC22}" destId="{059CE8EA-69B5-4FB6-ACB3-B85130FE639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8DBAD5A-8807-4E93-A6AC-C4A41B549442}" type="doc">
      <dgm:prSet loTypeId="urn:microsoft.com/office/officeart/2005/8/layout/venn3" loCatId="relationship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CA474A1-CD3D-4B52-8E68-1201709EE01A}">
      <dgm:prSet phldrT="[Текст]" custT="1"/>
      <dgm:spPr/>
      <dgm:t>
        <a:bodyPr/>
        <a:lstStyle/>
        <a:p>
          <a:r>
            <a:rPr lang="uk-UA" sz="4000" b="1" i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ГОЛОСНІ</a:t>
          </a:r>
          <a:endParaRPr lang="ru-RU" sz="4000" b="1" i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C2E26CD-E7CB-4C97-B337-782F226BE716}" type="parTrans" cxnId="{F1BE55B9-1F8E-4F70-834C-310AB8A9C720}">
      <dgm:prSet/>
      <dgm:spPr/>
      <dgm:t>
        <a:bodyPr/>
        <a:lstStyle/>
        <a:p>
          <a:endParaRPr lang="ru-RU" sz="1800" b="1" i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F8B79F3-B991-4A7F-B8BD-3681BBF05189}" type="sibTrans" cxnId="{F1BE55B9-1F8E-4F70-834C-310AB8A9C720}">
      <dgm:prSet/>
      <dgm:spPr/>
      <dgm:t>
        <a:bodyPr/>
        <a:lstStyle/>
        <a:p>
          <a:endParaRPr lang="ru-RU" sz="1800" b="1" i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1ED6B5A-DA74-4BDB-A462-E539577B0D1E}">
      <dgm:prSet phldrT="[Текст]" custT="1"/>
      <dgm:spPr/>
      <dgm:t>
        <a:bodyPr/>
        <a:lstStyle/>
        <a:p>
          <a:r>
            <a:rPr lang="uk-UA" sz="4000" b="1" i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ПРИГОЛОСНІ</a:t>
          </a:r>
          <a:endParaRPr lang="ru-RU" sz="4000" b="1" i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6DF5277-C071-43F0-A3F7-FAFF2269E171}" type="parTrans" cxnId="{3202D34E-9223-4917-B43C-BCFCD52CBAF2}">
      <dgm:prSet/>
      <dgm:spPr/>
      <dgm:t>
        <a:bodyPr/>
        <a:lstStyle/>
        <a:p>
          <a:endParaRPr lang="ru-RU" sz="1800" b="1" i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D0D1A06-A79E-4302-B3B4-E37F042A9FB3}" type="sibTrans" cxnId="{3202D34E-9223-4917-B43C-BCFCD52CBAF2}">
      <dgm:prSet/>
      <dgm:spPr/>
      <dgm:t>
        <a:bodyPr/>
        <a:lstStyle/>
        <a:p>
          <a:endParaRPr lang="ru-RU" sz="1800" b="1" i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BF9EEC6-2FB4-4DD4-AC6E-1C2BA0DD064A}" type="pres">
      <dgm:prSet presAssocID="{F8DBAD5A-8807-4E93-A6AC-C4A41B549442}" presName="Name0" presStyleCnt="0">
        <dgm:presLayoutVars>
          <dgm:dir/>
          <dgm:resizeHandles val="exact"/>
        </dgm:presLayoutVars>
      </dgm:prSet>
      <dgm:spPr/>
    </dgm:pt>
    <dgm:pt modelId="{D09B2E12-0E95-4FA1-B899-8AA5FE571080}" type="pres">
      <dgm:prSet presAssocID="{ACA474A1-CD3D-4B52-8E68-1201709EE01A}" presName="Name5" presStyleLbl="vennNode1" presStyleIdx="0" presStyleCnt="2">
        <dgm:presLayoutVars>
          <dgm:bulletEnabled val="1"/>
        </dgm:presLayoutVars>
      </dgm:prSet>
      <dgm:spPr/>
    </dgm:pt>
    <dgm:pt modelId="{CC9F6F34-AE19-42EF-9401-5F74E2B7C10A}" type="pres">
      <dgm:prSet presAssocID="{4F8B79F3-B991-4A7F-B8BD-3681BBF05189}" presName="space" presStyleCnt="0"/>
      <dgm:spPr/>
    </dgm:pt>
    <dgm:pt modelId="{CC31FFE3-6DD2-434A-982A-602A5FE29515}" type="pres">
      <dgm:prSet presAssocID="{71ED6B5A-DA74-4BDB-A462-E539577B0D1E}" presName="Name5" presStyleLbl="vennNode1" presStyleIdx="1" presStyleCnt="2">
        <dgm:presLayoutVars>
          <dgm:bulletEnabled val="1"/>
        </dgm:presLayoutVars>
      </dgm:prSet>
      <dgm:spPr/>
    </dgm:pt>
  </dgm:ptLst>
  <dgm:cxnLst>
    <dgm:cxn modelId="{FBDA4606-7E87-410A-B63D-94D313D0AF71}" type="presOf" srcId="{F8DBAD5A-8807-4E93-A6AC-C4A41B549442}" destId="{7BF9EEC6-2FB4-4DD4-AC6E-1C2BA0DD064A}" srcOrd="0" destOrd="0" presId="urn:microsoft.com/office/officeart/2005/8/layout/venn3"/>
    <dgm:cxn modelId="{65589825-2253-466C-8392-B00435FDC20E}" type="presOf" srcId="{71ED6B5A-DA74-4BDB-A462-E539577B0D1E}" destId="{CC31FFE3-6DD2-434A-982A-602A5FE29515}" srcOrd="0" destOrd="0" presId="urn:microsoft.com/office/officeart/2005/8/layout/venn3"/>
    <dgm:cxn modelId="{3202D34E-9223-4917-B43C-BCFCD52CBAF2}" srcId="{F8DBAD5A-8807-4E93-A6AC-C4A41B549442}" destId="{71ED6B5A-DA74-4BDB-A462-E539577B0D1E}" srcOrd="1" destOrd="0" parTransId="{E6DF5277-C071-43F0-A3F7-FAFF2269E171}" sibTransId="{9D0D1A06-A79E-4302-B3B4-E37F042A9FB3}"/>
    <dgm:cxn modelId="{F1BE55B9-1F8E-4F70-834C-310AB8A9C720}" srcId="{F8DBAD5A-8807-4E93-A6AC-C4A41B549442}" destId="{ACA474A1-CD3D-4B52-8E68-1201709EE01A}" srcOrd="0" destOrd="0" parTransId="{7C2E26CD-E7CB-4C97-B337-782F226BE716}" sibTransId="{4F8B79F3-B991-4A7F-B8BD-3681BBF05189}"/>
    <dgm:cxn modelId="{C85046C6-2BFE-4D99-85CC-8669C877D6F9}" type="presOf" srcId="{ACA474A1-CD3D-4B52-8E68-1201709EE01A}" destId="{D09B2E12-0E95-4FA1-B899-8AA5FE571080}" srcOrd="0" destOrd="0" presId="urn:microsoft.com/office/officeart/2005/8/layout/venn3"/>
    <dgm:cxn modelId="{27494549-51B6-4B97-AA31-8BB331EA8316}" type="presParOf" srcId="{7BF9EEC6-2FB4-4DD4-AC6E-1C2BA0DD064A}" destId="{D09B2E12-0E95-4FA1-B899-8AA5FE571080}" srcOrd="0" destOrd="0" presId="urn:microsoft.com/office/officeart/2005/8/layout/venn3"/>
    <dgm:cxn modelId="{3F6F9210-AA27-447B-9992-7EC93C609D0C}" type="presParOf" srcId="{7BF9EEC6-2FB4-4DD4-AC6E-1C2BA0DD064A}" destId="{CC9F6F34-AE19-42EF-9401-5F74E2B7C10A}" srcOrd="1" destOrd="0" presId="urn:microsoft.com/office/officeart/2005/8/layout/venn3"/>
    <dgm:cxn modelId="{BA47946C-8627-42BA-8C8E-162370C9E1BB}" type="presParOf" srcId="{7BF9EEC6-2FB4-4DD4-AC6E-1C2BA0DD064A}" destId="{CC31FFE3-6DD2-434A-982A-602A5FE29515}" srcOrd="2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6D5051B-19B4-4364-8964-589B8753F5A2}" type="doc">
      <dgm:prSet loTypeId="urn:microsoft.com/office/officeart/2005/8/layout/radial3" loCatId="cycle" qsTypeId="urn:microsoft.com/office/officeart/2005/8/quickstyle/simple5" qsCatId="simple" csTypeId="urn:microsoft.com/office/officeart/2005/8/colors/accent1_5" csCatId="accent1" phldr="1"/>
      <dgm:spPr/>
      <dgm:t>
        <a:bodyPr/>
        <a:lstStyle/>
        <a:p>
          <a:endParaRPr lang="ru-RU"/>
        </a:p>
      </dgm:t>
    </dgm:pt>
    <dgm:pt modelId="{5CA88865-CEB4-45B5-9666-BDDB8FDB58DA}">
      <dgm:prSet phldrT="[Текст]"/>
      <dgm:spPr/>
      <dgm:t>
        <a:bodyPr/>
        <a:lstStyle/>
        <a:p>
          <a:r>
            <a:rPr lang="uk-UA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ГОЛОСНІ ЗВУКИ</a:t>
          </a:r>
          <a:endParaRPr lang="ru-RU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DAE0673-6BAF-4EA1-8B2D-5676456522C9}" type="parTrans" cxnId="{9C46AB42-82FD-42AE-BC4B-0B7DD6EFCF33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EEFD6E2-4DC7-4271-B874-988BCDFB62E0}" type="sibTrans" cxnId="{9C46AB42-82FD-42AE-BC4B-0B7DD6EFCF33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2337498-6719-40A2-84FA-A9CAAEBE977A}">
      <dgm:prSet phldrT="[Текст]"/>
      <dgm:spPr/>
      <dgm:t>
        <a:bodyPr/>
        <a:lstStyle/>
        <a:p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[</a:t>
          </a:r>
          <a:r>
            <a:rPr lang="uk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а</a:t>
          </a:r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]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ACD0F6D-90E2-45DA-B3E2-9BE48BBEDA4B}" type="parTrans" cxnId="{DA949908-A65B-41B6-AA3E-1F57E923BE7A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85C01A5-C797-44FF-9CB6-B271F92CEF71}" type="sibTrans" cxnId="{DA949908-A65B-41B6-AA3E-1F57E923BE7A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C5ECF31-B3EB-4381-B223-1D0BC2651804}">
      <dgm:prSet phldrT="[Текст]"/>
      <dgm:spPr/>
      <dgm:t>
        <a:bodyPr/>
        <a:lstStyle/>
        <a:p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[</a:t>
          </a:r>
          <a:r>
            <a:rPr lang="uk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</a:t>
          </a:r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]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CC1A3DE-BB46-475B-BBE8-EE5BFD71FFD2}" type="parTrans" cxnId="{F044023C-A55A-4384-BD32-A09F619D85E4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75A5E09-1B6F-43D6-AEBB-6B3D425D4DA0}" type="sibTrans" cxnId="{F044023C-A55A-4384-BD32-A09F619D85E4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07EBD97-6AF3-4DB4-B764-51DD31ED01AC}">
      <dgm:prSet phldrT="[Текст]"/>
      <dgm:spPr/>
      <dgm:t>
        <a:bodyPr/>
        <a:lstStyle/>
        <a:p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[</a:t>
          </a:r>
          <a:r>
            <a:rPr lang="uk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у</a:t>
          </a:r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]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38571BB-D970-421D-A383-424FF14B256C}" type="parTrans" cxnId="{7FDE42C8-9D8E-4DF4-BFA9-2ACFBDCBADC9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548F848-7174-4A09-8735-8426886566E8}" type="sibTrans" cxnId="{7FDE42C8-9D8E-4DF4-BFA9-2ACFBDCBADC9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DE9DDCD-8702-4028-8BE3-33F38D8BF4C4}">
      <dgm:prSet phldrT="[Текст]"/>
      <dgm:spPr/>
      <dgm:t>
        <a:bodyPr/>
        <a:lstStyle/>
        <a:p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[</a:t>
          </a:r>
          <a:r>
            <a:rPr lang="uk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е</a:t>
          </a:r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]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9678AA9-F568-4BE7-9F9C-18CB50CF79AC}" type="parTrans" cxnId="{6055442B-C2A9-478F-BDF8-B9CBC0A8E3B6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E355A7E-9217-49FB-AEBA-1305D471E89D}" type="sibTrans" cxnId="{6055442B-C2A9-478F-BDF8-B9CBC0A8E3B6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F313449-C8EA-494B-B7B6-4723B84615A3}">
      <dgm:prSet phldrT="[Текст]"/>
      <dgm:spPr/>
      <dgm:t>
        <a:bodyPr/>
        <a:lstStyle/>
        <a:p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[</a:t>
          </a:r>
          <a:r>
            <a:rPr lang="uk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и</a:t>
          </a:r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]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9A5F1F2-78C6-4665-BF68-1266E07CA045}" type="parTrans" cxnId="{6F1EDB47-8024-4C4D-950A-7BD585092E71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524ADBE-499E-4AF6-86C3-1E808DA52822}" type="sibTrans" cxnId="{6F1EDB47-8024-4C4D-950A-7BD585092E71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60FC57D-0C03-4625-9A2E-822D3A1D1651}">
      <dgm:prSet phldrT="[Текст]"/>
      <dgm:spPr/>
      <dgm:t>
        <a:bodyPr/>
        <a:lstStyle/>
        <a:p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[</a:t>
          </a:r>
          <a:r>
            <a:rPr lang="uk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і</a:t>
          </a:r>
          <a:r>
            <a: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]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6BEAD65-3648-41E9-98BC-C6CF62A1B693}" type="parTrans" cxnId="{DA611F5D-180C-4416-8149-1E29C67B5F70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90BB465-1A64-4553-B2FC-4AE8A2D03DB2}" type="sibTrans" cxnId="{DA611F5D-180C-4416-8149-1E29C67B5F70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F10ED7E-62C9-455E-AAEA-B525B80C5BD1}" type="pres">
      <dgm:prSet presAssocID="{86D5051B-19B4-4364-8964-589B8753F5A2}" presName="composite" presStyleCnt="0">
        <dgm:presLayoutVars>
          <dgm:chMax val="1"/>
          <dgm:dir/>
          <dgm:resizeHandles val="exact"/>
        </dgm:presLayoutVars>
      </dgm:prSet>
      <dgm:spPr/>
    </dgm:pt>
    <dgm:pt modelId="{B69568A2-2871-4B5F-B029-CF629DD929B2}" type="pres">
      <dgm:prSet presAssocID="{86D5051B-19B4-4364-8964-589B8753F5A2}" presName="radial" presStyleCnt="0">
        <dgm:presLayoutVars>
          <dgm:animLvl val="ctr"/>
        </dgm:presLayoutVars>
      </dgm:prSet>
      <dgm:spPr/>
    </dgm:pt>
    <dgm:pt modelId="{945E5467-5934-4CE9-9F2A-9B11356A2F7D}" type="pres">
      <dgm:prSet presAssocID="{5CA88865-CEB4-45B5-9666-BDDB8FDB58DA}" presName="centerShape" presStyleLbl="vennNode1" presStyleIdx="0" presStyleCnt="7"/>
      <dgm:spPr/>
    </dgm:pt>
    <dgm:pt modelId="{F228D86D-5086-4CB0-A41C-6438734C9E7D}" type="pres">
      <dgm:prSet presAssocID="{42337498-6719-40A2-84FA-A9CAAEBE977A}" presName="node" presStyleLbl="vennNode1" presStyleIdx="1" presStyleCnt="7">
        <dgm:presLayoutVars>
          <dgm:bulletEnabled val="1"/>
        </dgm:presLayoutVars>
      </dgm:prSet>
      <dgm:spPr/>
    </dgm:pt>
    <dgm:pt modelId="{E9F7B468-A557-4852-8132-A6AE7A2AD61F}" type="pres">
      <dgm:prSet presAssocID="{9C5ECF31-B3EB-4381-B223-1D0BC2651804}" presName="node" presStyleLbl="vennNode1" presStyleIdx="2" presStyleCnt="7">
        <dgm:presLayoutVars>
          <dgm:bulletEnabled val="1"/>
        </dgm:presLayoutVars>
      </dgm:prSet>
      <dgm:spPr/>
    </dgm:pt>
    <dgm:pt modelId="{34E6C628-6353-4EBB-880C-833552D6F7C8}" type="pres">
      <dgm:prSet presAssocID="{C07EBD97-6AF3-4DB4-B764-51DD31ED01AC}" presName="node" presStyleLbl="vennNode1" presStyleIdx="3" presStyleCnt="7">
        <dgm:presLayoutVars>
          <dgm:bulletEnabled val="1"/>
        </dgm:presLayoutVars>
      </dgm:prSet>
      <dgm:spPr/>
    </dgm:pt>
    <dgm:pt modelId="{26BB0CD4-7E25-4BCC-A90E-78FE2F26C537}" type="pres">
      <dgm:prSet presAssocID="{8DE9DDCD-8702-4028-8BE3-33F38D8BF4C4}" presName="node" presStyleLbl="vennNode1" presStyleIdx="4" presStyleCnt="7">
        <dgm:presLayoutVars>
          <dgm:bulletEnabled val="1"/>
        </dgm:presLayoutVars>
      </dgm:prSet>
      <dgm:spPr/>
    </dgm:pt>
    <dgm:pt modelId="{F24E4289-DB17-41BA-840D-768BCB8A43D9}" type="pres">
      <dgm:prSet presAssocID="{DF313449-C8EA-494B-B7B6-4723B84615A3}" presName="node" presStyleLbl="vennNode1" presStyleIdx="5" presStyleCnt="7">
        <dgm:presLayoutVars>
          <dgm:bulletEnabled val="1"/>
        </dgm:presLayoutVars>
      </dgm:prSet>
      <dgm:spPr/>
    </dgm:pt>
    <dgm:pt modelId="{9663160D-5594-479D-8BA8-2FB9466D7AA0}" type="pres">
      <dgm:prSet presAssocID="{160FC57D-0C03-4625-9A2E-822D3A1D1651}" presName="node" presStyleLbl="vennNode1" presStyleIdx="6" presStyleCnt="7">
        <dgm:presLayoutVars>
          <dgm:bulletEnabled val="1"/>
        </dgm:presLayoutVars>
      </dgm:prSet>
      <dgm:spPr/>
    </dgm:pt>
  </dgm:ptLst>
  <dgm:cxnLst>
    <dgm:cxn modelId="{66BC7304-D464-4ADF-8741-024C3906E6A7}" type="presOf" srcId="{160FC57D-0C03-4625-9A2E-822D3A1D1651}" destId="{9663160D-5594-479D-8BA8-2FB9466D7AA0}" srcOrd="0" destOrd="0" presId="urn:microsoft.com/office/officeart/2005/8/layout/radial3"/>
    <dgm:cxn modelId="{DA949908-A65B-41B6-AA3E-1F57E923BE7A}" srcId="{5CA88865-CEB4-45B5-9666-BDDB8FDB58DA}" destId="{42337498-6719-40A2-84FA-A9CAAEBE977A}" srcOrd="0" destOrd="0" parTransId="{5ACD0F6D-90E2-45DA-B3E2-9BE48BBEDA4B}" sibTransId="{D85C01A5-C797-44FF-9CB6-B271F92CEF71}"/>
    <dgm:cxn modelId="{FB72731B-2270-4B87-8327-47FA2E04E7C0}" type="presOf" srcId="{C07EBD97-6AF3-4DB4-B764-51DD31ED01AC}" destId="{34E6C628-6353-4EBB-880C-833552D6F7C8}" srcOrd="0" destOrd="0" presId="urn:microsoft.com/office/officeart/2005/8/layout/radial3"/>
    <dgm:cxn modelId="{6055442B-C2A9-478F-BDF8-B9CBC0A8E3B6}" srcId="{5CA88865-CEB4-45B5-9666-BDDB8FDB58DA}" destId="{8DE9DDCD-8702-4028-8BE3-33F38D8BF4C4}" srcOrd="3" destOrd="0" parTransId="{29678AA9-F568-4BE7-9F9C-18CB50CF79AC}" sibTransId="{6E355A7E-9217-49FB-AEBA-1305D471E89D}"/>
    <dgm:cxn modelId="{F044023C-A55A-4384-BD32-A09F619D85E4}" srcId="{5CA88865-CEB4-45B5-9666-BDDB8FDB58DA}" destId="{9C5ECF31-B3EB-4381-B223-1D0BC2651804}" srcOrd="1" destOrd="0" parTransId="{3CC1A3DE-BB46-475B-BBE8-EE5BFD71FFD2}" sibTransId="{F75A5E09-1B6F-43D6-AEBB-6B3D425D4DA0}"/>
    <dgm:cxn modelId="{DA611F5D-180C-4416-8149-1E29C67B5F70}" srcId="{5CA88865-CEB4-45B5-9666-BDDB8FDB58DA}" destId="{160FC57D-0C03-4625-9A2E-822D3A1D1651}" srcOrd="5" destOrd="0" parTransId="{56BEAD65-3648-41E9-98BC-C6CF62A1B693}" sibTransId="{990BB465-1A64-4553-B2FC-4AE8A2D03DB2}"/>
    <dgm:cxn modelId="{9C46AB42-82FD-42AE-BC4B-0B7DD6EFCF33}" srcId="{86D5051B-19B4-4364-8964-589B8753F5A2}" destId="{5CA88865-CEB4-45B5-9666-BDDB8FDB58DA}" srcOrd="0" destOrd="0" parTransId="{ADAE0673-6BAF-4EA1-8B2D-5676456522C9}" sibTransId="{5EEFD6E2-4DC7-4271-B874-988BCDFB62E0}"/>
    <dgm:cxn modelId="{6F1EDB47-8024-4C4D-950A-7BD585092E71}" srcId="{5CA88865-CEB4-45B5-9666-BDDB8FDB58DA}" destId="{DF313449-C8EA-494B-B7B6-4723B84615A3}" srcOrd="4" destOrd="0" parTransId="{39A5F1F2-78C6-4665-BF68-1266E07CA045}" sibTransId="{E524ADBE-499E-4AF6-86C3-1E808DA52822}"/>
    <dgm:cxn modelId="{2CF24D6F-229A-47AB-B9D1-D021831FC82F}" type="presOf" srcId="{DF313449-C8EA-494B-B7B6-4723B84615A3}" destId="{F24E4289-DB17-41BA-840D-768BCB8A43D9}" srcOrd="0" destOrd="0" presId="urn:microsoft.com/office/officeart/2005/8/layout/radial3"/>
    <dgm:cxn modelId="{C7C0D17E-015C-4254-9AC2-B9F8F996052A}" type="presOf" srcId="{9C5ECF31-B3EB-4381-B223-1D0BC2651804}" destId="{E9F7B468-A557-4852-8132-A6AE7A2AD61F}" srcOrd="0" destOrd="0" presId="urn:microsoft.com/office/officeart/2005/8/layout/radial3"/>
    <dgm:cxn modelId="{265DD797-98C9-44E4-ACD0-C6FD96B6E6B5}" type="presOf" srcId="{42337498-6719-40A2-84FA-A9CAAEBE977A}" destId="{F228D86D-5086-4CB0-A41C-6438734C9E7D}" srcOrd="0" destOrd="0" presId="urn:microsoft.com/office/officeart/2005/8/layout/radial3"/>
    <dgm:cxn modelId="{C7D39F98-DF1B-4655-94D5-524D417FF505}" type="presOf" srcId="{5CA88865-CEB4-45B5-9666-BDDB8FDB58DA}" destId="{945E5467-5934-4CE9-9F2A-9B11356A2F7D}" srcOrd="0" destOrd="0" presId="urn:microsoft.com/office/officeart/2005/8/layout/radial3"/>
    <dgm:cxn modelId="{176856A0-3568-4FE4-B046-FA7D1F134ECC}" type="presOf" srcId="{8DE9DDCD-8702-4028-8BE3-33F38D8BF4C4}" destId="{26BB0CD4-7E25-4BCC-A90E-78FE2F26C537}" srcOrd="0" destOrd="0" presId="urn:microsoft.com/office/officeart/2005/8/layout/radial3"/>
    <dgm:cxn modelId="{7FDE42C8-9D8E-4DF4-BFA9-2ACFBDCBADC9}" srcId="{5CA88865-CEB4-45B5-9666-BDDB8FDB58DA}" destId="{C07EBD97-6AF3-4DB4-B764-51DD31ED01AC}" srcOrd="2" destOrd="0" parTransId="{038571BB-D970-421D-A383-424FF14B256C}" sibTransId="{9548F848-7174-4A09-8735-8426886566E8}"/>
    <dgm:cxn modelId="{6C0AC8EE-FED2-468D-83B3-AF7B732D9928}" type="presOf" srcId="{86D5051B-19B4-4364-8964-589B8753F5A2}" destId="{EF10ED7E-62C9-455E-AAEA-B525B80C5BD1}" srcOrd="0" destOrd="0" presId="urn:microsoft.com/office/officeart/2005/8/layout/radial3"/>
    <dgm:cxn modelId="{FD139589-8F9F-4D67-95C2-0DC2B176956A}" type="presParOf" srcId="{EF10ED7E-62C9-455E-AAEA-B525B80C5BD1}" destId="{B69568A2-2871-4B5F-B029-CF629DD929B2}" srcOrd="0" destOrd="0" presId="urn:microsoft.com/office/officeart/2005/8/layout/radial3"/>
    <dgm:cxn modelId="{681A32D1-F73B-4055-92F4-64262A123911}" type="presParOf" srcId="{B69568A2-2871-4B5F-B029-CF629DD929B2}" destId="{945E5467-5934-4CE9-9F2A-9B11356A2F7D}" srcOrd="0" destOrd="0" presId="urn:microsoft.com/office/officeart/2005/8/layout/radial3"/>
    <dgm:cxn modelId="{48227361-8637-4868-A486-949E4BC1CC73}" type="presParOf" srcId="{B69568A2-2871-4B5F-B029-CF629DD929B2}" destId="{F228D86D-5086-4CB0-A41C-6438734C9E7D}" srcOrd="1" destOrd="0" presId="urn:microsoft.com/office/officeart/2005/8/layout/radial3"/>
    <dgm:cxn modelId="{DD828F64-5624-43EB-BDCF-E4A9D7E467A9}" type="presParOf" srcId="{B69568A2-2871-4B5F-B029-CF629DD929B2}" destId="{E9F7B468-A557-4852-8132-A6AE7A2AD61F}" srcOrd="2" destOrd="0" presId="urn:microsoft.com/office/officeart/2005/8/layout/radial3"/>
    <dgm:cxn modelId="{C6F507B6-DA89-471A-92B9-7EA29380ADD4}" type="presParOf" srcId="{B69568A2-2871-4B5F-B029-CF629DD929B2}" destId="{34E6C628-6353-4EBB-880C-833552D6F7C8}" srcOrd="3" destOrd="0" presId="urn:microsoft.com/office/officeart/2005/8/layout/radial3"/>
    <dgm:cxn modelId="{F615FB73-FEB9-49B7-8A52-C728CF4957F7}" type="presParOf" srcId="{B69568A2-2871-4B5F-B029-CF629DD929B2}" destId="{26BB0CD4-7E25-4BCC-A90E-78FE2F26C537}" srcOrd="4" destOrd="0" presId="urn:microsoft.com/office/officeart/2005/8/layout/radial3"/>
    <dgm:cxn modelId="{19D4ABC3-3116-4689-80EF-B8818F027240}" type="presParOf" srcId="{B69568A2-2871-4B5F-B029-CF629DD929B2}" destId="{F24E4289-DB17-41BA-840D-768BCB8A43D9}" srcOrd="5" destOrd="0" presId="urn:microsoft.com/office/officeart/2005/8/layout/radial3"/>
    <dgm:cxn modelId="{F4926502-B227-4FA4-9704-AB55C8D0454F}" type="presParOf" srcId="{B69568A2-2871-4B5F-B029-CF629DD929B2}" destId="{9663160D-5594-479D-8BA8-2FB9466D7AA0}" srcOrd="6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C50BA92-50B0-4152-8234-8D4A2F93DE14}" type="doc">
      <dgm:prSet loTypeId="urn:microsoft.com/office/officeart/2005/8/layout/chart3" loCatId="cycle" qsTypeId="urn:microsoft.com/office/officeart/2005/8/quickstyle/simple5" qsCatId="simple" csTypeId="urn:microsoft.com/office/officeart/2005/8/colors/accent1_3" csCatId="accent1" phldr="1"/>
      <dgm:spPr/>
    </dgm:pt>
    <dgm:pt modelId="{3FD0A430-C859-448A-A6BB-1ED59F4A37E5}">
      <dgm:prSet phldrT="[Текст]"/>
      <dgm:spPr/>
      <dgm:t>
        <a:bodyPr/>
        <a:lstStyle/>
        <a:p>
          <a:r>
            <a:rPr lang="uk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ДЗВІНКІ ЗВУКИ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3610161-D7A1-408E-8447-EBAD253611ED}" type="parTrans" cxnId="{0E01F21A-25B4-4A03-A43A-CFF69CEC3724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92733D5-066E-4DC4-A500-52AEFDBD9D31}" type="sibTrans" cxnId="{0E01F21A-25B4-4A03-A43A-CFF69CEC3724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07001D1-0C71-43EB-A82C-EA6518383EB1}">
      <dgm:prSet phldrT="[Текст]"/>
      <dgm:spPr/>
      <dgm:t>
        <a:bodyPr/>
        <a:lstStyle/>
        <a:p>
          <a:r>
            <a:rPr lang="uk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ГЛУХІ ЗВУКИ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01DC2AE-5742-4FC9-BEA3-1115D72E8264}" type="parTrans" cxnId="{A8DD95F9-66E8-4287-A629-70273BB99E1E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0336747-CA11-44E5-A906-30509748BEBF}" type="sibTrans" cxnId="{A8DD95F9-66E8-4287-A629-70273BB99E1E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94F6C9F-700E-4021-9299-64903D5ADC7F}">
      <dgm:prSet phldrT="[Текст]"/>
      <dgm:spPr/>
      <dgm:t>
        <a:bodyPr/>
        <a:lstStyle/>
        <a:p>
          <a:r>
            <a:rPr lang="uk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СОНОРНІ ЗВУКИ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308182F-9516-4903-971F-4E284B7968EA}" type="parTrans" cxnId="{17EED1C3-E40A-4F4D-8635-85D442FF65F0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DFEBEE6-4358-48B6-AFB5-896D32F35477}" type="sibTrans" cxnId="{17EED1C3-E40A-4F4D-8635-85D442FF65F0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D59E847-1E66-430D-BB59-C2109CCD31A5}" type="pres">
      <dgm:prSet presAssocID="{6C50BA92-50B0-4152-8234-8D4A2F93DE14}" presName="compositeShape" presStyleCnt="0">
        <dgm:presLayoutVars>
          <dgm:chMax val="7"/>
          <dgm:dir/>
          <dgm:resizeHandles val="exact"/>
        </dgm:presLayoutVars>
      </dgm:prSet>
      <dgm:spPr/>
    </dgm:pt>
    <dgm:pt modelId="{5E855135-A628-40ED-94A5-4C5A4E7B6796}" type="pres">
      <dgm:prSet presAssocID="{6C50BA92-50B0-4152-8234-8D4A2F93DE14}" presName="wedge1" presStyleLbl="node1" presStyleIdx="0" presStyleCnt="3"/>
      <dgm:spPr/>
    </dgm:pt>
    <dgm:pt modelId="{586E1B89-C877-49B5-8300-EA8D7B472AF1}" type="pres">
      <dgm:prSet presAssocID="{6C50BA92-50B0-4152-8234-8D4A2F93DE14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DFC0DF60-2861-4FBF-B52E-B60451BD2C1E}" type="pres">
      <dgm:prSet presAssocID="{6C50BA92-50B0-4152-8234-8D4A2F93DE14}" presName="wedge2" presStyleLbl="node1" presStyleIdx="1" presStyleCnt="3"/>
      <dgm:spPr/>
    </dgm:pt>
    <dgm:pt modelId="{69A7FB03-9171-42B0-9316-70CD3D297FD1}" type="pres">
      <dgm:prSet presAssocID="{6C50BA92-50B0-4152-8234-8D4A2F93DE14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5EA13D6B-982F-4448-B2B3-4D00A5624A53}" type="pres">
      <dgm:prSet presAssocID="{6C50BA92-50B0-4152-8234-8D4A2F93DE14}" presName="wedge3" presStyleLbl="node1" presStyleIdx="2" presStyleCnt="3"/>
      <dgm:spPr/>
    </dgm:pt>
    <dgm:pt modelId="{F00C8CC6-1E6A-49C9-B142-8B30F48935B1}" type="pres">
      <dgm:prSet presAssocID="{6C50BA92-50B0-4152-8234-8D4A2F93DE14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18F68517-1CB6-47F6-A03A-35163C4BD9BC}" type="presOf" srcId="{3FD0A430-C859-448A-A6BB-1ED59F4A37E5}" destId="{586E1B89-C877-49B5-8300-EA8D7B472AF1}" srcOrd="1" destOrd="0" presId="urn:microsoft.com/office/officeart/2005/8/layout/chart3"/>
    <dgm:cxn modelId="{0E01F21A-25B4-4A03-A43A-CFF69CEC3724}" srcId="{6C50BA92-50B0-4152-8234-8D4A2F93DE14}" destId="{3FD0A430-C859-448A-A6BB-1ED59F4A37E5}" srcOrd="0" destOrd="0" parTransId="{B3610161-D7A1-408E-8447-EBAD253611ED}" sibTransId="{492733D5-066E-4DC4-A500-52AEFDBD9D31}"/>
    <dgm:cxn modelId="{0772A046-78A7-426C-A202-D8E66F1F0DFC}" type="presOf" srcId="{894F6C9F-700E-4021-9299-64903D5ADC7F}" destId="{F00C8CC6-1E6A-49C9-B142-8B30F48935B1}" srcOrd="1" destOrd="0" presId="urn:microsoft.com/office/officeart/2005/8/layout/chart3"/>
    <dgm:cxn modelId="{BD88D96F-EE76-4716-B8DE-5DCC4B25D5B6}" type="presOf" srcId="{3FD0A430-C859-448A-A6BB-1ED59F4A37E5}" destId="{5E855135-A628-40ED-94A5-4C5A4E7B6796}" srcOrd="0" destOrd="0" presId="urn:microsoft.com/office/officeart/2005/8/layout/chart3"/>
    <dgm:cxn modelId="{782B5351-64B0-45A8-8957-0FBFA76F9C05}" type="presOf" srcId="{D07001D1-0C71-43EB-A82C-EA6518383EB1}" destId="{DFC0DF60-2861-4FBF-B52E-B60451BD2C1E}" srcOrd="0" destOrd="0" presId="urn:microsoft.com/office/officeart/2005/8/layout/chart3"/>
    <dgm:cxn modelId="{6D128394-4B48-4D84-B6E5-5607C9837482}" type="presOf" srcId="{894F6C9F-700E-4021-9299-64903D5ADC7F}" destId="{5EA13D6B-982F-4448-B2B3-4D00A5624A53}" srcOrd="0" destOrd="0" presId="urn:microsoft.com/office/officeart/2005/8/layout/chart3"/>
    <dgm:cxn modelId="{62836897-C8D8-4E3F-87D0-369DC6E3381E}" type="presOf" srcId="{D07001D1-0C71-43EB-A82C-EA6518383EB1}" destId="{69A7FB03-9171-42B0-9316-70CD3D297FD1}" srcOrd="1" destOrd="0" presId="urn:microsoft.com/office/officeart/2005/8/layout/chart3"/>
    <dgm:cxn modelId="{17EED1C3-E40A-4F4D-8635-85D442FF65F0}" srcId="{6C50BA92-50B0-4152-8234-8D4A2F93DE14}" destId="{894F6C9F-700E-4021-9299-64903D5ADC7F}" srcOrd="2" destOrd="0" parTransId="{E308182F-9516-4903-971F-4E284B7968EA}" sibTransId="{0DFEBEE6-4358-48B6-AFB5-896D32F35477}"/>
    <dgm:cxn modelId="{4C2CE0F3-4E35-467D-84CE-85BF11E58743}" type="presOf" srcId="{6C50BA92-50B0-4152-8234-8D4A2F93DE14}" destId="{3D59E847-1E66-430D-BB59-C2109CCD31A5}" srcOrd="0" destOrd="0" presId="urn:microsoft.com/office/officeart/2005/8/layout/chart3"/>
    <dgm:cxn modelId="{A8DD95F9-66E8-4287-A629-70273BB99E1E}" srcId="{6C50BA92-50B0-4152-8234-8D4A2F93DE14}" destId="{D07001D1-0C71-43EB-A82C-EA6518383EB1}" srcOrd="1" destOrd="0" parTransId="{801DC2AE-5742-4FC9-BEA3-1115D72E8264}" sibTransId="{70336747-CA11-44E5-A906-30509748BEBF}"/>
    <dgm:cxn modelId="{05AC441B-E667-4F29-B817-751B1FB27F24}" type="presParOf" srcId="{3D59E847-1E66-430D-BB59-C2109CCD31A5}" destId="{5E855135-A628-40ED-94A5-4C5A4E7B6796}" srcOrd="0" destOrd="0" presId="urn:microsoft.com/office/officeart/2005/8/layout/chart3"/>
    <dgm:cxn modelId="{8AACDD4A-9440-4F99-BBEC-7822A27DDEB8}" type="presParOf" srcId="{3D59E847-1E66-430D-BB59-C2109CCD31A5}" destId="{586E1B89-C877-49B5-8300-EA8D7B472AF1}" srcOrd="1" destOrd="0" presId="urn:microsoft.com/office/officeart/2005/8/layout/chart3"/>
    <dgm:cxn modelId="{B318BD96-C939-4F17-89DD-A95CECDD384B}" type="presParOf" srcId="{3D59E847-1E66-430D-BB59-C2109CCD31A5}" destId="{DFC0DF60-2861-4FBF-B52E-B60451BD2C1E}" srcOrd="2" destOrd="0" presId="urn:microsoft.com/office/officeart/2005/8/layout/chart3"/>
    <dgm:cxn modelId="{3E96EA96-2D8A-4B23-B622-19F5847105D5}" type="presParOf" srcId="{3D59E847-1E66-430D-BB59-C2109CCD31A5}" destId="{69A7FB03-9171-42B0-9316-70CD3D297FD1}" srcOrd="3" destOrd="0" presId="urn:microsoft.com/office/officeart/2005/8/layout/chart3"/>
    <dgm:cxn modelId="{EFB6C29A-FDC3-4A61-A556-3F096E4409B3}" type="presParOf" srcId="{3D59E847-1E66-430D-BB59-C2109CCD31A5}" destId="{5EA13D6B-982F-4448-B2B3-4D00A5624A53}" srcOrd="4" destOrd="0" presId="urn:microsoft.com/office/officeart/2005/8/layout/chart3"/>
    <dgm:cxn modelId="{4C77132D-26D6-465A-9A5B-60A48FD2D60F}" type="presParOf" srcId="{3D59E847-1E66-430D-BB59-C2109CCD31A5}" destId="{F00C8CC6-1E6A-49C9-B142-8B30F48935B1}" srcOrd="5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E6BFB82-25F9-4453-8461-F38F49DFABC0}" type="doc">
      <dgm:prSet loTypeId="urn:microsoft.com/office/officeart/2005/8/layout/default" loCatId="list" qsTypeId="urn:microsoft.com/office/officeart/2005/8/quickstyle/simple5" qsCatId="simple" csTypeId="urn:microsoft.com/office/officeart/2005/8/colors/accent1_4" csCatId="accent1"/>
      <dgm:spPr/>
      <dgm:t>
        <a:bodyPr/>
        <a:lstStyle/>
        <a:p>
          <a:endParaRPr lang="ru-RU"/>
        </a:p>
      </dgm:t>
    </dgm:pt>
    <dgm:pt modelId="{F9844D18-6D07-4C77-9CF3-D420DCC26EAC}">
      <dgm:prSet/>
      <dgm:spPr/>
      <dgm:t>
        <a:bodyPr/>
        <a:lstStyle/>
        <a:p>
          <a:r>
            <a:rPr lang="en-US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[</a:t>
          </a:r>
          <a:r>
            <a:rPr lang="uk-UA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</a:t>
          </a:r>
          <a:r>
            <a:rPr lang="en-US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]</a:t>
          </a:r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0DEBAC9-8970-4290-BF6D-1A8038018481}" type="parTrans" cxnId="{0A89E5B2-DFD7-4782-A836-B14917F5666D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F9F4412-EAA6-48DE-8E00-451359F928B4}" type="sibTrans" cxnId="{0A89E5B2-DFD7-4782-A836-B14917F5666D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48C041A-A3DB-4902-B8EE-4E2B3558BE5C}">
      <dgm:prSet/>
      <dgm:spPr/>
      <dgm:t>
        <a:bodyPr/>
        <a:lstStyle/>
        <a:p>
          <a:r>
            <a:rPr lang="en-US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[</a:t>
          </a:r>
          <a:r>
            <a:rPr lang="uk-UA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</a:t>
          </a:r>
          <a:r>
            <a:rPr lang="en-US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]</a:t>
          </a:r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09098FD-AD64-45AE-B800-3069B01E8732}" type="parTrans" cxnId="{5474D5C9-91C6-4DB8-8620-5E34B6979913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8B396DE-83AA-4299-80E2-D1A9D04C3FA4}" type="sibTrans" cxnId="{5474D5C9-91C6-4DB8-8620-5E34B6979913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EFEC1AA-C950-4850-980B-A01F1BD46F02}">
      <dgm:prSet/>
      <dgm:spPr/>
      <dgm:t>
        <a:bodyPr/>
        <a:lstStyle/>
        <a:p>
          <a:r>
            <a:rPr lang="en-US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[</a:t>
          </a:r>
          <a:r>
            <a:rPr lang="uk-UA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</a:t>
          </a:r>
          <a:r>
            <a:rPr lang="en-US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]</a:t>
          </a:r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B1BB091-D412-4E94-87A4-DE0E320B43EA}" type="parTrans" cxnId="{51D9F715-EE04-4FB2-B806-E6586C66FB35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90E177B-7C61-43F1-9B70-2AFEFEA4C803}" type="sibTrans" cxnId="{51D9F715-EE04-4FB2-B806-E6586C66FB35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E49CFF7-FF30-485B-852E-187140124DC9}">
      <dgm:prSet/>
      <dgm:spPr/>
      <dgm:t>
        <a:bodyPr/>
        <a:lstStyle/>
        <a:p>
          <a:r>
            <a:rPr lang="en-US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[</a:t>
          </a:r>
          <a:r>
            <a:rPr lang="uk-UA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л</a:t>
          </a:r>
          <a:r>
            <a:rPr lang="en-US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]</a:t>
          </a:r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1CC4495-1834-4075-B542-F7335DF1EFB6}" type="parTrans" cxnId="{55622278-4DD1-414D-A615-EE0797043E29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307AE4C-D9CF-42DA-AF2E-6D4296402BE4}" type="sibTrans" cxnId="{55622278-4DD1-414D-A615-EE0797043E29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F0C6A84-3F9A-4641-A1AA-3AF8EC270EED}">
      <dgm:prSet/>
      <dgm:spPr/>
      <dgm:t>
        <a:bodyPr/>
        <a:lstStyle/>
        <a:p>
          <a:r>
            <a:rPr lang="en-US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[</a:t>
          </a:r>
          <a:r>
            <a:rPr lang="uk-UA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</a:t>
          </a:r>
          <a:r>
            <a:rPr lang="en-US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]</a:t>
          </a:r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DDC6A85-E78A-4CC7-9595-D24C7A15137D}" type="parTrans" cxnId="{711EAF8A-5F97-45A2-815B-05734FCBCAC5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0B694D3-C63E-43E0-A338-5EB847E474FF}" type="sibTrans" cxnId="{711EAF8A-5F97-45A2-815B-05734FCBCAC5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5D860F9-8B33-413F-A6D3-FB19F65B34E2}">
      <dgm:prSet/>
      <dgm:spPr/>
      <dgm:t>
        <a:bodyPr/>
        <a:lstStyle/>
        <a:p>
          <a:r>
            <a:rPr lang="en-US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[</a:t>
          </a:r>
          <a:r>
            <a:rPr lang="uk-UA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й</a:t>
          </a:r>
          <a:r>
            <a:rPr lang="en-US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]</a:t>
          </a:r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05BC645-6C6E-4FDF-BCC8-6DBCAAFF0DE7}" type="parTrans" cxnId="{0A664120-21A1-4FCF-B37A-E0221FD2559B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E7C365F-1B47-47D2-A751-F8AB47FB50DC}" type="sibTrans" cxnId="{0A664120-21A1-4FCF-B37A-E0221FD2559B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01D2DC5-19D3-4BEC-9F2E-4A63E2A38015}" type="pres">
      <dgm:prSet presAssocID="{3E6BFB82-25F9-4453-8461-F38F49DFABC0}" presName="diagram" presStyleCnt="0">
        <dgm:presLayoutVars>
          <dgm:dir/>
          <dgm:resizeHandles val="exact"/>
        </dgm:presLayoutVars>
      </dgm:prSet>
      <dgm:spPr/>
    </dgm:pt>
    <dgm:pt modelId="{A0C2468E-C618-4315-9A84-F949421E8323}" type="pres">
      <dgm:prSet presAssocID="{F9844D18-6D07-4C77-9CF3-D420DCC26EAC}" presName="node" presStyleLbl="node1" presStyleIdx="0" presStyleCnt="6">
        <dgm:presLayoutVars>
          <dgm:bulletEnabled val="1"/>
        </dgm:presLayoutVars>
      </dgm:prSet>
      <dgm:spPr/>
    </dgm:pt>
    <dgm:pt modelId="{096A477D-6C20-44EA-9FC4-9CDCB0FEA813}" type="pres">
      <dgm:prSet presAssocID="{0F9F4412-EAA6-48DE-8E00-451359F928B4}" presName="sibTrans" presStyleCnt="0"/>
      <dgm:spPr/>
    </dgm:pt>
    <dgm:pt modelId="{DA9B5604-1932-478C-818E-80FE785266E0}" type="pres">
      <dgm:prSet presAssocID="{248C041A-A3DB-4902-B8EE-4E2B3558BE5C}" presName="node" presStyleLbl="node1" presStyleIdx="1" presStyleCnt="6">
        <dgm:presLayoutVars>
          <dgm:bulletEnabled val="1"/>
        </dgm:presLayoutVars>
      </dgm:prSet>
      <dgm:spPr/>
    </dgm:pt>
    <dgm:pt modelId="{F45F71AB-6769-447F-B4CD-78B4409BFC37}" type="pres">
      <dgm:prSet presAssocID="{F8B396DE-83AA-4299-80E2-D1A9D04C3FA4}" presName="sibTrans" presStyleCnt="0"/>
      <dgm:spPr/>
    </dgm:pt>
    <dgm:pt modelId="{898E89A0-A3A7-45AC-800D-EBAB081A7C6F}" type="pres">
      <dgm:prSet presAssocID="{DEFEC1AA-C950-4850-980B-A01F1BD46F02}" presName="node" presStyleLbl="node1" presStyleIdx="2" presStyleCnt="6">
        <dgm:presLayoutVars>
          <dgm:bulletEnabled val="1"/>
        </dgm:presLayoutVars>
      </dgm:prSet>
      <dgm:spPr/>
    </dgm:pt>
    <dgm:pt modelId="{4C71BE56-5A06-4654-B5A6-7A3B973244D8}" type="pres">
      <dgm:prSet presAssocID="{F90E177B-7C61-43F1-9B70-2AFEFEA4C803}" presName="sibTrans" presStyleCnt="0"/>
      <dgm:spPr/>
    </dgm:pt>
    <dgm:pt modelId="{02E2513C-6160-4ADA-9ED7-78C5FCFD8467}" type="pres">
      <dgm:prSet presAssocID="{BE49CFF7-FF30-485B-852E-187140124DC9}" presName="node" presStyleLbl="node1" presStyleIdx="3" presStyleCnt="6">
        <dgm:presLayoutVars>
          <dgm:bulletEnabled val="1"/>
        </dgm:presLayoutVars>
      </dgm:prSet>
      <dgm:spPr/>
    </dgm:pt>
    <dgm:pt modelId="{B01E8361-A330-4ED2-97CD-70990D947377}" type="pres">
      <dgm:prSet presAssocID="{D307AE4C-D9CF-42DA-AF2E-6D4296402BE4}" presName="sibTrans" presStyleCnt="0"/>
      <dgm:spPr/>
    </dgm:pt>
    <dgm:pt modelId="{3B243074-C148-4C3B-8D4F-4E3B6CCE892D}" type="pres">
      <dgm:prSet presAssocID="{AF0C6A84-3F9A-4641-A1AA-3AF8EC270EED}" presName="node" presStyleLbl="node1" presStyleIdx="4" presStyleCnt="6">
        <dgm:presLayoutVars>
          <dgm:bulletEnabled val="1"/>
        </dgm:presLayoutVars>
      </dgm:prSet>
      <dgm:spPr/>
    </dgm:pt>
    <dgm:pt modelId="{E5DF973D-EBBF-42B8-93B9-0DA800D8F0EF}" type="pres">
      <dgm:prSet presAssocID="{C0B694D3-C63E-43E0-A338-5EB847E474FF}" presName="sibTrans" presStyleCnt="0"/>
      <dgm:spPr/>
    </dgm:pt>
    <dgm:pt modelId="{F1E0FA36-D987-4F9F-ADDE-D6293073728B}" type="pres">
      <dgm:prSet presAssocID="{75D860F9-8B33-413F-A6D3-FB19F65B34E2}" presName="node" presStyleLbl="node1" presStyleIdx="5" presStyleCnt="6">
        <dgm:presLayoutVars>
          <dgm:bulletEnabled val="1"/>
        </dgm:presLayoutVars>
      </dgm:prSet>
      <dgm:spPr/>
    </dgm:pt>
  </dgm:ptLst>
  <dgm:cxnLst>
    <dgm:cxn modelId="{5C438604-C213-4C25-8F99-E70C89E34FF0}" type="presOf" srcId="{BE49CFF7-FF30-485B-852E-187140124DC9}" destId="{02E2513C-6160-4ADA-9ED7-78C5FCFD8467}" srcOrd="0" destOrd="0" presId="urn:microsoft.com/office/officeart/2005/8/layout/default"/>
    <dgm:cxn modelId="{188A0E10-E0CA-450B-A6EA-D99E8EF0187E}" type="presOf" srcId="{75D860F9-8B33-413F-A6D3-FB19F65B34E2}" destId="{F1E0FA36-D987-4F9F-ADDE-D6293073728B}" srcOrd="0" destOrd="0" presId="urn:microsoft.com/office/officeart/2005/8/layout/default"/>
    <dgm:cxn modelId="{51D9F715-EE04-4FB2-B806-E6586C66FB35}" srcId="{3E6BFB82-25F9-4453-8461-F38F49DFABC0}" destId="{DEFEC1AA-C950-4850-980B-A01F1BD46F02}" srcOrd="2" destOrd="0" parTransId="{6B1BB091-D412-4E94-87A4-DE0E320B43EA}" sibTransId="{F90E177B-7C61-43F1-9B70-2AFEFEA4C803}"/>
    <dgm:cxn modelId="{0A664120-21A1-4FCF-B37A-E0221FD2559B}" srcId="{3E6BFB82-25F9-4453-8461-F38F49DFABC0}" destId="{75D860F9-8B33-413F-A6D3-FB19F65B34E2}" srcOrd="5" destOrd="0" parTransId="{705BC645-6C6E-4FDF-BCC8-6DBCAAFF0DE7}" sibTransId="{DE7C365F-1B47-47D2-A751-F8AB47FB50DC}"/>
    <dgm:cxn modelId="{80FEA32A-C718-40AB-A7C3-7E3015159DA0}" type="presOf" srcId="{F9844D18-6D07-4C77-9CF3-D420DCC26EAC}" destId="{A0C2468E-C618-4315-9A84-F949421E8323}" srcOrd="0" destOrd="0" presId="urn:microsoft.com/office/officeart/2005/8/layout/default"/>
    <dgm:cxn modelId="{55622278-4DD1-414D-A615-EE0797043E29}" srcId="{3E6BFB82-25F9-4453-8461-F38F49DFABC0}" destId="{BE49CFF7-FF30-485B-852E-187140124DC9}" srcOrd="3" destOrd="0" parTransId="{B1CC4495-1834-4075-B542-F7335DF1EFB6}" sibTransId="{D307AE4C-D9CF-42DA-AF2E-6D4296402BE4}"/>
    <dgm:cxn modelId="{B3AE6D88-016D-4085-83B5-B00FF3667D23}" type="presOf" srcId="{AF0C6A84-3F9A-4641-A1AA-3AF8EC270EED}" destId="{3B243074-C148-4C3B-8D4F-4E3B6CCE892D}" srcOrd="0" destOrd="0" presId="urn:microsoft.com/office/officeart/2005/8/layout/default"/>
    <dgm:cxn modelId="{711EAF8A-5F97-45A2-815B-05734FCBCAC5}" srcId="{3E6BFB82-25F9-4453-8461-F38F49DFABC0}" destId="{AF0C6A84-3F9A-4641-A1AA-3AF8EC270EED}" srcOrd="4" destOrd="0" parTransId="{DDDC6A85-E78A-4CC7-9595-D24C7A15137D}" sibTransId="{C0B694D3-C63E-43E0-A338-5EB847E474FF}"/>
    <dgm:cxn modelId="{723E5AA9-B35C-41F9-8DA9-F2C3B3B280A9}" type="presOf" srcId="{3E6BFB82-25F9-4453-8461-F38F49DFABC0}" destId="{B01D2DC5-19D3-4BEC-9F2E-4A63E2A38015}" srcOrd="0" destOrd="0" presId="urn:microsoft.com/office/officeart/2005/8/layout/default"/>
    <dgm:cxn modelId="{0A89E5B2-DFD7-4782-A836-B14917F5666D}" srcId="{3E6BFB82-25F9-4453-8461-F38F49DFABC0}" destId="{F9844D18-6D07-4C77-9CF3-D420DCC26EAC}" srcOrd="0" destOrd="0" parTransId="{00DEBAC9-8970-4290-BF6D-1A8038018481}" sibTransId="{0F9F4412-EAA6-48DE-8E00-451359F928B4}"/>
    <dgm:cxn modelId="{379237BB-3AD2-4F7A-8FE2-B285D8E0E8A8}" type="presOf" srcId="{DEFEC1AA-C950-4850-980B-A01F1BD46F02}" destId="{898E89A0-A3A7-45AC-800D-EBAB081A7C6F}" srcOrd="0" destOrd="0" presId="urn:microsoft.com/office/officeart/2005/8/layout/default"/>
    <dgm:cxn modelId="{ED4D13C2-75B4-4009-9F89-EAD7D9FE193F}" type="presOf" srcId="{248C041A-A3DB-4902-B8EE-4E2B3558BE5C}" destId="{DA9B5604-1932-478C-818E-80FE785266E0}" srcOrd="0" destOrd="0" presId="urn:microsoft.com/office/officeart/2005/8/layout/default"/>
    <dgm:cxn modelId="{5474D5C9-91C6-4DB8-8620-5E34B6979913}" srcId="{3E6BFB82-25F9-4453-8461-F38F49DFABC0}" destId="{248C041A-A3DB-4902-B8EE-4E2B3558BE5C}" srcOrd="1" destOrd="0" parTransId="{209098FD-AD64-45AE-B800-3069B01E8732}" sibTransId="{F8B396DE-83AA-4299-80E2-D1A9D04C3FA4}"/>
    <dgm:cxn modelId="{4C7428A5-E305-4801-A916-00099AE7BE8A}" type="presParOf" srcId="{B01D2DC5-19D3-4BEC-9F2E-4A63E2A38015}" destId="{A0C2468E-C618-4315-9A84-F949421E8323}" srcOrd="0" destOrd="0" presId="urn:microsoft.com/office/officeart/2005/8/layout/default"/>
    <dgm:cxn modelId="{69B558E7-9CEC-4CF6-9199-4AE79ED513C6}" type="presParOf" srcId="{B01D2DC5-19D3-4BEC-9F2E-4A63E2A38015}" destId="{096A477D-6C20-44EA-9FC4-9CDCB0FEA813}" srcOrd="1" destOrd="0" presId="urn:microsoft.com/office/officeart/2005/8/layout/default"/>
    <dgm:cxn modelId="{7C11E0FB-2EE6-4168-871D-003F06C52E6E}" type="presParOf" srcId="{B01D2DC5-19D3-4BEC-9F2E-4A63E2A38015}" destId="{DA9B5604-1932-478C-818E-80FE785266E0}" srcOrd="2" destOrd="0" presId="urn:microsoft.com/office/officeart/2005/8/layout/default"/>
    <dgm:cxn modelId="{F90652AC-F000-43B7-9D9D-4295D1613209}" type="presParOf" srcId="{B01D2DC5-19D3-4BEC-9F2E-4A63E2A38015}" destId="{F45F71AB-6769-447F-B4CD-78B4409BFC37}" srcOrd="3" destOrd="0" presId="urn:microsoft.com/office/officeart/2005/8/layout/default"/>
    <dgm:cxn modelId="{7C1E9CF9-629E-473B-831D-7E534C71B6D7}" type="presParOf" srcId="{B01D2DC5-19D3-4BEC-9F2E-4A63E2A38015}" destId="{898E89A0-A3A7-45AC-800D-EBAB081A7C6F}" srcOrd="4" destOrd="0" presId="urn:microsoft.com/office/officeart/2005/8/layout/default"/>
    <dgm:cxn modelId="{A3F33884-4D1C-4E05-845C-973C827F3192}" type="presParOf" srcId="{B01D2DC5-19D3-4BEC-9F2E-4A63E2A38015}" destId="{4C71BE56-5A06-4654-B5A6-7A3B973244D8}" srcOrd="5" destOrd="0" presId="urn:microsoft.com/office/officeart/2005/8/layout/default"/>
    <dgm:cxn modelId="{40844347-BEAF-4E20-BD01-CECD77871D01}" type="presParOf" srcId="{B01D2DC5-19D3-4BEC-9F2E-4A63E2A38015}" destId="{02E2513C-6160-4ADA-9ED7-78C5FCFD8467}" srcOrd="6" destOrd="0" presId="urn:microsoft.com/office/officeart/2005/8/layout/default"/>
    <dgm:cxn modelId="{EA46C927-140E-4414-B43D-BD5E31C7D164}" type="presParOf" srcId="{B01D2DC5-19D3-4BEC-9F2E-4A63E2A38015}" destId="{B01E8361-A330-4ED2-97CD-70990D947377}" srcOrd="7" destOrd="0" presId="urn:microsoft.com/office/officeart/2005/8/layout/default"/>
    <dgm:cxn modelId="{93C7615C-EA48-414A-8A1E-365AE661D093}" type="presParOf" srcId="{B01D2DC5-19D3-4BEC-9F2E-4A63E2A38015}" destId="{3B243074-C148-4C3B-8D4F-4E3B6CCE892D}" srcOrd="8" destOrd="0" presId="urn:microsoft.com/office/officeart/2005/8/layout/default"/>
    <dgm:cxn modelId="{3B3AD778-6A0C-4363-83A8-0182E95362F4}" type="presParOf" srcId="{B01D2DC5-19D3-4BEC-9F2E-4A63E2A38015}" destId="{E5DF973D-EBBF-42B8-93B9-0DA800D8F0EF}" srcOrd="9" destOrd="0" presId="urn:microsoft.com/office/officeart/2005/8/layout/default"/>
    <dgm:cxn modelId="{71A9816E-B54C-4A07-82D4-41A092AD2E8C}" type="presParOf" srcId="{B01D2DC5-19D3-4BEC-9F2E-4A63E2A38015}" destId="{F1E0FA36-D987-4F9F-ADDE-D6293073728B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0FE8101-E9A0-454A-A3BE-64411CF15202}" type="doc">
      <dgm:prSet loTypeId="urn:microsoft.com/office/officeart/2005/8/layout/vList2" loCatId="list" qsTypeId="urn:microsoft.com/office/officeart/2005/8/quickstyle/simple5" qsCatId="simple" csTypeId="urn:microsoft.com/office/officeart/2005/8/colors/accent1_3" csCatId="accent1"/>
      <dgm:spPr/>
      <dgm:t>
        <a:bodyPr/>
        <a:lstStyle/>
        <a:p>
          <a:endParaRPr lang="ru-RU"/>
        </a:p>
      </dgm:t>
    </dgm:pt>
    <dgm:pt modelId="{77D3EE53-EDDA-4D91-BBED-A26BD9E5D644}">
      <dgm:prSet/>
      <dgm:spPr/>
      <dgm:t>
        <a:bodyPr/>
        <a:lstStyle/>
        <a:p>
          <a:pPr algn="ctr"/>
          <a:r>
            <a:rPr lang="uk-UA" b="1" i="1" u="sng" dirty="0"/>
            <a:t>М</a:t>
          </a:r>
          <a:r>
            <a:rPr lang="uk-UA" dirty="0"/>
            <a:t>и </a:t>
          </a:r>
          <a:r>
            <a:rPr lang="uk-UA" b="1" i="1" u="sng" dirty="0"/>
            <a:t>в</a:t>
          </a:r>
          <a:r>
            <a:rPr lang="uk-UA" dirty="0"/>
            <a:t>и</a:t>
          </a:r>
          <a:r>
            <a:rPr lang="uk-UA" b="1" i="1" u="sng" dirty="0"/>
            <a:t>н</a:t>
          </a:r>
          <a:r>
            <a:rPr lang="uk-UA" dirty="0"/>
            <a:t>и</a:t>
          </a:r>
          <a:r>
            <a:rPr lang="uk-UA" b="1" i="1" u="sng" dirty="0"/>
            <a:t>л</a:t>
          </a:r>
          <a:r>
            <a:rPr lang="uk-UA" dirty="0"/>
            <a:t>и </a:t>
          </a:r>
          <a:r>
            <a:rPr lang="uk-UA" b="1" i="1" u="sng" dirty="0"/>
            <a:t>р</a:t>
          </a:r>
          <a:r>
            <a:rPr lang="uk-UA" dirty="0"/>
            <a:t>і</a:t>
          </a:r>
          <a:r>
            <a:rPr lang="uk-UA" b="1" i="1" u="sng" dirty="0"/>
            <a:t>й</a:t>
          </a:r>
          <a:r>
            <a:rPr lang="uk-UA" dirty="0"/>
            <a:t> </a:t>
          </a:r>
          <a:endParaRPr lang="ru-RU" dirty="0"/>
        </a:p>
      </dgm:t>
    </dgm:pt>
    <dgm:pt modelId="{934AE380-7D49-4C01-B2CB-11DCF7EADDE3}" type="parTrans" cxnId="{51B77B91-7E70-4E66-B5A2-1FFB1DD961DE}">
      <dgm:prSet/>
      <dgm:spPr/>
      <dgm:t>
        <a:bodyPr/>
        <a:lstStyle/>
        <a:p>
          <a:endParaRPr lang="ru-RU"/>
        </a:p>
      </dgm:t>
    </dgm:pt>
    <dgm:pt modelId="{FEBF7642-0A7D-4E57-854B-AC8A841307DF}" type="sibTrans" cxnId="{51B77B91-7E70-4E66-B5A2-1FFB1DD961DE}">
      <dgm:prSet/>
      <dgm:spPr/>
      <dgm:t>
        <a:bodyPr/>
        <a:lstStyle/>
        <a:p>
          <a:endParaRPr lang="ru-RU"/>
        </a:p>
      </dgm:t>
    </dgm:pt>
    <dgm:pt modelId="{1CE22268-9A8A-4D45-9CC6-90744D4972BE}" type="pres">
      <dgm:prSet presAssocID="{10FE8101-E9A0-454A-A3BE-64411CF15202}" presName="linear" presStyleCnt="0">
        <dgm:presLayoutVars>
          <dgm:animLvl val="lvl"/>
          <dgm:resizeHandles val="exact"/>
        </dgm:presLayoutVars>
      </dgm:prSet>
      <dgm:spPr/>
    </dgm:pt>
    <dgm:pt modelId="{8E2D2BA4-E2D3-4F73-80C8-D621BE95659B}" type="pres">
      <dgm:prSet presAssocID="{77D3EE53-EDDA-4D91-BBED-A26BD9E5D644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51B77B91-7E70-4E66-B5A2-1FFB1DD961DE}" srcId="{10FE8101-E9A0-454A-A3BE-64411CF15202}" destId="{77D3EE53-EDDA-4D91-BBED-A26BD9E5D644}" srcOrd="0" destOrd="0" parTransId="{934AE380-7D49-4C01-B2CB-11DCF7EADDE3}" sibTransId="{FEBF7642-0A7D-4E57-854B-AC8A841307DF}"/>
    <dgm:cxn modelId="{18C8AED6-90B6-4055-8F3A-99806E8273CF}" type="presOf" srcId="{77D3EE53-EDDA-4D91-BBED-A26BD9E5D644}" destId="{8E2D2BA4-E2D3-4F73-80C8-D621BE95659B}" srcOrd="0" destOrd="0" presId="urn:microsoft.com/office/officeart/2005/8/layout/vList2"/>
    <dgm:cxn modelId="{B362C5FC-2EB9-4F4B-8278-D9CBC60AAA50}" type="presOf" srcId="{10FE8101-E9A0-454A-A3BE-64411CF15202}" destId="{1CE22268-9A8A-4D45-9CC6-90744D4972BE}" srcOrd="0" destOrd="0" presId="urn:microsoft.com/office/officeart/2005/8/layout/vList2"/>
    <dgm:cxn modelId="{96FBFD56-6513-406C-983C-975CF062EE86}" type="presParOf" srcId="{1CE22268-9A8A-4D45-9CC6-90744D4972BE}" destId="{8E2D2BA4-E2D3-4F73-80C8-D621BE95659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B557292-A81D-4D58-9935-76649F4B9420}" type="doc">
      <dgm:prSet loTypeId="urn:microsoft.com/office/officeart/2005/8/layout/lProcess1" loCatId="process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378BB1E-19D9-440B-AD71-67B1B8560788}">
      <dgm:prSet phldrT="[Текст]"/>
      <dgm:spPr/>
      <dgm:t>
        <a:bodyPr/>
        <a:lstStyle/>
        <a:p>
          <a:r>
            <a:rPr lang="uk-UA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ДЗВІНКІ ЗВУКИ</a:t>
          </a:r>
          <a:endParaRPr lang="ru-RU" b="1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B3FF3CF-F9DF-4A2B-9C1E-14941918B05F}" type="parTrans" cxnId="{AFA73F3C-432F-4209-8C52-0630E93E5ADF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D7C57D3-130B-42A5-9B81-84101634C62C}" type="sibTrans" cxnId="{AFA73F3C-432F-4209-8C52-0630E93E5ADF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29F7228-B1CC-4917-BF66-C9AD4E5B8869}">
      <dgm:prSet phldrT="[Текст]"/>
      <dgm:spPr/>
      <dgm:t>
        <a:bodyPr/>
        <a:lstStyle/>
        <a:p>
          <a:r>
            <a: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[</a:t>
          </a:r>
          <a:r>
            <a:rPr lang="uk-U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</a:t>
          </a:r>
          <a:r>
            <a: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]</a:t>
          </a:r>
          <a:endParaRPr lang="ru-RU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D934D35-4B95-41CC-9DAB-247EC6D32C99}" type="parTrans" cxnId="{66E8EEA3-AF35-425F-8FBE-DC461DD22EB0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77D1EC2-8255-413A-B4E8-60533B26A608}" type="sibTrans" cxnId="{66E8EEA3-AF35-425F-8FBE-DC461DD22EB0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69EFD7A-6F70-48F4-BE6E-2C048F91FC52}">
      <dgm:prSet phldrT="[Текст]"/>
      <dgm:spPr/>
      <dgm:t>
        <a:bodyPr/>
        <a:lstStyle/>
        <a:p>
          <a:r>
            <a: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[</a:t>
          </a:r>
          <a:r>
            <a:rPr lang="uk-U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б</a:t>
          </a:r>
          <a:r>
            <a: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]</a:t>
          </a:r>
          <a:endParaRPr lang="ru-RU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3B4AA55-5EE2-4F88-A718-0DF464A0FBE7}" type="parTrans" cxnId="{F0DE3051-AA56-402A-AE7A-1A2E3CFAFD82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15FECFD-FF73-4D9B-9EF2-C295AD784824}" type="sibTrans" cxnId="{F0DE3051-AA56-402A-AE7A-1A2E3CFAFD82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5664DF9-7858-4B49-9E16-D8C2C745794A}">
      <dgm:prSet phldrT="[Текст]"/>
      <dgm:spPr/>
      <dgm:t>
        <a:bodyPr/>
        <a:lstStyle/>
        <a:p>
          <a:r>
            <a:rPr lang="uk-UA" b="1" i="1" strike="noStrik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ГЛУХІ ЗВУКИ</a:t>
          </a:r>
          <a:endParaRPr lang="ru-RU" b="1" i="1" strike="noStrike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C3804A3-30F4-4AFC-8EE9-BEF22EEB0B88}" type="parTrans" cxnId="{E27098A6-7888-4C04-A31C-51B16443B5CA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8C23F01-CC2A-4720-ADF8-7524F532E3B0}" type="sibTrans" cxnId="{E27098A6-7888-4C04-A31C-51B16443B5CA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68B2B49-F856-4289-8BB7-5EC98D92D62C}">
      <dgm:prSet phldrT="[Текст]"/>
      <dgm:spPr/>
      <dgm:t>
        <a:bodyPr/>
        <a:lstStyle/>
        <a:p>
          <a:r>
            <a: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[</a:t>
          </a:r>
          <a:r>
            <a:rPr lang="uk-U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т</a:t>
          </a:r>
          <a:r>
            <a: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]</a:t>
          </a:r>
          <a:endParaRPr lang="ru-RU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93E038F-D62E-4674-B767-EDE4E93EA1D3}" type="parTrans" cxnId="{A30784D0-F386-4B7B-990D-F031AB1372C6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C92CDD7-4F7A-415E-B3DC-F04AD58EA12C}" type="sibTrans" cxnId="{A30784D0-F386-4B7B-990D-F031AB1372C6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9107C49-DD83-48E5-9A78-346FCD88DE7A}">
      <dgm:prSet phldrT="[Текст]"/>
      <dgm:spPr/>
      <dgm:t>
        <a:bodyPr/>
        <a:lstStyle/>
        <a:p>
          <a:r>
            <a: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[</a:t>
          </a:r>
          <a:r>
            <a:rPr lang="uk-U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</a:t>
          </a:r>
          <a:r>
            <a: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]</a:t>
          </a:r>
          <a:endParaRPr lang="ru-RU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4169791-1637-4FFE-8B49-4DF95AC40D4B}" type="parTrans" cxnId="{FA8EE7AA-6765-4DB6-A9F0-BC90A6BC103A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9489BD0-08B8-46BA-A9C0-5A5A616B68D0}" type="sibTrans" cxnId="{FA8EE7AA-6765-4DB6-A9F0-BC90A6BC103A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B8FF40A-25F0-4FE8-91C0-AF9DD98ED9C7}">
      <dgm:prSet phldrT="[Текст]"/>
      <dgm:spPr/>
      <dgm:t>
        <a:bodyPr/>
        <a:lstStyle/>
        <a:p>
          <a:r>
            <a: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[</a:t>
          </a:r>
          <a:r>
            <a:rPr lang="uk-U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з</a:t>
          </a:r>
          <a:r>
            <a: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]</a:t>
          </a:r>
          <a:endParaRPr lang="ru-RU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8B954F3-8940-4AD2-B944-7A58D37FEBCB}" type="parTrans" cxnId="{EE067C36-0671-4027-958B-33C36A610CBA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ED26672-156A-46CA-A885-1C0427BB0A23}" type="sibTrans" cxnId="{EE067C36-0671-4027-958B-33C36A610CBA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AEBAC57-94D5-45DD-8741-6C4C5112D1A1}">
      <dgm:prSet phldrT="[Текст]"/>
      <dgm:spPr/>
      <dgm:t>
        <a:bodyPr/>
        <a:lstStyle/>
        <a:p>
          <a:r>
            <a: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[</a:t>
          </a:r>
          <a:r>
            <a:rPr lang="uk-U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ж</a:t>
          </a:r>
          <a:r>
            <a: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]</a:t>
          </a:r>
          <a:endParaRPr lang="ru-RU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9B38CD9-59CB-4D4C-A04A-B97557A1FBC3}" type="parTrans" cxnId="{473C6DD9-EA1B-4EC2-B337-A652DDB3919B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1BA0F74-B0CD-458E-89CE-EA5883B6DAFC}" type="sibTrans" cxnId="{473C6DD9-EA1B-4EC2-B337-A652DDB3919B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61A0571-4BD5-4B12-9559-5A0420596658}">
      <dgm:prSet phldrT="[Текст]"/>
      <dgm:spPr/>
      <dgm:t>
        <a:bodyPr/>
        <a:lstStyle/>
        <a:p>
          <a:r>
            <a: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[</a:t>
          </a:r>
          <a:r>
            <a:rPr lang="uk-UA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дж</a:t>
          </a:r>
          <a:r>
            <a: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]</a:t>
          </a:r>
          <a:endParaRPr lang="ru-RU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129AD86-29A5-4C62-88C1-ABA4B038BC34}" type="parTrans" cxnId="{5AEF9423-5E24-439A-97DF-33554CFD3115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76EDCDD-89D1-46DC-8FCB-DCC1048B403F}" type="sibTrans" cxnId="{5AEF9423-5E24-439A-97DF-33554CFD3115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C691DD7-6513-4628-88F8-5795A67647FA}">
      <dgm:prSet phldrT="[Текст]"/>
      <dgm:spPr/>
      <dgm:t>
        <a:bodyPr/>
        <a:lstStyle/>
        <a:p>
          <a:r>
            <a: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[</a:t>
          </a:r>
          <a:r>
            <a:rPr lang="uk-UA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дз</a:t>
          </a:r>
          <a:r>
            <a: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]</a:t>
          </a:r>
          <a:endParaRPr lang="ru-RU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0EA45F5-A02B-4E82-8129-265703B026ED}" type="parTrans" cxnId="{18E8528F-0556-4EC3-B28D-2AE917F6F5AA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AA0745D-83E9-4557-A763-BB124DAAA36F}" type="sibTrans" cxnId="{18E8528F-0556-4EC3-B28D-2AE917F6F5AA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1D395AB-0836-4D51-9CA6-F81CEB8CCC02}">
      <dgm:prSet phldrT="[Текст]"/>
      <dgm:spPr/>
      <dgm:t>
        <a:bodyPr/>
        <a:lstStyle/>
        <a:p>
          <a:r>
            <a: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[</a:t>
          </a:r>
          <a:r>
            <a:rPr lang="uk-U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г</a:t>
          </a:r>
          <a:r>
            <a: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]</a:t>
          </a:r>
          <a:endParaRPr lang="ru-RU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6A2D5F9-2DDF-4EC1-B02C-A19E53045E5B}" type="parTrans" cxnId="{7A5F5441-0A49-4C11-B3BB-ABC046FEE206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9A99929-559F-49CB-98ED-1BFCAB5299F0}" type="sibTrans" cxnId="{7A5F5441-0A49-4C11-B3BB-ABC046FEE206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AFAFD27-784B-41E4-88B1-3CC838CD0CE8}">
      <dgm:prSet phldrT="[Текст]"/>
      <dgm:spPr/>
      <dgm:t>
        <a:bodyPr/>
        <a:lstStyle/>
        <a:p>
          <a:r>
            <a: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[</a:t>
          </a:r>
          <a:r>
            <a:rPr lang="ru-RU" b="0" i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ґ</a:t>
          </a:r>
          <a:r>
            <a: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]</a:t>
          </a:r>
          <a:endParaRPr lang="ru-RU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EF29BCC-5F1E-4F8B-A3FC-5E7FE1D640D4}" type="parTrans" cxnId="{D458952D-9D22-4378-9E34-2E94F082F87B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574301C-D02A-4EA2-9B03-AADAC480B699}" type="sibTrans" cxnId="{D458952D-9D22-4378-9E34-2E94F082F87B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403C09E-CEB3-4DE3-8879-044ABF300F8C}">
      <dgm:prSet phldrT="[Текст]"/>
      <dgm:spPr/>
      <dgm:t>
        <a:bodyPr/>
        <a:lstStyle/>
        <a:p>
          <a:r>
            <a: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[</a:t>
          </a:r>
          <a:r>
            <a:rPr lang="uk-U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</a:t>
          </a:r>
          <a:r>
            <a: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]</a:t>
          </a:r>
          <a:endParaRPr lang="ru-RU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28BA8F8-83BB-4F7E-9A38-0831B546DB67}" type="parTrans" cxnId="{058BCB42-0F88-4501-9A40-CFBEAFFD4C25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FF980C1-A349-48F6-94EA-C6420460B9C1}" type="sibTrans" cxnId="{058BCB42-0F88-4501-9A40-CFBEAFFD4C25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C6D3C3A-5FAF-4987-8BE9-8E8804AA8EB1}">
      <dgm:prSet phldrT="[Текст]"/>
      <dgm:spPr/>
      <dgm:t>
        <a:bodyPr/>
        <a:lstStyle/>
        <a:p>
          <a:r>
            <a: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[</a:t>
          </a:r>
          <a:r>
            <a:rPr lang="uk-U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ш</a:t>
          </a:r>
          <a:r>
            <a: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]</a:t>
          </a:r>
          <a:endParaRPr lang="ru-RU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C692EAA-1A19-4A3E-9891-AB776F3D2D32}" type="parTrans" cxnId="{CC2B1D05-925D-48E2-BDEC-138E2C76374A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2DA6DEC-17F2-4B75-8BBA-0DDDFA11D18A}" type="sibTrans" cxnId="{CC2B1D05-925D-48E2-BDEC-138E2C76374A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244D84A-78FD-41D5-A4CF-21C4713E8D25}">
      <dgm:prSet phldrT="[Текст]"/>
      <dgm:spPr/>
      <dgm:t>
        <a:bodyPr/>
        <a:lstStyle/>
        <a:p>
          <a:r>
            <a: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[</a:t>
          </a:r>
          <a:r>
            <a:rPr lang="uk-U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ч</a:t>
          </a:r>
          <a:r>
            <a: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]</a:t>
          </a:r>
          <a:endParaRPr lang="ru-RU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AC4F34F-5251-4ADC-8E08-A49CF63C678D}" type="parTrans" cxnId="{80F48E81-69D1-4A3D-8FB2-803076BA4FEA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D50F2E6-347D-40EB-BB4B-7D4B506611BE}" type="sibTrans" cxnId="{80F48E81-69D1-4A3D-8FB2-803076BA4FEA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C5DC545-908C-4E42-B072-02BFFA375CC4}">
      <dgm:prSet phldrT="[Текст]"/>
      <dgm:spPr/>
      <dgm:t>
        <a:bodyPr/>
        <a:lstStyle/>
        <a:p>
          <a:r>
            <a: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[</a:t>
          </a:r>
          <a:r>
            <a:rPr lang="uk-U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ц</a:t>
          </a:r>
          <a:r>
            <a: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]</a:t>
          </a:r>
          <a:endParaRPr lang="ru-RU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461C745-9781-4C36-A955-01A5E668AA16}" type="parTrans" cxnId="{73450B1C-241E-4FA2-926F-6474EBDA85C9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B8DF165-9FA7-4B0D-AC95-326F0BB813AA}" type="sibTrans" cxnId="{73450B1C-241E-4FA2-926F-6474EBDA85C9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C2D8A27-59AB-42DF-8E9B-A6642135E55D}">
      <dgm:prSet phldrT="[Текст]"/>
      <dgm:spPr/>
      <dgm:t>
        <a:bodyPr/>
        <a:lstStyle/>
        <a:p>
          <a:r>
            <a: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[</a:t>
          </a:r>
          <a:r>
            <a:rPr lang="uk-U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х</a:t>
          </a:r>
          <a:r>
            <a: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]</a:t>
          </a:r>
          <a:endParaRPr lang="ru-RU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CAE00C7-D7BD-42DA-B5F5-51477E33EBC5}" type="parTrans" cxnId="{C6E93BBD-0ABF-42DE-8718-A5C25DC30134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14B0ECD-2E92-41A2-B6F9-C454296F712B}" type="sibTrans" cxnId="{C6E93BBD-0ABF-42DE-8718-A5C25DC30134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3A056F2-CFB5-4BDC-9F30-138B404AA722}">
      <dgm:prSet phldrT="[Текст]"/>
      <dgm:spPr/>
      <dgm:t>
        <a:bodyPr/>
        <a:lstStyle/>
        <a:p>
          <a:r>
            <a: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[</a:t>
          </a:r>
          <a:r>
            <a:rPr lang="uk-U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</a:t>
          </a:r>
          <a:r>
            <a: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]</a:t>
          </a:r>
          <a:endParaRPr lang="ru-RU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2915B79-F12F-4B9C-AD75-81110619E8E4}" type="parTrans" cxnId="{69DBAED0-3ECF-40AE-A6C5-2359FCA60DB6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241477F-7CAF-4231-8BEF-D5D48ED8ECDC}" type="sibTrans" cxnId="{69DBAED0-3ECF-40AE-A6C5-2359FCA60DB6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82A6FCA-C3F7-470B-9334-BAAA001A8DAF}" type="pres">
      <dgm:prSet presAssocID="{CB557292-A81D-4D58-9935-76649F4B9420}" presName="Name0" presStyleCnt="0">
        <dgm:presLayoutVars>
          <dgm:dir/>
          <dgm:animLvl val="lvl"/>
          <dgm:resizeHandles val="exact"/>
        </dgm:presLayoutVars>
      </dgm:prSet>
      <dgm:spPr/>
    </dgm:pt>
    <dgm:pt modelId="{1AE9DE90-9E1A-4106-BE20-78431C225415}" type="pres">
      <dgm:prSet presAssocID="{B378BB1E-19D9-440B-AD71-67B1B8560788}" presName="vertFlow" presStyleCnt="0"/>
      <dgm:spPr/>
    </dgm:pt>
    <dgm:pt modelId="{50A93DDE-554B-42A7-AF69-5977ECD30485}" type="pres">
      <dgm:prSet presAssocID="{B378BB1E-19D9-440B-AD71-67B1B8560788}" presName="header" presStyleLbl="node1" presStyleIdx="0" presStyleCnt="2"/>
      <dgm:spPr/>
    </dgm:pt>
    <dgm:pt modelId="{72E47543-A212-4BB6-9EE6-2A6EA67738E9}" type="pres">
      <dgm:prSet presAssocID="{BD934D35-4B95-41CC-9DAB-247EC6D32C99}" presName="parTrans" presStyleLbl="sibTrans2D1" presStyleIdx="0" presStyleCnt="16"/>
      <dgm:spPr/>
    </dgm:pt>
    <dgm:pt modelId="{3B9255BB-481A-4FB2-9A4C-7A6A8DF44EE6}" type="pres">
      <dgm:prSet presAssocID="{A29F7228-B1CC-4917-BF66-C9AD4E5B8869}" presName="child" presStyleLbl="alignAccFollowNode1" presStyleIdx="0" presStyleCnt="16">
        <dgm:presLayoutVars>
          <dgm:chMax val="0"/>
          <dgm:bulletEnabled val="1"/>
        </dgm:presLayoutVars>
      </dgm:prSet>
      <dgm:spPr/>
    </dgm:pt>
    <dgm:pt modelId="{4463FCB8-B9A1-4926-B1AE-FB9BC0EEFBFD}" type="pres">
      <dgm:prSet presAssocID="{C77D1EC2-8255-413A-B4E8-60533B26A608}" presName="sibTrans" presStyleLbl="sibTrans2D1" presStyleIdx="1" presStyleCnt="16"/>
      <dgm:spPr/>
    </dgm:pt>
    <dgm:pt modelId="{7AC512F7-6C34-42F7-BC63-536EFC984895}" type="pres">
      <dgm:prSet presAssocID="{F69EFD7A-6F70-48F4-BE6E-2C048F91FC52}" presName="child" presStyleLbl="alignAccFollowNode1" presStyleIdx="1" presStyleCnt="16">
        <dgm:presLayoutVars>
          <dgm:chMax val="0"/>
          <dgm:bulletEnabled val="1"/>
        </dgm:presLayoutVars>
      </dgm:prSet>
      <dgm:spPr/>
    </dgm:pt>
    <dgm:pt modelId="{D5D3E757-904F-4842-8F34-46354E4F095D}" type="pres">
      <dgm:prSet presAssocID="{E15FECFD-FF73-4D9B-9EF2-C295AD784824}" presName="sibTrans" presStyleLbl="sibTrans2D1" presStyleIdx="2" presStyleCnt="16"/>
      <dgm:spPr/>
    </dgm:pt>
    <dgm:pt modelId="{0BD1543C-D09F-45CC-8C42-5C31072ECF16}" type="pres">
      <dgm:prSet presAssocID="{FB8FF40A-25F0-4FE8-91C0-AF9DD98ED9C7}" presName="child" presStyleLbl="alignAccFollowNode1" presStyleIdx="2" presStyleCnt="16">
        <dgm:presLayoutVars>
          <dgm:chMax val="0"/>
          <dgm:bulletEnabled val="1"/>
        </dgm:presLayoutVars>
      </dgm:prSet>
      <dgm:spPr/>
    </dgm:pt>
    <dgm:pt modelId="{4A42A58F-DE93-4E11-B735-2EE03282C06C}" type="pres">
      <dgm:prSet presAssocID="{DED26672-156A-46CA-A885-1C0427BB0A23}" presName="sibTrans" presStyleLbl="sibTrans2D1" presStyleIdx="3" presStyleCnt="16"/>
      <dgm:spPr/>
    </dgm:pt>
    <dgm:pt modelId="{9A8EE406-501B-4FA1-BA05-85E58A8C5838}" type="pres">
      <dgm:prSet presAssocID="{DAEBAC57-94D5-45DD-8741-6C4C5112D1A1}" presName="child" presStyleLbl="alignAccFollowNode1" presStyleIdx="3" presStyleCnt="16">
        <dgm:presLayoutVars>
          <dgm:chMax val="0"/>
          <dgm:bulletEnabled val="1"/>
        </dgm:presLayoutVars>
      </dgm:prSet>
      <dgm:spPr/>
    </dgm:pt>
    <dgm:pt modelId="{E47D2469-CF48-44F2-9780-8354FE61FCBD}" type="pres">
      <dgm:prSet presAssocID="{C1BA0F74-B0CD-458E-89CE-EA5883B6DAFC}" presName="sibTrans" presStyleLbl="sibTrans2D1" presStyleIdx="4" presStyleCnt="16"/>
      <dgm:spPr/>
    </dgm:pt>
    <dgm:pt modelId="{F73E2015-2F74-4358-896C-48C7D0E14875}" type="pres">
      <dgm:prSet presAssocID="{261A0571-4BD5-4B12-9559-5A0420596658}" presName="child" presStyleLbl="alignAccFollowNode1" presStyleIdx="4" presStyleCnt="16">
        <dgm:presLayoutVars>
          <dgm:chMax val="0"/>
          <dgm:bulletEnabled val="1"/>
        </dgm:presLayoutVars>
      </dgm:prSet>
      <dgm:spPr/>
    </dgm:pt>
    <dgm:pt modelId="{B628F49A-4A49-4DB4-A22C-5D8F805BD310}" type="pres">
      <dgm:prSet presAssocID="{E76EDCDD-89D1-46DC-8FCB-DCC1048B403F}" presName="sibTrans" presStyleLbl="sibTrans2D1" presStyleIdx="5" presStyleCnt="16"/>
      <dgm:spPr/>
    </dgm:pt>
    <dgm:pt modelId="{8B00E68D-3662-4157-80D5-C30E301F4C35}" type="pres">
      <dgm:prSet presAssocID="{4C691DD7-6513-4628-88F8-5795A67647FA}" presName="child" presStyleLbl="alignAccFollowNode1" presStyleIdx="5" presStyleCnt="16">
        <dgm:presLayoutVars>
          <dgm:chMax val="0"/>
          <dgm:bulletEnabled val="1"/>
        </dgm:presLayoutVars>
      </dgm:prSet>
      <dgm:spPr/>
    </dgm:pt>
    <dgm:pt modelId="{6C3510ED-EF9B-4267-9ACC-096176AFF225}" type="pres">
      <dgm:prSet presAssocID="{1AA0745D-83E9-4557-A763-BB124DAAA36F}" presName="sibTrans" presStyleLbl="sibTrans2D1" presStyleIdx="6" presStyleCnt="16"/>
      <dgm:spPr/>
    </dgm:pt>
    <dgm:pt modelId="{CA18047E-EB38-4028-BE28-9A7C30602622}" type="pres">
      <dgm:prSet presAssocID="{A1D395AB-0836-4D51-9CA6-F81CEB8CCC02}" presName="child" presStyleLbl="alignAccFollowNode1" presStyleIdx="6" presStyleCnt="16">
        <dgm:presLayoutVars>
          <dgm:chMax val="0"/>
          <dgm:bulletEnabled val="1"/>
        </dgm:presLayoutVars>
      </dgm:prSet>
      <dgm:spPr/>
    </dgm:pt>
    <dgm:pt modelId="{499F7A77-584C-4928-9EB7-C065A945B756}" type="pres">
      <dgm:prSet presAssocID="{F9A99929-559F-49CB-98ED-1BFCAB5299F0}" presName="sibTrans" presStyleLbl="sibTrans2D1" presStyleIdx="7" presStyleCnt="16"/>
      <dgm:spPr/>
    </dgm:pt>
    <dgm:pt modelId="{44E8C2EE-584B-4DC8-9DC6-65213104D432}" type="pres">
      <dgm:prSet presAssocID="{5AFAFD27-784B-41E4-88B1-3CC838CD0CE8}" presName="child" presStyleLbl="alignAccFollowNode1" presStyleIdx="7" presStyleCnt="16">
        <dgm:presLayoutVars>
          <dgm:chMax val="0"/>
          <dgm:bulletEnabled val="1"/>
        </dgm:presLayoutVars>
      </dgm:prSet>
      <dgm:spPr/>
    </dgm:pt>
    <dgm:pt modelId="{7A2E1F60-17D6-42AD-B672-0FCA5B02884B}" type="pres">
      <dgm:prSet presAssocID="{B378BB1E-19D9-440B-AD71-67B1B8560788}" presName="hSp" presStyleCnt="0"/>
      <dgm:spPr/>
    </dgm:pt>
    <dgm:pt modelId="{B10C5475-44E9-45E4-8BBD-6A8EBF0965DC}" type="pres">
      <dgm:prSet presAssocID="{F5664DF9-7858-4B49-9E16-D8C2C745794A}" presName="vertFlow" presStyleCnt="0"/>
      <dgm:spPr/>
    </dgm:pt>
    <dgm:pt modelId="{E1ADBAEA-B992-4A23-8190-FB0DBC7AB1AF}" type="pres">
      <dgm:prSet presAssocID="{F5664DF9-7858-4B49-9E16-D8C2C745794A}" presName="header" presStyleLbl="node1" presStyleIdx="1" presStyleCnt="2"/>
      <dgm:spPr/>
    </dgm:pt>
    <dgm:pt modelId="{1CA695A8-32AD-40FA-8404-31E8FBAC5A87}" type="pres">
      <dgm:prSet presAssocID="{D93E038F-D62E-4674-B767-EDE4E93EA1D3}" presName="parTrans" presStyleLbl="sibTrans2D1" presStyleIdx="8" presStyleCnt="16"/>
      <dgm:spPr/>
    </dgm:pt>
    <dgm:pt modelId="{6FB428F7-005F-4223-9A1F-FE1ACE9D4A4F}" type="pres">
      <dgm:prSet presAssocID="{E68B2B49-F856-4289-8BB7-5EC98D92D62C}" presName="child" presStyleLbl="alignAccFollowNode1" presStyleIdx="8" presStyleCnt="16">
        <dgm:presLayoutVars>
          <dgm:chMax val="0"/>
          <dgm:bulletEnabled val="1"/>
        </dgm:presLayoutVars>
      </dgm:prSet>
      <dgm:spPr/>
    </dgm:pt>
    <dgm:pt modelId="{B9A566A1-6897-4AB4-86D6-2263BD859533}" type="pres">
      <dgm:prSet presAssocID="{9C92CDD7-4F7A-415E-B3DC-F04AD58EA12C}" presName="sibTrans" presStyleLbl="sibTrans2D1" presStyleIdx="9" presStyleCnt="16"/>
      <dgm:spPr/>
    </dgm:pt>
    <dgm:pt modelId="{6067ECD9-4BDC-499B-BD00-620180AC8DC7}" type="pres">
      <dgm:prSet presAssocID="{39107C49-DD83-48E5-9A78-346FCD88DE7A}" presName="child" presStyleLbl="alignAccFollowNode1" presStyleIdx="9" presStyleCnt="16">
        <dgm:presLayoutVars>
          <dgm:chMax val="0"/>
          <dgm:bulletEnabled val="1"/>
        </dgm:presLayoutVars>
      </dgm:prSet>
      <dgm:spPr/>
    </dgm:pt>
    <dgm:pt modelId="{A8A95357-AA1F-4988-A30F-093C6A223D09}" type="pres">
      <dgm:prSet presAssocID="{C9489BD0-08B8-46BA-A9C0-5A5A616B68D0}" presName="sibTrans" presStyleLbl="sibTrans2D1" presStyleIdx="10" presStyleCnt="16"/>
      <dgm:spPr/>
    </dgm:pt>
    <dgm:pt modelId="{28E103B6-4DE8-4AC1-8F50-141C26ADE83A}" type="pres">
      <dgm:prSet presAssocID="{A403C09E-CEB3-4DE3-8879-044ABF300F8C}" presName="child" presStyleLbl="alignAccFollowNode1" presStyleIdx="10" presStyleCnt="16">
        <dgm:presLayoutVars>
          <dgm:chMax val="0"/>
          <dgm:bulletEnabled val="1"/>
        </dgm:presLayoutVars>
      </dgm:prSet>
      <dgm:spPr/>
    </dgm:pt>
    <dgm:pt modelId="{C0CF6703-6D56-4C11-90C3-643BBEBCBDC3}" type="pres">
      <dgm:prSet presAssocID="{DFF980C1-A349-48F6-94EA-C6420460B9C1}" presName="sibTrans" presStyleLbl="sibTrans2D1" presStyleIdx="11" presStyleCnt="16"/>
      <dgm:spPr/>
    </dgm:pt>
    <dgm:pt modelId="{774180AF-AADE-40FB-872C-08129B605B9D}" type="pres">
      <dgm:prSet presAssocID="{9C6D3C3A-5FAF-4987-8BE9-8E8804AA8EB1}" presName="child" presStyleLbl="alignAccFollowNode1" presStyleIdx="11" presStyleCnt="16">
        <dgm:presLayoutVars>
          <dgm:chMax val="0"/>
          <dgm:bulletEnabled val="1"/>
        </dgm:presLayoutVars>
      </dgm:prSet>
      <dgm:spPr/>
    </dgm:pt>
    <dgm:pt modelId="{98962B53-AA52-4D37-B21E-9DA1F078D87C}" type="pres">
      <dgm:prSet presAssocID="{62DA6DEC-17F2-4B75-8BBA-0DDDFA11D18A}" presName="sibTrans" presStyleLbl="sibTrans2D1" presStyleIdx="12" presStyleCnt="16"/>
      <dgm:spPr/>
    </dgm:pt>
    <dgm:pt modelId="{40F13D7B-A44E-4557-8D11-7AD3423953EC}" type="pres">
      <dgm:prSet presAssocID="{0244D84A-78FD-41D5-A4CF-21C4713E8D25}" presName="child" presStyleLbl="alignAccFollowNode1" presStyleIdx="12" presStyleCnt="16">
        <dgm:presLayoutVars>
          <dgm:chMax val="0"/>
          <dgm:bulletEnabled val="1"/>
        </dgm:presLayoutVars>
      </dgm:prSet>
      <dgm:spPr/>
    </dgm:pt>
    <dgm:pt modelId="{27C7789B-9C78-45B0-A56E-2BC4D1FAF8C4}" type="pres">
      <dgm:prSet presAssocID="{3D50F2E6-347D-40EB-BB4B-7D4B506611BE}" presName="sibTrans" presStyleLbl="sibTrans2D1" presStyleIdx="13" presStyleCnt="16"/>
      <dgm:spPr/>
    </dgm:pt>
    <dgm:pt modelId="{10AAB4A2-1142-4779-B6DB-32F68C3926D4}" type="pres">
      <dgm:prSet presAssocID="{EC5DC545-908C-4E42-B072-02BFFA375CC4}" presName="child" presStyleLbl="alignAccFollowNode1" presStyleIdx="13" presStyleCnt="16">
        <dgm:presLayoutVars>
          <dgm:chMax val="0"/>
          <dgm:bulletEnabled val="1"/>
        </dgm:presLayoutVars>
      </dgm:prSet>
      <dgm:spPr/>
    </dgm:pt>
    <dgm:pt modelId="{D0656EA0-022F-4A58-B235-0CD2A1F3ECE1}" type="pres">
      <dgm:prSet presAssocID="{1B8DF165-9FA7-4B0D-AC95-326F0BB813AA}" presName="sibTrans" presStyleLbl="sibTrans2D1" presStyleIdx="14" presStyleCnt="16"/>
      <dgm:spPr/>
    </dgm:pt>
    <dgm:pt modelId="{05A2E389-6ABB-4D1C-97D5-CE8D53EEB12D}" type="pres">
      <dgm:prSet presAssocID="{4C2D8A27-59AB-42DF-8E9B-A6642135E55D}" presName="child" presStyleLbl="alignAccFollowNode1" presStyleIdx="14" presStyleCnt="16">
        <dgm:presLayoutVars>
          <dgm:chMax val="0"/>
          <dgm:bulletEnabled val="1"/>
        </dgm:presLayoutVars>
      </dgm:prSet>
      <dgm:spPr/>
    </dgm:pt>
    <dgm:pt modelId="{A9518030-850E-4595-B34C-B5851EDEFC17}" type="pres">
      <dgm:prSet presAssocID="{114B0ECD-2E92-41A2-B6F9-C454296F712B}" presName="sibTrans" presStyleLbl="sibTrans2D1" presStyleIdx="15" presStyleCnt="16"/>
      <dgm:spPr/>
    </dgm:pt>
    <dgm:pt modelId="{6012EF18-BE83-41BE-9DFF-D5B2F2F1BC3B}" type="pres">
      <dgm:prSet presAssocID="{E3A056F2-CFB5-4BDC-9F30-138B404AA722}" presName="child" presStyleLbl="alignAccFollowNode1" presStyleIdx="15" presStyleCnt="16">
        <dgm:presLayoutVars>
          <dgm:chMax val="0"/>
          <dgm:bulletEnabled val="1"/>
        </dgm:presLayoutVars>
      </dgm:prSet>
      <dgm:spPr/>
    </dgm:pt>
  </dgm:ptLst>
  <dgm:cxnLst>
    <dgm:cxn modelId="{27D80201-2B4A-47EE-9F08-98B5FD3ED741}" type="presOf" srcId="{DAEBAC57-94D5-45DD-8741-6C4C5112D1A1}" destId="{9A8EE406-501B-4FA1-BA05-85E58A8C5838}" srcOrd="0" destOrd="0" presId="urn:microsoft.com/office/officeart/2005/8/layout/lProcess1"/>
    <dgm:cxn modelId="{CC2B1D05-925D-48E2-BDEC-138E2C76374A}" srcId="{F5664DF9-7858-4B49-9E16-D8C2C745794A}" destId="{9C6D3C3A-5FAF-4987-8BE9-8E8804AA8EB1}" srcOrd="3" destOrd="0" parTransId="{8C692EAA-1A19-4A3E-9891-AB776F3D2D32}" sibTransId="{62DA6DEC-17F2-4B75-8BBA-0DDDFA11D18A}"/>
    <dgm:cxn modelId="{20DDED13-8769-47B9-AAD7-7DEDDD41DE54}" type="presOf" srcId="{C1BA0F74-B0CD-458E-89CE-EA5883B6DAFC}" destId="{E47D2469-CF48-44F2-9780-8354FE61FCBD}" srcOrd="0" destOrd="0" presId="urn:microsoft.com/office/officeart/2005/8/layout/lProcess1"/>
    <dgm:cxn modelId="{D85DFF13-ECF3-4C05-89FF-426240D8A57B}" type="presOf" srcId="{A1D395AB-0836-4D51-9CA6-F81CEB8CCC02}" destId="{CA18047E-EB38-4028-BE28-9A7C30602622}" srcOrd="0" destOrd="0" presId="urn:microsoft.com/office/officeart/2005/8/layout/lProcess1"/>
    <dgm:cxn modelId="{EFC49215-8D78-46D6-9903-7008024A9FB3}" type="presOf" srcId="{F5664DF9-7858-4B49-9E16-D8C2C745794A}" destId="{E1ADBAEA-B992-4A23-8190-FB0DBC7AB1AF}" srcOrd="0" destOrd="0" presId="urn:microsoft.com/office/officeart/2005/8/layout/lProcess1"/>
    <dgm:cxn modelId="{A2FED416-FB9A-4DC0-82E3-3769312483A9}" type="presOf" srcId="{EC5DC545-908C-4E42-B072-02BFFA375CC4}" destId="{10AAB4A2-1142-4779-B6DB-32F68C3926D4}" srcOrd="0" destOrd="0" presId="urn:microsoft.com/office/officeart/2005/8/layout/lProcess1"/>
    <dgm:cxn modelId="{BE3ECA17-F665-466C-BD5B-4F41F19609EE}" type="presOf" srcId="{D93E038F-D62E-4674-B767-EDE4E93EA1D3}" destId="{1CA695A8-32AD-40FA-8404-31E8FBAC5A87}" srcOrd="0" destOrd="0" presId="urn:microsoft.com/office/officeart/2005/8/layout/lProcess1"/>
    <dgm:cxn modelId="{73450B1C-241E-4FA2-926F-6474EBDA85C9}" srcId="{F5664DF9-7858-4B49-9E16-D8C2C745794A}" destId="{EC5DC545-908C-4E42-B072-02BFFA375CC4}" srcOrd="5" destOrd="0" parTransId="{1461C745-9781-4C36-A955-01A5E668AA16}" sibTransId="{1B8DF165-9FA7-4B0D-AC95-326F0BB813AA}"/>
    <dgm:cxn modelId="{A3E97023-9968-4891-92DF-DDB9A1A33349}" type="presOf" srcId="{62DA6DEC-17F2-4B75-8BBA-0DDDFA11D18A}" destId="{98962B53-AA52-4D37-B21E-9DA1F078D87C}" srcOrd="0" destOrd="0" presId="urn:microsoft.com/office/officeart/2005/8/layout/lProcess1"/>
    <dgm:cxn modelId="{5AEF9423-5E24-439A-97DF-33554CFD3115}" srcId="{B378BB1E-19D9-440B-AD71-67B1B8560788}" destId="{261A0571-4BD5-4B12-9559-5A0420596658}" srcOrd="4" destOrd="0" parTransId="{6129AD86-29A5-4C62-88C1-ABA4B038BC34}" sibTransId="{E76EDCDD-89D1-46DC-8FCB-DCC1048B403F}"/>
    <dgm:cxn modelId="{D458952D-9D22-4378-9E34-2E94F082F87B}" srcId="{B378BB1E-19D9-440B-AD71-67B1B8560788}" destId="{5AFAFD27-784B-41E4-88B1-3CC838CD0CE8}" srcOrd="7" destOrd="0" parTransId="{BEF29BCC-5F1E-4F8B-A3FC-5E7FE1D640D4}" sibTransId="{8574301C-D02A-4EA2-9B03-AADAC480B699}"/>
    <dgm:cxn modelId="{9731F42F-28CD-40C6-99C4-E4EF8828DC4C}" type="presOf" srcId="{1B8DF165-9FA7-4B0D-AC95-326F0BB813AA}" destId="{D0656EA0-022F-4A58-B235-0CD2A1F3ECE1}" srcOrd="0" destOrd="0" presId="urn:microsoft.com/office/officeart/2005/8/layout/lProcess1"/>
    <dgm:cxn modelId="{AFA53333-0563-4F0C-AE24-C7C115EEE940}" type="presOf" srcId="{9C6D3C3A-5FAF-4987-8BE9-8E8804AA8EB1}" destId="{774180AF-AADE-40FB-872C-08129B605B9D}" srcOrd="0" destOrd="0" presId="urn:microsoft.com/office/officeart/2005/8/layout/lProcess1"/>
    <dgm:cxn modelId="{F9F8A835-ACB8-4650-89C7-D33B6E898FC0}" type="presOf" srcId="{39107C49-DD83-48E5-9A78-346FCD88DE7A}" destId="{6067ECD9-4BDC-499B-BD00-620180AC8DC7}" srcOrd="0" destOrd="0" presId="urn:microsoft.com/office/officeart/2005/8/layout/lProcess1"/>
    <dgm:cxn modelId="{EE067C36-0671-4027-958B-33C36A610CBA}" srcId="{B378BB1E-19D9-440B-AD71-67B1B8560788}" destId="{FB8FF40A-25F0-4FE8-91C0-AF9DD98ED9C7}" srcOrd="2" destOrd="0" parTransId="{A8B954F3-8940-4AD2-B944-7A58D37FEBCB}" sibTransId="{DED26672-156A-46CA-A885-1C0427BB0A23}"/>
    <dgm:cxn modelId="{61CA5C37-2C43-4582-ADED-61ED2775A70A}" type="presOf" srcId="{261A0571-4BD5-4B12-9559-5A0420596658}" destId="{F73E2015-2F74-4358-896C-48C7D0E14875}" srcOrd="0" destOrd="0" presId="urn:microsoft.com/office/officeart/2005/8/layout/lProcess1"/>
    <dgm:cxn modelId="{AFA73F3C-432F-4209-8C52-0630E93E5ADF}" srcId="{CB557292-A81D-4D58-9935-76649F4B9420}" destId="{B378BB1E-19D9-440B-AD71-67B1B8560788}" srcOrd="0" destOrd="0" parTransId="{9B3FF3CF-F9DF-4A2B-9C1E-14941918B05F}" sibTransId="{CD7C57D3-130B-42A5-9B81-84101634C62C}"/>
    <dgm:cxn modelId="{8F2CB93F-7D69-4CB0-A28A-C1188558D145}" type="presOf" srcId="{A29F7228-B1CC-4917-BF66-C9AD4E5B8869}" destId="{3B9255BB-481A-4FB2-9A4C-7A6A8DF44EE6}" srcOrd="0" destOrd="0" presId="urn:microsoft.com/office/officeart/2005/8/layout/lProcess1"/>
    <dgm:cxn modelId="{67875C5B-63BD-4443-87A1-47CD47F0EF09}" type="presOf" srcId="{B378BB1E-19D9-440B-AD71-67B1B8560788}" destId="{50A93DDE-554B-42A7-AF69-5977ECD30485}" srcOrd="0" destOrd="0" presId="urn:microsoft.com/office/officeart/2005/8/layout/lProcess1"/>
    <dgm:cxn modelId="{B580EB5E-D9DD-4A7C-8A93-AFF4A78043D4}" type="presOf" srcId="{DFF980C1-A349-48F6-94EA-C6420460B9C1}" destId="{C0CF6703-6D56-4C11-90C3-643BBEBCBDC3}" srcOrd="0" destOrd="0" presId="urn:microsoft.com/office/officeart/2005/8/layout/lProcess1"/>
    <dgm:cxn modelId="{8A9E4B5F-B123-4DC5-8F5A-7E39910DA17F}" type="presOf" srcId="{114B0ECD-2E92-41A2-B6F9-C454296F712B}" destId="{A9518030-850E-4595-B34C-B5851EDEFC17}" srcOrd="0" destOrd="0" presId="urn:microsoft.com/office/officeart/2005/8/layout/lProcess1"/>
    <dgm:cxn modelId="{7A5F5441-0A49-4C11-B3BB-ABC046FEE206}" srcId="{B378BB1E-19D9-440B-AD71-67B1B8560788}" destId="{A1D395AB-0836-4D51-9CA6-F81CEB8CCC02}" srcOrd="6" destOrd="0" parTransId="{F6A2D5F9-2DDF-4EC1-B02C-A19E53045E5B}" sibTransId="{F9A99929-559F-49CB-98ED-1BFCAB5299F0}"/>
    <dgm:cxn modelId="{058BCB42-0F88-4501-9A40-CFBEAFFD4C25}" srcId="{F5664DF9-7858-4B49-9E16-D8C2C745794A}" destId="{A403C09E-CEB3-4DE3-8879-044ABF300F8C}" srcOrd="2" destOrd="0" parTransId="{F28BA8F8-83BB-4F7E-9A38-0831B546DB67}" sibTransId="{DFF980C1-A349-48F6-94EA-C6420460B9C1}"/>
    <dgm:cxn modelId="{5381A94B-1191-40C3-8DFD-8DCC7B34FA6F}" type="presOf" srcId="{5AFAFD27-784B-41E4-88B1-3CC838CD0CE8}" destId="{44E8C2EE-584B-4DC8-9DC6-65213104D432}" srcOrd="0" destOrd="0" presId="urn:microsoft.com/office/officeart/2005/8/layout/lProcess1"/>
    <dgm:cxn modelId="{FAAAE54D-4A9D-415E-A1BF-670684DD6CEC}" type="presOf" srcId="{BD934D35-4B95-41CC-9DAB-247EC6D32C99}" destId="{72E47543-A212-4BB6-9EE6-2A6EA67738E9}" srcOrd="0" destOrd="0" presId="urn:microsoft.com/office/officeart/2005/8/layout/lProcess1"/>
    <dgm:cxn modelId="{1FF3F66F-BDE3-4F4B-904E-BB020481571F}" type="presOf" srcId="{E68B2B49-F856-4289-8BB7-5EC98D92D62C}" destId="{6FB428F7-005F-4223-9A1F-FE1ACE9D4A4F}" srcOrd="0" destOrd="0" presId="urn:microsoft.com/office/officeart/2005/8/layout/lProcess1"/>
    <dgm:cxn modelId="{6D6E1A51-9322-4C7F-B540-B96A53CB58E1}" type="presOf" srcId="{E76EDCDD-89D1-46DC-8FCB-DCC1048B403F}" destId="{B628F49A-4A49-4DB4-A22C-5D8F805BD310}" srcOrd="0" destOrd="0" presId="urn:microsoft.com/office/officeart/2005/8/layout/lProcess1"/>
    <dgm:cxn modelId="{F0DE3051-AA56-402A-AE7A-1A2E3CFAFD82}" srcId="{B378BB1E-19D9-440B-AD71-67B1B8560788}" destId="{F69EFD7A-6F70-48F4-BE6E-2C048F91FC52}" srcOrd="1" destOrd="0" parTransId="{43B4AA55-5EE2-4F88-A718-0DF464A0FBE7}" sibTransId="{E15FECFD-FF73-4D9B-9EF2-C295AD784824}"/>
    <dgm:cxn modelId="{76621753-A47A-42BE-864A-A0F09F631959}" type="presOf" srcId="{A403C09E-CEB3-4DE3-8879-044ABF300F8C}" destId="{28E103B6-4DE8-4AC1-8F50-141C26ADE83A}" srcOrd="0" destOrd="0" presId="urn:microsoft.com/office/officeart/2005/8/layout/lProcess1"/>
    <dgm:cxn modelId="{D6530C75-54DC-402D-B818-700DC1444BC9}" type="presOf" srcId="{E3A056F2-CFB5-4BDC-9F30-138B404AA722}" destId="{6012EF18-BE83-41BE-9DFF-D5B2F2F1BC3B}" srcOrd="0" destOrd="0" presId="urn:microsoft.com/office/officeart/2005/8/layout/lProcess1"/>
    <dgm:cxn modelId="{78875659-4073-496B-A575-EDA99B2CE35D}" type="presOf" srcId="{C77D1EC2-8255-413A-B4E8-60533B26A608}" destId="{4463FCB8-B9A1-4926-B1AE-FB9BC0EEFBFD}" srcOrd="0" destOrd="0" presId="urn:microsoft.com/office/officeart/2005/8/layout/lProcess1"/>
    <dgm:cxn modelId="{184BB179-9D7C-4397-9DB7-0EF0492D05FD}" type="presOf" srcId="{F9A99929-559F-49CB-98ED-1BFCAB5299F0}" destId="{499F7A77-584C-4928-9EB7-C065A945B756}" srcOrd="0" destOrd="0" presId="urn:microsoft.com/office/officeart/2005/8/layout/lProcess1"/>
    <dgm:cxn modelId="{4165FD80-6885-4A2C-AE6F-077E9A852F16}" type="presOf" srcId="{F69EFD7A-6F70-48F4-BE6E-2C048F91FC52}" destId="{7AC512F7-6C34-42F7-BC63-536EFC984895}" srcOrd="0" destOrd="0" presId="urn:microsoft.com/office/officeart/2005/8/layout/lProcess1"/>
    <dgm:cxn modelId="{80F48E81-69D1-4A3D-8FB2-803076BA4FEA}" srcId="{F5664DF9-7858-4B49-9E16-D8C2C745794A}" destId="{0244D84A-78FD-41D5-A4CF-21C4713E8D25}" srcOrd="4" destOrd="0" parTransId="{8AC4F34F-5251-4ADC-8E08-A49CF63C678D}" sibTransId="{3D50F2E6-347D-40EB-BB4B-7D4B506611BE}"/>
    <dgm:cxn modelId="{E180FB84-89FF-40A2-BFA9-2FC2B37F5590}" type="presOf" srcId="{4C2D8A27-59AB-42DF-8E9B-A6642135E55D}" destId="{05A2E389-6ABB-4D1C-97D5-CE8D53EEB12D}" srcOrd="0" destOrd="0" presId="urn:microsoft.com/office/officeart/2005/8/layout/lProcess1"/>
    <dgm:cxn modelId="{1E8FF28E-4C19-474B-B1AF-84C8263B91B2}" type="presOf" srcId="{DED26672-156A-46CA-A885-1C0427BB0A23}" destId="{4A42A58F-DE93-4E11-B735-2EE03282C06C}" srcOrd="0" destOrd="0" presId="urn:microsoft.com/office/officeart/2005/8/layout/lProcess1"/>
    <dgm:cxn modelId="{18E8528F-0556-4EC3-B28D-2AE917F6F5AA}" srcId="{B378BB1E-19D9-440B-AD71-67B1B8560788}" destId="{4C691DD7-6513-4628-88F8-5795A67647FA}" srcOrd="5" destOrd="0" parTransId="{00EA45F5-A02B-4E82-8129-265703B026ED}" sibTransId="{1AA0745D-83E9-4557-A763-BB124DAAA36F}"/>
    <dgm:cxn modelId="{1C78D19A-DE39-42AC-A0B0-C3207988814C}" type="presOf" srcId="{1AA0745D-83E9-4557-A763-BB124DAAA36F}" destId="{6C3510ED-EF9B-4267-9ACC-096176AFF225}" srcOrd="0" destOrd="0" presId="urn:microsoft.com/office/officeart/2005/8/layout/lProcess1"/>
    <dgm:cxn modelId="{6A9CD3A0-30FF-4861-A8EE-6FB8ED53F5E0}" type="presOf" srcId="{E15FECFD-FF73-4D9B-9EF2-C295AD784824}" destId="{D5D3E757-904F-4842-8F34-46354E4F095D}" srcOrd="0" destOrd="0" presId="urn:microsoft.com/office/officeart/2005/8/layout/lProcess1"/>
    <dgm:cxn modelId="{66E8EEA3-AF35-425F-8FBE-DC461DD22EB0}" srcId="{B378BB1E-19D9-440B-AD71-67B1B8560788}" destId="{A29F7228-B1CC-4917-BF66-C9AD4E5B8869}" srcOrd="0" destOrd="0" parTransId="{BD934D35-4B95-41CC-9DAB-247EC6D32C99}" sibTransId="{C77D1EC2-8255-413A-B4E8-60533B26A608}"/>
    <dgm:cxn modelId="{E27098A6-7888-4C04-A31C-51B16443B5CA}" srcId="{CB557292-A81D-4D58-9935-76649F4B9420}" destId="{F5664DF9-7858-4B49-9E16-D8C2C745794A}" srcOrd="1" destOrd="0" parTransId="{8C3804A3-30F4-4AFC-8EE9-BEF22EEB0B88}" sibTransId="{C8C23F01-CC2A-4720-ADF8-7524F532E3B0}"/>
    <dgm:cxn modelId="{CAFF8FA9-2633-40B1-BCD2-ED9AF6B84A5E}" type="presOf" srcId="{CB557292-A81D-4D58-9935-76649F4B9420}" destId="{982A6FCA-C3F7-470B-9334-BAAA001A8DAF}" srcOrd="0" destOrd="0" presId="urn:microsoft.com/office/officeart/2005/8/layout/lProcess1"/>
    <dgm:cxn modelId="{5B78BAAA-C0B1-463E-82B5-71C7E3331EC6}" type="presOf" srcId="{9C92CDD7-4F7A-415E-B3DC-F04AD58EA12C}" destId="{B9A566A1-6897-4AB4-86D6-2263BD859533}" srcOrd="0" destOrd="0" presId="urn:microsoft.com/office/officeart/2005/8/layout/lProcess1"/>
    <dgm:cxn modelId="{FA8EE7AA-6765-4DB6-A9F0-BC90A6BC103A}" srcId="{F5664DF9-7858-4B49-9E16-D8C2C745794A}" destId="{39107C49-DD83-48E5-9A78-346FCD88DE7A}" srcOrd="1" destOrd="0" parTransId="{04169791-1637-4FFE-8B49-4DF95AC40D4B}" sibTransId="{C9489BD0-08B8-46BA-A9C0-5A5A616B68D0}"/>
    <dgm:cxn modelId="{C6E93BBD-0ABF-42DE-8718-A5C25DC30134}" srcId="{F5664DF9-7858-4B49-9E16-D8C2C745794A}" destId="{4C2D8A27-59AB-42DF-8E9B-A6642135E55D}" srcOrd="6" destOrd="0" parTransId="{3CAE00C7-D7BD-42DA-B5F5-51477E33EBC5}" sibTransId="{114B0ECD-2E92-41A2-B6F9-C454296F712B}"/>
    <dgm:cxn modelId="{1A9E2FC8-6237-43AF-93A5-05BE968BFD45}" type="presOf" srcId="{FB8FF40A-25F0-4FE8-91C0-AF9DD98ED9C7}" destId="{0BD1543C-D09F-45CC-8C42-5C31072ECF16}" srcOrd="0" destOrd="0" presId="urn:microsoft.com/office/officeart/2005/8/layout/lProcess1"/>
    <dgm:cxn modelId="{286D97C8-A50E-4935-A0CB-B1B04E95A091}" type="presOf" srcId="{C9489BD0-08B8-46BA-A9C0-5A5A616B68D0}" destId="{A8A95357-AA1F-4988-A30F-093C6A223D09}" srcOrd="0" destOrd="0" presId="urn:microsoft.com/office/officeart/2005/8/layout/lProcess1"/>
    <dgm:cxn modelId="{8EA095CB-795D-436A-9CBB-10F7D224C313}" type="presOf" srcId="{0244D84A-78FD-41D5-A4CF-21C4713E8D25}" destId="{40F13D7B-A44E-4557-8D11-7AD3423953EC}" srcOrd="0" destOrd="0" presId="urn:microsoft.com/office/officeart/2005/8/layout/lProcess1"/>
    <dgm:cxn modelId="{A30784D0-F386-4B7B-990D-F031AB1372C6}" srcId="{F5664DF9-7858-4B49-9E16-D8C2C745794A}" destId="{E68B2B49-F856-4289-8BB7-5EC98D92D62C}" srcOrd="0" destOrd="0" parTransId="{D93E038F-D62E-4674-B767-EDE4E93EA1D3}" sibTransId="{9C92CDD7-4F7A-415E-B3DC-F04AD58EA12C}"/>
    <dgm:cxn modelId="{69DBAED0-3ECF-40AE-A6C5-2359FCA60DB6}" srcId="{F5664DF9-7858-4B49-9E16-D8C2C745794A}" destId="{E3A056F2-CFB5-4BDC-9F30-138B404AA722}" srcOrd="7" destOrd="0" parTransId="{F2915B79-F12F-4B9C-AD75-81110619E8E4}" sibTransId="{1241477F-7CAF-4231-8BEF-D5D48ED8ECDC}"/>
    <dgm:cxn modelId="{11BFFED1-6FE3-4463-9F48-F4C7AA783060}" type="presOf" srcId="{3D50F2E6-347D-40EB-BB4B-7D4B506611BE}" destId="{27C7789B-9C78-45B0-A56E-2BC4D1FAF8C4}" srcOrd="0" destOrd="0" presId="urn:microsoft.com/office/officeart/2005/8/layout/lProcess1"/>
    <dgm:cxn modelId="{473C6DD9-EA1B-4EC2-B337-A652DDB3919B}" srcId="{B378BB1E-19D9-440B-AD71-67B1B8560788}" destId="{DAEBAC57-94D5-45DD-8741-6C4C5112D1A1}" srcOrd="3" destOrd="0" parTransId="{79B38CD9-59CB-4D4C-A04A-B97557A1FBC3}" sibTransId="{C1BA0F74-B0CD-458E-89CE-EA5883B6DAFC}"/>
    <dgm:cxn modelId="{AC7D67FD-7E5F-41D1-8A06-C404BE4FC0A8}" type="presOf" srcId="{4C691DD7-6513-4628-88F8-5795A67647FA}" destId="{8B00E68D-3662-4157-80D5-C30E301F4C35}" srcOrd="0" destOrd="0" presId="urn:microsoft.com/office/officeart/2005/8/layout/lProcess1"/>
    <dgm:cxn modelId="{CD355DAD-643C-4A82-BBE3-C5DBE4588146}" type="presParOf" srcId="{982A6FCA-C3F7-470B-9334-BAAA001A8DAF}" destId="{1AE9DE90-9E1A-4106-BE20-78431C225415}" srcOrd="0" destOrd="0" presId="urn:microsoft.com/office/officeart/2005/8/layout/lProcess1"/>
    <dgm:cxn modelId="{7D5EE754-1912-4449-B511-C49C25699EDC}" type="presParOf" srcId="{1AE9DE90-9E1A-4106-BE20-78431C225415}" destId="{50A93DDE-554B-42A7-AF69-5977ECD30485}" srcOrd="0" destOrd="0" presId="urn:microsoft.com/office/officeart/2005/8/layout/lProcess1"/>
    <dgm:cxn modelId="{03CFBE84-B329-4340-995E-2B8AFCDC84C1}" type="presParOf" srcId="{1AE9DE90-9E1A-4106-BE20-78431C225415}" destId="{72E47543-A212-4BB6-9EE6-2A6EA67738E9}" srcOrd="1" destOrd="0" presId="urn:microsoft.com/office/officeart/2005/8/layout/lProcess1"/>
    <dgm:cxn modelId="{AD58E260-6051-446E-85EE-26A7384B301F}" type="presParOf" srcId="{1AE9DE90-9E1A-4106-BE20-78431C225415}" destId="{3B9255BB-481A-4FB2-9A4C-7A6A8DF44EE6}" srcOrd="2" destOrd="0" presId="urn:microsoft.com/office/officeart/2005/8/layout/lProcess1"/>
    <dgm:cxn modelId="{AF4F804F-1A1F-4F22-ADFC-0760F268656E}" type="presParOf" srcId="{1AE9DE90-9E1A-4106-BE20-78431C225415}" destId="{4463FCB8-B9A1-4926-B1AE-FB9BC0EEFBFD}" srcOrd="3" destOrd="0" presId="urn:microsoft.com/office/officeart/2005/8/layout/lProcess1"/>
    <dgm:cxn modelId="{10E8ADE6-6E07-49D1-A4F1-0DBA5DD694FB}" type="presParOf" srcId="{1AE9DE90-9E1A-4106-BE20-78431C225415}" destId="{7AC512F7-6C34-42F7-BC63-536EFC984895}" srcOrd="4" destOrd="0" presId="urn:microsoft.com/office/officeart/2005/8/layout/lProcess1"/>
    <dgm:cxn modelId="{8D5AF965-65DE-4FFC-AF87-4997289D6EDC}" type="presParOf" srcId="{1AE9DE90-9E1A-4106-BE20-78431C225415}" destId="{D5D3E757-904F-4842-8F34-46354E4F095D}" srcOrd="5" destOrd="0" presId="urn:microsoft.com/office/officeart/2005/8/layout/lProcess1"/>
    <dgm:cxn modelId="{CA9BD0C3-F7CB-4413-9E72-041C41471179}" type="presParOf" srcId="{1AE9DE90-9E1A-4106-BE20-78431C225415}" destId="{0BD1543C-D09F-45CC-8C42-5C31072ECF16}" srcOrd="6" destOrd="0" presId="urn:microsoft.com/office/officeart/2005/8/layout/lProcess1"/>
    <dgm:cxn modelId="{D737FF46-CF89-4400-A917-AAC1E2088FBD}" type="presParOf" srcId="{1AE9DE90-9E1A-4106-BE20-78431C225415}" destId="{4A42A58F-DE93-4E11-B735-2EE03282C06C}" srcOrd="7" destOrd="0" presId="urn:microsoft.com/office/officeart/2005/8/layout/lProcess1"/>
    <dgm:cxn modelId="{0BF2D245-C9F3-41C3-AEF2-4411808FB16A}" type="presParOf" srcId="{1AE9DE90-9E1A-4106-BE20-78431C225415}" destId="{9A8EE406-501B-4FA1-BA05-85E58A8C5838}" srcOrd="8" destOrd="0" presId="urn:microsoft.com/office/officeart/2005/8/layout/lProcess1"/>
    <dgm:cxn modelId="{95401BC5-2C9D-466C-B485-F1AD55B31D99}" type="presParOf" srcId="{1AE9DE90-9E1A-4106-BE20-78431C225415}" destId="{E47D2469-CF48-44F2-9780-8354FE61FCBD}" srcOrd="9" destOrd="0" presId="urn:microsoft.com/office/officeart/2005/8/layout/lProcess1"/>
    <dgm:cxn modelId="{4052EA82-6031-4411-A926-94C034D232D4}" type="presParOf" srcId="{1AE9DE90-9E1A-4106-BE20-78431C225415}" destId="{F73E2015-2F74-4358-896C-48C7D0E14875}" srcOrd="10" destOrd="0" presId="urn:microsoft.com/office/officeart/2005/8/layout/lProcess1"/>
    <dgm:cxn modelId="{1738E53C-7C58-4AE5-BBB2-806939918782}" type="presParOf" srcId="{1AE9DE90-9E1A-4106-BE20-78431C225415}" destId="{B628F49A-4A49-4DB4-A22C-5D8F805BD310}" srcOrd="11" destOrd="0" presId="urn:microsoft.com/office/officeart/2005/8/layout/lProcess1"/>
    <dgm:cxn modelId="{CB94B5D1-1527-4E1D-B823-9F57824F36D5}" type="presParOf" srcId="{1AE9DE90-9E1A-4106-BE20-78431C225415}" destId="{8B00E68D-3662-4157-80D5-C30E301F4C35}" srcOrd="12" destOrd="0" presId="urn:microsoft.com/office/officeart/2005/8/layout/lProcess1"/>
    <dgm:cxn modelId="{A8F5A0ED-AE58-4139-AD65-43D11FC12A2A}" type="presParOf" srcId="{1AE9DE90-9E1A-4106-BE20-78431C225415}" destId="{6C3510ED-EF9B-4267-9ACC-096176AFF225}" srcOrd="13" destOrd="0" presId="urn:microsoft.com/office/officeart/2005/8/layout/lProcess1"/>
    <dgm:cxn modelId="{F750A639-417F-4E99-802F-4561E4DBAAE5}" type="presParOf" srcId="{1AE9DE90-9E1A-4106-BE20-78431C225415}" destId="{CA18047E-EB38-4028-BE28-9A7C30602622}" srcOrd="14" destOrd="0" presId="urn:microsoft.com/office/officeart/2005/8/layout/lProcess1"/>
    <dgm:cxn modelId="{09EE8298-4851-486A-80A1-C81E6D529857}" type="presParOf" srcId="{1AE9DE90-9E1A-4106-BE20-78431C225415}" destId="{499F7A77-584C-4928-9EB7-C065A945B756}" srcOrd="15" destOrd="0" presId="urn:microsoft.com/office/officeart/2005/8/layout/lProcess1"/>
    <dgm:cxn modelId="{E43D1A53-2469-468C-A79D-9641100AB8F5}" type="presParOf" srcId="{1AE9DE90-9E1A-4106-BE20-78431C225415}" destId="{44E8C2EE-584B-4DC8-9DC6-65213104D432}" srcOrd="16" destOrd="0" presId="urn:microsoft.com/office/officeart/2005/8/layout/lProcess1"/>
    <dgm:cxn modelId="{C116309D-49FD-4598-84E1-12E07EAFECB9}" type="presParOf" srcId="{982A6FCA-C3F7-470B-9334-BAAA001A8DAF}" destId="{7A2E1F60-17D6-42AD-B672-0FCA5B02884B}" srcOrd="1" destOrd="0" presId="urn:microsoft.com/office/officeart/2005/8/layout/lProcess1"/>
    <dgm:cxn modelId="{CA93FB23-96CE-4176-A93D-FE1104C09D9C}" type="presParOf" srcId="{982A6FCA-C3F7-470B-9334-BAAA001A8DAF}" destId="{B10C5475-44E9-45E4-8BBD-6A8EBF0965DC}" srcOrd="2" destOrd="0" presId="urn:microsoft.com/office/officeart/2005/8/layout/lProcess1"/>
    <dgm:cxn modelId="{3FDDDE40-2388-400B-B107-4C80D3B846E2}" type="presParOf" srcId="{B10C5475-44E9-45E4-8BBD-6A8EBF0965DC}" destId="{E1ADBAEA-B992-4A23-8190-FB0DBC7AB1AF}" srcOrd="0" destOrd="0" presId="urn:microsoft.com/office/officeart/2005/8/layout/lProcess1"/>
    <dgm:cxn modelId="{7A6552FF-1C2B-48BD-99CF-A221A1F08311}" type="presParOf" srcId="{B10C5475-44E9-45E4-8BBD-6A8EBF0965DC}" destId="{1CA695A8-32AD-40FA-8404-31E8FBAC5A87}" srcOrd="1" destOrd="0" presId="urn:microsoft.com/office/officeart/2005/8/layout/lProcess1"/>
    <dgm:cxn modelId="{C0307A12-5B1C-4138-82B0-2ADE29DD5F8C}" type="presParOf" srcId="{B10C5475-44E9-45E4-8BBD-6A8EBF0965DC}" destId="{6FB428F7-005F-4223-9A1F-FE1ACE9D4A4F}" srcOrd="2" destOrd="0" presId="urn:microsoft.com/office/officeart/2005/8/layout/lProcess1"/>
    <dgm:cxn modelId="{7427ECF1-89FD-4A6C-A2FA-8D8BF9B76D82}" type="presParOf" srcId="{B10C5475-44E9-45E4-8BBD-6A8EBF0965DC}" destId="{B9A566A1-6897-4AB4-86D6-2263BD859533}" srcOrd="3" destOrd="0" presId="urn:microsoft.com/office/officeart/2005/8/layout/lProcess1"/>
    <dgm:cxn modelId="{783C9F65-66D4-48C4-B9FD-77E07381CFA7}" type="presParOf" srcId="{B10C5475-44E9-45E4-8BBD-6A8EBF0965DC}" destId="{6067ECD9-4BDC-499B-BD00-620180AC8DC7}" srcOrd="4" destOrd="0" presId="urn:microsoft.com/office/officeart/2005/8/layout/lProcess1"/>
    <dgm:cxn modelId="{E29AF8B7-7EF7-453E-8F90-4257A8F08E0C}" type="presParOf" srcId="{B10C5475-44E9-45E4-8BBD-6A8EBF0965DC}" destId="{A8A95357-AA1F-4988-A30F-093C6A223D09}" srcOrd="5" destOrd="0" presId="urn:microsoft.com/office/officeart/2005/8/layout/lProcess1"/>
    <dgm:cxn modelId="{69772C9E-D4CB-444C-B179-EAAAAA72AA13}" type="presParOf" srcId="{B10C5475-44E9-45E4-8BBD-6A8EBF0965DC}" destId="{28E103B6-4DE8-4AC1-8F50-141C26ADE83A}" srcOrd="6" destOrd="0" presId="urn:microsoft.com/office/officeart/2005/8/layout/lProcess1"/>
    <dgm:cxn modelId="{182CB358-6E4A-41D9-A328-04DB7C0C0DFD}" type="presParOf" srcId="{B10C5475-44E9-45E4-8BBD-6A8EBF0965DC}" destId="{C0CF6703-6D56-4C11-90C3-643BBEBCBDC3}" srcOrd="7" destOrd="0" presId="urn:microsoft.com/office/officeart/2005/8/layout/lProcess1"/>
    <dgm:cxn modelId="{8463203F-A724-4DD5-B037-06A52C1D6738}" type="presParOf" srcId="{B10C5475-44E9-45E4-8BBD-6A8EBF0965DC}" destId="{774180AF-AADE-40FB-872C-08129B605B9D}" srcOrd="8" destOrd="0" presId="urn:microsoft.com/office/officeart/2005/8/layout/lProcess1"/>
    <dgm:cxn modelId="{29056CE3-304D-45CE-8E84-E3219270452D}" type="presParOf" srcId="{B10C5475-44E9-45E4-8BBD-6A8EBF0965DC}" destId="{98962B53-AA52-4D37-B21E-9DA1F078D87C}" srcOrd="9" destOrd="0" presId="urn:microsoft.com/office/officeart/2005/8/layout/lProcess1"/>
    <dgm:cxn modelId="{FE906AD6-380F-4550-9A93-9DAF06CF756B}" type="presParOf" srcId="{B10C5475-44E9-45E4-8BBD-6A8EBF0965DC}" destId="{40F13D7B-A44E-4557-8D11-7AD3423953EC}" srcOrd="10" destOrd="0" presId="urn:microsoft.com/office/officeart/2005/8/layout/lProcess1"/>
    <dgm:cxn modelId="{4358F6A9-2AB7-4D99-A39B-0257F180F1C4}" type="presParOf" srcId="{B10C5475-44E9-45E4-8BBD-6A8EBF0965DC}" destId="{27C7789B-9C78-45B0-A56E-2BC4D1FAF8C4}" srcOrd="11" destOrd="0" presId="urn:microsoft.com/office/officeart/2005/8/layout/lProcess1"/>
    <dgm:cxn modelId="{C797FDBF-81F3-46FF-8D93-D01C96B967B4}" type="presParOf" srcId="{B10C5475-44E9-45E4-8BBD-6A8EBF0965DC}" destId="{10AAB4A2-1142-4779-B6DB-32F68C3926D4}" srcOrd="12" destOrd="0" presId="urn:microsoft.com/office/officeart/2005/8/layout/lProcess1"/>
    <dgm:cxn modelId="{D538B38A-CF1D-4ECD-BFFE-E2E7D0A50CF3}" type="presParOf" srcId="{B10C5475-44E9-45E4-8BBD-6A8EBF0965DC}" destId="{D0656EA0-022F-4A58-B235-0CD2A1F3ECE1}" srcOrd="13" destOrd="0" presId="urn:microsoft.com/office/officeart/2005/8/layout/lProcess1"/>
    <dgm:cxn modelId="{0A74EBA8-C6E2-4A01-97E1-C1C85C09EF4E}" type="presParOf" srcId="{B10C5475-44E9-45E4-8BBD-6A8EBF0965DC}" destId="{05A2E389-6ABB-4D1C-97D5-CE8D53EEB12D}" srcOrd="14" destOrd="0" presId="urn:microsoft.com/office/officeart/2005/8/layout/lProcess1"/>
    <dgm:cxn modelId="{9AF44B31-2344-4454-AFEF-F36E6D9B747E}" type="presParOf" srcId="{B10C5475-44E9-45E4-8BBD-6A8EBF0965DC}" destId="{A9518030-850E-4595-B34C-B5851EDEFC17}" srcOrd="15" destOrd="0" presId="urn:microsoft.com/office/officeart/2005/8/layout/lProcess1"/>
    <dgm:cxn modelId="{E4B22D7F-14C0-4091-92A8-5D92BB10DA34}" type="presParOf" srcId="{B10C5475-44E9-45E4-8BBD-6A8EBF0965DC}" destId="{6012EF18-BE83-41BE-9DFF-D5B2F2F1BC3B}" srcOrd="16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3831DA90-B449-4D73-B1F7-4940F4F28335}" type="doc">
      <dgm:prSet loTypeId="urn:microsoft.com/office/officeart/2005/8/layout/default" loCatId="list" qsTypeId="urn:microsoft.com/office/officeart/2005/8/quickstyle/simple5" qsCatId="simple" csTypeId="urn:microsoft.com/office/officeart/2005/8/colors/accent1_4" csCatId="accent1"/>
      <dgm:spPr/>
      <dgm:t>
        <a:bodyPr/>
        <a:lstStyle/>
        <a:p>
          <a:endParaRPr lang="ru-RU"/>
        </a:p>
      </dgm:t>
    </dgm:pt>
    <dgm:pt modelId="{C1A1671C-B45D-493D-B410-14C2804A4402}">
      <dgm:prSet/>
      <dgm:spPr/>
      <dgm:t>
        <a:bodyPr/>
        <a:lstStyle/>
        <a:p>
          <a:r>
            <a:rPr lang="en-US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[</a:t>
          </a:r>
          <a:r>
            <a:rPr lang="uk-UA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ф</a:t>
          </a:r>
          <a:r>
            <a:rPr lang="en-US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]</a:t>
          </a:r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534B6A4-179F-4AFF-9DB2-3F7DDC6F2F29}" type="parTrans" cxnId="{6D03FAD3-A381-4932-8069-DAF19742A1DF}">
      <dgm:prSet/>
      <dgm:spPr/>
      <dgm:t>
        <a:bodyPr/>
        <a:lstStyle/>
        <a:p>
          <a:endParaRPr lang="ru-RU"/>
        </a:p>
      </dgm:t>
    </dgm:pt>
    <dgm:pt modelId="{A934CC8B-37CA-47B7-B8E7-EB8B0A26920F}" type="sibTrans" cxnId="{6D03FAD3-A381-4932-8069-DAF19742A1DF}">
      <dgm:prSet/>
      <dgm:spPr/>
      <dgm:t>
        <a:bodyPr/>
        <a:lstStyle/>
        <a:p>
          <a:endParaRPr lang="ru-RU"/>
        </a:p>
      </dgm:t>
    </dgm:pt>
    <dgm:pt modelId="{3681CB44-1B12-4FDF-800E-8C83325C0DC8}" type="pres">
      <dgm:prSet presAssocID="{3831DA90-B449-4D73-B1F7-4940F4F28335}" presName="diagram" presStyleCnt="0">
        <dgm:presLayoutVars>
          <dgm:dir/>
          <dgm:resizeHandles val="exact"/>
        </dgm:presLayoutVars>
      </dgm:prSet>
      <dgm:spPr/>
    </dgm:pt>
    <dgm:pt modelId="{152CCF3A-A9CF-43E8-AD61-0D72749573D5}" type="pres">
      <dgm:prSet presAssocID="{C1A1671C-B45D-493D-B410-14C2804A4402}" presName="node" presStyleLbl="node1" presStyleIdx="0" presStyleCnt="1" custLinFactNeighborX="0" custLinFactNeighborY="11020">
        <dgm:presLayoutVars>
          <dgm:bulletEnabled val="1"/>
        </dgm:presLayoutVars>
      </dgm:prSet>
      <dgm:spPr/>
    </dgm:pt>
  </dgm:ptLst>
  <dgm:cxnLst>
    <dgm:cxn modelId="{AA62D9BE-9446-40F9-8F43-C691BA5F0119}" type="presOf" srcId="{3831DA90-B449-4D73-B1F7-4940F4F28335}" destId="{3681CB44-1B12-4FDF-800E-8C83325C0DC8}" srcOrd="0" destOrd="0" presId="urn:microsoft.com/office/officeart/2005/8/layout/default"/>
    <dgm:cxn modelId="{6D03FAD3-A381-4932-8069-DAF19742A1DF}" srcId="{3831DA90-B449-4D73-B1F7-4940F4F28335}" destId="{C1A1671C-B45D-493D-B410-14C2804A4402}" srcOrd="0" destOrd="0" parTransId="{6534B6A4-179F-4AFF-9DB2-3F7DDC6F2F29}" sibTransId="{A934CC8B-37CA-47B7-B8E7-EB8B0A26920F}"/>
    <dgm:cxn modelId="{3D607EE7-006A-476D-880D-D1223765F758}" type="presOf" srcId="{C1A1671C-B45D-493D-B410-14C2804A4402}" destId="{152CCF3A-A9CF-43E8-AD61-0D72749573D5}" srcOrd="0" destOrd="0" presId="urn:microsoft.com/office/officeart/2005/8/layout/default"/>
    <dgm:cxn modelId="{3C4CD375-EC64-46A8-B44E-585423094E4E}" type="presParOf" srcId="{3681CB44-1B12-4FDF-800E-8C83325C0DC8}" destId="{152CCF3A-A9CF-43E8-AD61-0D72749573D5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22E1D7-C9B3-407F-9E45-2F94541B2849}">
      <dsp:nvSpPr>
        <dsp:cNvPr id="0" name=""/>
        <dsp:cNvSpPr/>
      </dsp:nvSpPr>
      <dsp:spPr>
        <a:xfrm>
          <a:off x="0" y="29961"/>
          <a:ext cx="11529392" cy="1670759"/>
        </a:xfrm>
        <a:prstGeom prst="round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just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4200" b="1" i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Фонетика</a:t>
          </a:r>
          <a:r>
            <a:rPr lang="uk-UA" sz="42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– це розділ мовознавства, що вивчає звуковий склад мови. </a:t>
          </a:r>
          <a:endParaRPr lang="ru-RU" sz="42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81560" y="111521"/>
        <a:ext cx="11366272" cy="1507639"/>
      </dsp:txXfrm>
    </dsp:sp>
    <dsp:sp modelId="{500954D8-0C79-49FE-AD22-24A26F70C947}">
      <dsp:nvSpPr>
        <dsp:cNvPr id="0" name=""/>
        <dsp:cNvSpPr/>
      </dsp:nvSpPr>
      <dsp:spPr>
        <a:xfrm>
          <a:off x="0" y="1821681"/>
          <a:ext cx="11529392" cy="1670759"/>
        </a:xfrm>
        <a:prstGeom prst="round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20000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2000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20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just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4200" b="1" i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Звук</a:t>
          </a:r>
          <a:r>
            <a:rPr lang="uk-UA" sz="42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– найменша неподільна одиниця, яку вимовляємо та чуємо. </a:t>
          </a:r>
          <a:endParaRPr lang="ru-RU" sz="42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81560" y="1903241"/>
        <a:ext cx="11366272" cy="1507639"/>
      </dsp:txXfrm>
    </dsp:sp>
    <dsp:sp modelId="{F334B59D-CC49-4791-904E-EBE677FEE18D}">
      <dsp:nvSpPr>
        <dsp:cNvPr id="0" name=""/>
        <dsp:cNvSpPr/>
      </dsp:nvSpPr>
      <dsp:spPr>
        <a:xfrm>
          <a:off x="0" y="3613401"/>
          <a:ext cx="11529392" cy="1670759"/>
        </a:xfrm>
        <a:prstGeom prst="round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40000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4000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40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just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4200" b="1" i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Буква</a:t>
          </a:r>
          <a:r>
            <a:rPr lang="uk-UA" sz="42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– знак, який слугує для позначення на письмі звука. </a:t>
          </a:r>
          <a:endParaRPr lang="ru-RU" sz="42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81560" y="3694961"/>
        <a:ext cx="11366272" cy="1507639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64E331-97BA-46E6-A72E-F3408669BDA2}">
      <dsp:nvSpPr>
        <dsp:cNvPr id="0" name=""/>
        <dsp:cNvSpPr/>
      </dsp:nvSpPr>
      <dsp:spPr>
        <a:xfrm>
          <a:off x="0" y="0"/>
          <a:ext cx="11900452" cy="4373218"/>
        </a:xfrm>
        <a:prstGeom prst="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62280" tIns="462280" rIns="462280" bIns="46228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6500" b="1" i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ПРИГОЛОСНІ ЗВУКИ</a:t>
          </a:r>
          <a:endParaRPr lang="ru-RU" sz="6500" b="1" i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0"/>
        <a:ext cx="11900452" cy="2361537"/>
      </dsp:txXfrm>
    </dsp:sp>
    <dsp:sp modelId="{4335A8CA-1F4A-4E53-BCCF-7A941906B68F}">
      <dsp:nvSpPr>
        <dsp:cNvPr id="0" name=""/>
        <dsp:cNvSpPr/>
      </dsp:nvSpPr>
      <dsp:spPr>
        <a:xfrm>
          <a:off x="0" y="2274073"/>
          <a:ext cx="5950226" cy="201168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62280" tIns="82550" rIns="462280" bIns="825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65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М'які</a:t>
          </a:r>
          <a:endParaRPr lang="ru-RU" sz="65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2274073"/>
        <a:ext cx="5950226" cy="2011680"/>
      </dsp:txXfrm>
    </dsp:sp>
    <dsp:sp modelId="{B8FCBABC-6D36-4B3E-85F5-77EA6CA78574}">
      <dsp:nvSpPr>
        <dsp:cNvPr id="0" name=""/>
        <dsp:cNvSpPr/>
      </dsp:nvSpPr>
      <dsp:spPr>
        <a:xfrm>
          <a:off x="5950226" y="2274073"/>
          <a:ext cx="5950226" cy="201168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-4000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62280" tIns="82550" rIns="462280" bIns="825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65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</a:t>
          </a:r>
          <a:r>
            <a:rPr lang="en-US" sz="65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’</a:t>
          </a:r>
          <a:r>
            <a:rPr lang="uk-UA" sz="65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омякшені</a:t>
          </a:r>
          <a:endParaRPr lang="ru-RU" sz="65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950226" y="2274073"/>
        <a:ext cx="5950226" cy="201168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6B887B-5069-4D4D-A144-6C25D857E188}">
      <dsp:nvSpPr>
        <dsp:cNvPr id="0" name=""/>
        <dsp:cNvSpPr/>
      </dsp:nvSpPr>
      <dsp:spPr>
        <a:xfrm>
          <a:off x="4990977" y="2432137"/>
          <a:ext cx="1706463" cy="170646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600" b="1" i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М’які звуки</a:t>
          </a:r>
          <a:endParaRPr lang="ru-RU" sz="3600" b="1" i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240883" y="2682043"/>
        <a:ext cx="1206651" cy="1206651"/>
      </dsp:txXfrm>
    </dsp:sp>
    <dsp:sp modelId="{E4318734-4560-4D3A-B570-63C18F996111}">
      <dsp:nvSpPr>
        <dsp:cNvPr id="0" name=""/>
        <dsp:cNvSpPr/>
      </dsp:nvSpPr>
      <dsp:spPr>
        <a:xfrm rot="16200000">
          <a:off x="5562697" y="1626820"/>
          <a:ext cx="563022" cy="58019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4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647151" y="1827313"/>
        <a:ext cx="394115" cy="348119"/>
      </dsp:txXfrm>
    </dsp:sp>
    <dsp:sp modelId="{683AF2BC-9B8E-4625-8B21-15BA5C1E2611}">
      <dsp:nvSpPr>
        <dsp:cNvPr id="0" name=""/>
        <dsp:cNvSpPr/>
      </dsp:nvSpPr>
      <dsp:spPr>
        <a:xfrm>
          <a:off x="5161623" y="4660"/>
          <a:ext cx="1365170" cy="136517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[</a:t>
          </a:r>
          <a:r>
            <a:rPr lang="uk-UA" sz="3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</a:t>
          </a:r>
          <a:r>
            <a:rPr lang="en-US" sz="3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]</a:t>
          </a:r>
          <a:endParaRPr lang="ru-RU" sz="3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361548" y="204585"/>
        <a:ext cx="965320" cy="965320"/>
      </dsp:txXfrm>
    </dsp:sp>
    <dsp:sp modelId="{714C95A8-0F19-4E81-8409-0094CD99C21D}">
      <dsp:nvSpPr>
        <dsp:cNvPr id="0" name=""/>
        <dsp:cNvSpPr/>
      </dsp:nvSpPr>
      <dsp:spPr>
        <a:xfrm rot="18600000">
          <a:off x="6442320" y="1946976"/>
          <a:ext cx="563022" cy="58019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4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472488" y="2127710"/>
        <a:ext cx="394115" cy="348119"/>
      </dsp:txXfrm>
    </dsp:sp>
    <dsp:sp modelId="{5D479034-3F20-4E23-BD70-4CBF8D689AC4}">
      <dsp:nvSpPr>
        <dsp:cNvPr id="0" name=""/>
        <dsp:cNvSpPr/>
      </dsp:nvSpPr>
      <dsp:spPr>
        <a:xfrm>
          <a:off x="6831665" y="612505"/>
          <a:ext cx="1365170" cy="136517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[</a:t>
          </a:r>
          <a:r>
            <a:rPr lang="uk-UA" sz="3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т</a:t>
          </a:r>
          <a:r>
            <a:rPr lang="en-US" sz="3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]</a:t>
          </a:r>
          <a:endParaRPr lang="ru-RU" sz="3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7031590" y="812430"/>
        <a:ext cx="965320" cy="965320"/>
      </dsp:txXfrm>
    </dsp:sp>
    <dsp:sp modelId="{CD879A70-15A7-42F3-9355-D24E61737C44}">
      <dsp:nvSpPr>
        <dsp:cNvPr id="0" name=""/>
        <dsp:cNvSpPr/>
      </dsp:nvSpPr>
      <dsp:spPr>
        <a:xfrm rot="21000000">
          <a:off x="6910358" y="2757641"/>
          <a:ext cx="563022" cy="58019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4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911641" y="2888345"/>
        <a:ext cx="394115" cy="348119"/>
      </dsp:txXfrm>
    </dsp:sp>
    <dsp:sp modelId="{9EEE8C6D-51BC-4195-8BBC-68D918CD18F4}">
      <dsp:nvSpPr>
        <dsp:cNvPr id="0" name=""/>
        <dsp:cNvSpPr/>
      </dsp:nvSpPr>
      <dsp:spPr>
        <a:xfrm>
          <a:off x="7720275" y="2151624"/>
          <a:ext cx="1365170" cy="136517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[</a:t>
          </a:r>
          <a:r>
            <a:rPr lang="uk-UA" sz="3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з</a:t>
          </a:r>
          <a:r>
            <a:rPr lang="en-US" sz="3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]</a:t>
          </a:r>
          <a:endParaRPr lang="ru-RU" sz="3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7920200" y="2351549"/>
        <a:ext cx="965320" cy="965320"/>
      </dsp:txXfrm>
    </dsp:sp>
    <dsp:sp modelId="{8B2D1E94-A978-4627-8F36-079D006DDFCC}">
      <dsp:nvSpPr>
        <dsp:cNvPr id="0" name=""/>
        <dsp:cNvSpPr/>
      </dsp:nvSpPr>
      <dsp:spPr>
        <a:xfrm rot="1800000">
          <a:off x="6747810" y="3679495"/>
          <a:ext cx="563022" cy="58019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4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759125" y="3753307"/>
        <a:ext cx="394115" cy="348119"/>
      </dsp:txXfrm>
    </dsp:sp>
    <dsp:sp modelId="{BEF35332-B36B-4196-A03F-60C9E99E25F7}">
      <dsp:nvSpPr>
        <dsp:cNvPr id="0" name=""/>
        <dsp:cNvSpPr/>
      </dsp:nvSpPr>
      <dsp:spPr>
        <a:xfrm>
          <a:off x="7411664" y="3901845"/>
          <a:ext cx="1365170" cy="136517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[</a:t>
          </a:r>
          <a:r>
            <a:rPr lang="uk-UA" sz="3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</a:t>
          </a:r>
          <a:r>
            <a:rPr lang="en-US" sz="3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]</a:t>
          </a:r>
          <a:endParaRPr lang="ru-RU" sz="3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7611589" y="4101770"/>
        <a:ext cx="965320" cy="965320"/>
      </dsp:txXfrm>
    </dsp:sp>
    <dsp:sp modelId="{E8B50D40-59B4-48AC-B4A3-1375CB51F618}">
      <dsp:nvSpPr>
        <dsp:cNvPr id="0" name=""/>
        <dsp:cNvSpPr/>
      </dsp:nvSpPr>
      <dsp:spPr>
        <a:xfrm rot="4200000">
          <a:off x="6030735" y="4281192"/>
          <a:ext cx="563022" cy="58019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4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086304" y="4317871"/>
        <a:ext cx="394115" cy="348119"/>
      </dsp:txXfrm>
    </dsp:sp>
    <dsp:sp modelId="{ECBE562A-CD50-45F8-91D1-A3E8A8E9FD46}">
      <dsp:nvSpPr>
        <dsp:cNvPr id="0" name=""/>
        <dsp:cNvSpPr/>
      </dsp:nvSpPr>
      <dsp:spPr>
        <a:xfrm>
          <a:off x="6050234" y="5044220"/>
          <a:ext cx="1365170" cy="136517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[</a:t>
          </a:r>
          <a:r>
            <a:rPr lang="uk-UA" sz="3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ц</a:t>
          </a:r>
          <a:r>
            <a:rPr lang="en-US" sz="3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]</a:t>
          </a:r>
          <a:endParaRPr lang="ru-RU" sz="3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250159" y="5244145"/>
        <a:ext cx="965320" cy="965320"/>
      </dsp:txXfrm>
    </dsp:sp>
    <dsp:sp modelId="{99E086BB-102F-4252-8820-52B201516185}">
      <dsp:nvSpPr>
        <dsp:cNvPr id="0" name=""/>
        <dsp:cNvSpPr/>
      </dsp:nvSpPr>
      <dsp:spPr>
        <a:xfrm rot="6600000">
          <a:off x="5094660" y="4281192"/>
          <a:ext cx="563022" cy="58019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4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5207998" y="4317871"/>
        <a:ext cx="394115" cy="348119"/>
      </dsp:txXfrm>
    </dsp:sp>
    <dsp:sp modelId="{30E8BABE-3E1B-4B5D-9448-03A4A5EB1C08}">
      <dsp:nvSpPr>
        <dsp:cNvPr id="0" name=""/>
        <dsp:cNvSpPr/>
      </dsp:nvSpPr>
      <dsp:spPr>
        <a:xfrm>
          <a:off x="4273013" y="5044220"/>
          <a:ext cx="1365170" cy="136517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[</a:t>
          </a:r>
          <a:r>
            <a:rPr lang="uk-UA" sz="3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л</a:t>
          </a:r>
          <a:r>
            <a:rPr lang="en-US" sz="3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]</a:t>
          </a:r>
          <a:endParaRPr lang="ru-RU" sz="3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472938" y="5244145"/>
        <a:ext cx="965320" cy="965320"/>
      </dsp:txXfrm>
    </dsp:sp>
    <dsp:sp modelId="{A6EBC279-C90F-4066-9807-1DB7621E9422}">
      <dsp:nvSpPr>
        <dsp:cNvPr id="0" name=""/>
        <dsp:cNvSpPr/>
      </dsp:nvSpPr>
      <dsp:spPr>
        <a:xfrm rot="9000000">
          <a:off x="4377585" y="3679495"/>
          <a:ext cx="563022" cy="58019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4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4535177" y="3753307"/>
        <a:ext cx="394115" cy="348119"/>
      </dsp:txXfrm>
    </dsp:sp>
    <dsp:sp modelId="{22D92CBD-5889-4AC4-BE39-79B9D40C5600}">
      <dsp:nvSpPr>
        <dsp:cNvPr id="0" name=""/>
        <dsp:cNvSpPr/>
      </dsp:nvSpPr>
      <dsp:spPr>
        <a:xfrm>
          <a:off x="2911582" y="3901845"/>
          <a:ext cx="1365170" cy="136517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[</a:t>
          </a:r>
          <a:r>
            <a:rPr lang="uk-UA" sz="3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</a:t>
          </a:r>
          <a:r>
            <a:rPr lang="en-US" sz="3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]</a:t>
          </a:r>
          <a:endParaRPr lang="ru-RU" sz="3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111507" y="4101770"/>
        <a:ext cx="965320" cy="965320"/>
      </dsp:txXfrm>
    </dsp:sp>
    <dsp:sp modelId="{880EFEDD-9052-497A-8946-D71C5EA86674}">
      <dsp:nvSpPr>
        <dsp:cNvPr id="0" name=""/>
        <dsp:cNvSpPr/>
      </dsp:nvSpPr>
      <dsp:spPr>
        <a:xfrm rot="11400000">
          <a:off x="4215037" y="2757641"/>
          <a:ext cx="563022" cy="58019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4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4382661" y="2888345"/>
        <a:ext cx="394115" cy="348119"/>
      </dsp:txXfrm>
    </dsp:sp>
    <dsp:sp modelId="{DA61998A-B64B-4B48-80AF-5164E68E8CE7}">
      <dsp:nvSpPr>
        <dsp:cNvPr id="0" name=""/>
        <dsp:cNvSpPr/>
      </dsp:nvSpPr>
      <dsp:spPr>
        <a:xfrm>
          <a:off x="2602971" y="2151624"/>
          <a:ext cx="1365170" cy="136517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[</a:t>
          </a:r>
          <a:r>
            <a:rPr lang="uk-UA" sz="3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</a:t>
          </a:r>
          <a:r>
            <a:rPr lang="en-US" sz="3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]</a:t>
          </a:r>
          <a:endParaRPr lang="ru-RU" sz="3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802896" y="2351549"/>
        <a:ext cx="965320" cy="965320"/>
      </dsp:txXfrm>
    </dsp:sp>
    <dsp:sp modelId="{FDDD747D-A6C5-4CF5-92A0-8B92CD5ACD0D}">
      <dsp:nvSpPr>
        <dsp:cNvPr id="0" name=""/>
        <dsp:cNvSpPr/>
      </dsp:nvSpPr>
      <dsp:spPr>
        <a:xfrm rot="13800000">
          <a:off x="4683075" y="1946976"/>
          <a:ext cx="563022" cy="58019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4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4821814" y="2127710"/>
        <a:ext cx="394115" cy="348119"/>
      </dsp:txXfrm>
    </dsp:sp>
    <dsp:sp modelId="{AAC9CC2A-B642-429B-8764-685A8D4DA654}">
      <dsp:nvSpPr>
        <dsp:cNvPr id="0" name=""/>
        <dsp:cNvSpPr/>
      </dsp:nvSpPr>
      <dsp:spPr>
        <a:xfrm>
          <a:off x="3491582" y="612505"/>
          <a:ext cx="1365170" cy="136517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[</a:t>
          </a:r>
          <a:r>
            <a:rPr lang="uk-UA" sz="3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й</a:t>
          </a:r>
          <a:r>
            <a:rPr lang="en-US" sz="3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]</a:t>
          </a:r>
          <a:endParaRPr lang="ru-RU" sz="3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691507" y="812430"/>
        <a:ext cx="965320" cy="965320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33A314-4DBC-4C47-A77D-1E7A65C5C1A6}">
      <dsp:nvSpPr>
        <dsp:cNvPr id="0" name=""/>
        <dsp:cNvSpPr/>
      </dsp:nvSpPr>
      <dsp:spPr>
        <a:xfrm>
          <a:off x="0" y="1301078"/>
          <a:ext cx="11595651" cy="1559025"/>
        </a:xfrm>
        <a:prstGeom prst="roundRect">
          <a:avLst/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6500" b="1" i="1" u="sng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</a:t>
          </a:r>
          <a:r>
            <a:rPr lang="uk-UA" sz="65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е </a:t>
          </a:r>
          <a:r>
            <a:rPr lang="uk-UA" sz="6500" b="1" i="1" u="sng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т</a:t>
          </a:r>
          <a:r>
            <a:rPr lang="uk-UA" sz="65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и </a:t>
          </a:r>
          <a:r>
            <a:rPr lang="uk-UA" sz="6500" b="1" i="1" u="sng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з</a:t>
          </a:r>
          <a:r>
            <a:rPr lang="uk-UA" sz="65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'ї</a:t>
          </a:r>
          <a:r>
            <a:rPr lang="uk-UA" sz="6500" b="1" i="1" u="sng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</a:t>
          </a:r>
          <a:r>
            <a:rPr lang="uk-UA" sz="65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и </a:t>
          </a:r>
          <a:r>
            <a:rPr lang="uk-UA" sz="6500" b="1" i="1" u="sng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ц</a:t>
          </a:r>
          <a:r>
            <a:rPr lang="uk-UA" sz="65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і </a:t>
          </a:r>
          <a:r>
            <a:rPr lang="uk-UA" sz="6500" b="1" i="1" u="sng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л</a:t>
          </a:r>
          <a:r>
            <a:rPr lang="uk-UA" sz="65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и</a:t>
          </a:r>
          <a:r>
            <a:rPr lang="uk-UA" sz="6500" b="1" i="1" u="sng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</a:t>
          </a:r>
          <a:r>
            <a:rPr lang="uk-UA" sz="65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и + </a:t>
          </a:r>
          <a:r>
            <a:rPr lang="uk-UA" sz="6500" b="1" i="1" u="sng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</a:t>
          </a:r>
          <a:r>
            <a:rPr lang="uk-UA" sz="65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+ </a:t>
          </a:r>
          <a:r>
            <a:rPr lang="uk-UA" sz="6500" b="1" i="1" u="sng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й</a:t>
          </a:r>
          <a:endParaRPr lang="ru-RU" sz="6500" b="1" i="1" u="sng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76105" y="1377183"/>
        <a:ext cx="11443441" cy="1406815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78F320-B83C-4BDD-9B1E-AED059EC655A}">
      <dsp:nvSpPr>
        <dsp:cNvPr id="0" name=""/>
        <dsp:cNvSpPr/>
      </dsp:nvSpPr>
      <dsp:spPr>
        <a:xfrm>
          <a:off x="1268931" y="1766"/>
          <a:ext cx="4094729" cy="245683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4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Губні</a:t>
          </a:r>
        </a:p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44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</a:t>
          </a:r>
          <a:r>
            <a:rPr lang="en-US" sz="44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[</a:t>
          </a:r>
          <a:r>
            <a:rPr lang="uk-UA" sz="44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б</a:t>
          </a:r>
          <a:r>
            <a:rPr lang="en-US" sz="44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]</a:t>
          </a:r>
          <a:r>
            <a:rPr lang="uk-UA" sz="44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</a:t>
          </a:r>
          <a:r>
            <a:rPr lang="en-US" sz="44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[</a:t>
          </a:r>
          <a:r>
            <a:rPr lang="uk-UA" sz="44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</a:t>
          </a:r>
          <a:r>
            <a:rPr lang="en-US" sz="44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]</a:t>
          </a:r>
          <a:r>
            <a:rPr lang="uk-UA" sz="44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</a:t>
          </a:r>
          <a:r>
            <a:rPr lang="en-US" sz="44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[</a:t>
          </a:r>
          <a:r>
            <a:rPr lang="uk-UA" sz="44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</a:t>
          </a:r>
          <a:r>
            <a:rPr lang="en-US" sz="44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]</a:t>
          </a:r>
          <a:r>
            <a:rPr lang="uk-UA" sz="44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</a:t>
          </a:r>
          <a:r>
            <a:rPr lang="en-US" sz="44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[</a:t>
          </a:r>
          <a:r>
            <a:rPr lang="uk-UA" sz="44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</a:t>
          </a:r>
          <a:r>
            <a:rPr lang="en-US" sz="44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]</a:t>
          </a:r>
          <a:r>
            <a:rPr lang="uk-UA" sz="44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</a:t>
          </a:r>
          <a:r>
            <a:rPr lang="en-US" sz="44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[</a:t>
          </a:r>
          <a:r>
            <a:rPr lang="uk-UA" sz="44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ф</a:t>
          </a:r>
          <a:r>
            <a:rPr lang="en-US" sz="44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]</a:t>
          </a:r>
          <a:r>
            <a:rPr lang="uk-UA" sz="44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</a:t>
          </a:r>
          <a:endParaRPr lang="ru-RU" sz="4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268931" y="1766"/>
        <a:ext cx="4094729" cy="2456837"/>
      </dsp:txXfrm>
    </dsp:sp>
    <dsp:sp modelId="{3A007CC4-754E-4621-B9B1-C3A93D503D9C}">
      <dsp:nvSpPr>
        <dsp:cNvPr id="0" name=""/>
        <dsp:cNvSpPr/>
      </dsp:nvSpPr>
      <dsp:spPr>
        <a:xfrm>
          <a:off x="5773133" y="1766"/>
          <a:ext cx="4094729" cy="245683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4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Шиплячі</a:t>
          </a:r>
          <a:r>
            <a:rPr lang="uk-UA" sz="44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</a:p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44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</a:t>
          </a:r>
          <a:r>
            <a:rPr lang="en-US" sz="44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[</a:t>
          </a:r>
          <a:r>
            <a:rPr lang="uk-UA" sz="44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ж</a:t>
          </a:r>
          <a:r>
            <a:rPr lang="en-US" sz="44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]</a:t>
          </a:r>
          <a:r>
            <a:rPr lang="uk-UA" sz="44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</a:t>
          </a:r>
          <a:r>
            <a:rPr lang="en-US" sz="44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[</a:t>
          </a:r>
          <a:r>
            <a:rPr lang="uk-UA" sz="44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ш</a:t>
          </a:r>
          <a:r>
            <a:rPr lang="en-US" sz="44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]</a:t>
          </a:r>
          <a:r>
            <a:rPr lang="uk-UA" sz="44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</a:t>
          </a:r>
          <a:r>
            <a:rPr lang="en-US" sz="44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[</a:t>
          </a:r>
          <a:r>
            <a:rPr lang="uk-UA" sz="4400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дж</a:t>
          </a:r>
          <a:r>
            <a:rPr lang="en-US" sz="44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]</a:t>
          </a:r>
          <a:r>
            <a:rPr lang="uk-UA" sz="44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</a:t>
          </a:r>
          <a:r>
            <a:rPr lang="en-US" sz="44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[</a:t>
          </a:r>
          <a:r>
            <a:rPr lang="uk-UA" sz="44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ч</a:t>
          </a:r>
          <a:r>
            <a:rPr lang="en-US" sz="44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]</a:t>
          </a:r>
          <a:r>
            <a:rPr lang="uk-UA" sz="44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</a:t>
          </a:r>
          <a:endParaRPr lang="ru-RU" sz="4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773133" y="1766"/>
        <a:ext cx="4094729" cy="2456837"/>
      </dsp:txXfrm>
    </dsp:sp>
    <dsp:sp modelId="{29A43388-36C4-4417-B142-0E69922E5C25}">
      <dsp:nvSpPr>
        <dsp:cNvPr id="0" name=""/>
        <dsp:cNvSpPr/>
      </dsp:nvSpPr>
      <dsp:spPr>
        <a:xfrm>
          <a:off x="1268931" y="2868077"/>
          <a:ext cx="4094729" cy="245683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4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Задньоязикові</a:t>
          </a:r>
        </a:p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44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</a:t>
          </a:r>
          <a:r>
            <a:rPr lang="en-US" sz="44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[</a:t>
          </a:r>
          <a:r>
            <a:rPr lang="ru-RU" sz="4400" b="0" i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ґ</a:t>
          </a:r>
          <a:r>
            <a:rPr lang="en-US" sz="44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]</a:t>
          </a:r>
          <a:r>
            <a:rPr lang="uk-UA" sz="44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</a:t>
          </a:r>
          <a:r>
            <a:rPr lang="en-US" sz="44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[</a:t>
          </a:r>
          <a:r>
            <a:rPr lang="uk-UA" sz="44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</a:t>
          </a:r>
          <a:r>
            <a:rPr lang="en-US" sz="44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]</a:t>
          </a:r>
          <a:r>
            <a:rPr lang="uk-UA" sz="44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</a:t>
          </a:r>
          <a:r>
            <a:rPr lang="en-US" sz="44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[</a:t>
          </a:r>
          <a:r>
            <a:rPr lang="uk-UA" sz="44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х</a:t>
          </a:r>
          <a:r>
            <a:rPr lang="en-US" sz="44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]</a:t>
          </a:r>
          <a:r>
            <a:rPr lang="uk-UA" sz="44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</a:t>
          </a:r>
          <a:endParaRPr lang="ru-RU" sz="4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268931" y="2868077"/>
        <a:ext cx="4094729" cy="2456837"/>
      </dsp:txXfrm>
    </dsp:sp>
    <dsp:sp modelId="{6575656A-5A86-483E-B2D7-AD136F17B22F}">
      <dsp:nvSpPr>
        <dsp:cNvPr id="0" name=""/>
        <dsp:cNvSpPr/>
      </dsp:nvSpPr>
      <dsp:spPr>
        <a:xfrm>
          <a:off x="5773133" y="2868077"/>
          <a:ext cx="4094729" cy="245683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4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Гортанний</a:t>
          </a:r>
          <a:r>
            <a:rPr lang="uk-UA" sz="44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</a:p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44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</a:t>
          </a:r>
          <a:r>
            <a:rPr lang="en-US" sz="44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[</a:t>
          </a:r>
          <a:r>
            <a:rPr lang="uk-UA" sz="44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г</a:t>
          </a:r>
          <a:r>
            <a:rPr lang="en-US" sz="44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]</a:t>
          </a:r>
          <a:r>
            <a:rPr lang="uk-UA" sz="44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</a:t>
          </a:r>
          <a:endParaRPr lang="ru-RU" sz="4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773133" y="2868077"/>
        <a:ext cx="4094729" cy="2456837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243FA8-DB04-4926-AB60-A53DFD7F1552}">
      <dsp:nvSpPr>
        <dsp:cNvPr id="0" name=""/>
        <dsp:cNvSpPr/>
      </dsp:nvSpPr>
      <dsp:spPr>
        <a:xfrm>
          <a:off x="0" y="3231349"/>
          <a:ext cx="11463129" cy="212011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80" tIns="284480" rIns="284480" bIns="28448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4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Пом'якшені звуки</a:t>
          </a:r>
          <a:endParaRPr lang="ru-RU" sz="4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3231349"/>
        <a:ext cx="11463129" cy="1144862"/>
      </dsp:txXfrm>
    </dsp:sp>
    <dsp:sp modelId="{7BE9730D-47B0-4174-8DD2-B0FA7E1A59C8}">
      <dsp:nvSpPr>
        <dsp:cNvPr id="0" name=""/>
        <dsp:cNvSpPr/>
      </dsp:nvSpPr>
      <dsp:spPr>
        <a:xfrm>
          <a:off x="0" y="4333809"/>
          <a:ext cx="5731564" cy="97525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608" tIns="74930" rIns="419608" bIns="74930" numCol="1" spcCol="1270" anchor="ctr" anchorCtr="0">
          <a:noAutofit/>
        </a:bodyPr>
        <a:lstStyle/>
        <a:p>
          <a:pPr marL="0" lvl="0" indent="0" algn="ctr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5900" i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Місто</a:t>
          </a:r>
          <a:endParaRPr lang="ru-RU" sz="5900" i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4333809"/>
        <a:ext cx="5731564" cy="975252"/>
      </dsp:txXfrm>
    </dsp:sp>
    <dsp:sp modelId="{9EDF6DEB-4B8B-4CCB-BAB7-C2F0F5A1BD97}">
      <dsp:nvSpPr>
        <dsp:cNvPr id="0" name=""/>
        <dsp:cNvSpPr/>
      </dsp:nvSpPr>
      <dsp:spPr>
        <a:xfrm>
          <a:off x="5731564" y="4333809"/>
          <a:ext cx="5731564" cy="97525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608" tIns="74930" rIns="419608" bIns="74930" numCol="1" spcCol="1270" anchor="ctr" anchorCtr="0">
          <a:noAutofit/>
        </a:bodyPr>
        <a:lstStyle/>
        <a:p>
          <a:pPr marL="0" lvl="0" indent="0" algn="ctr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9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[</a:t>
          </a:r>
          <a:r>
            <a:rPr lang="uk-UA" sz="59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</a:t>
          </a:r>
          <a:r>
            <a:rPr lang="en-US" sz="59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’</a:t>
          </a:r>
          <a:r>
            <a:rPr lang="uk-UA" sz="59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істо</a:t>
          </a:r>
          <a:r>
            <a:rPr lang="en-US" sz="59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]</a:t>
          </a:r>
          <a:endParaRPr lang="ru-RU" sz="59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731564" y="4333809"/>
        <a:ext cx="5731564" cy="975252"/>
      </dsp:txXfrm>
    </dsp:sp>
    <dsp:sp modelId="{EE032C15-27F7-43AD-8EBE-74B8D305E90E}">
      <dsp:nvSpPr>
        <dsp:cNvPr id="0" name=""/>
        <dsp:cNvSpPr/>
      </dsp:nvSpPr>
      <dsp:spPr>
        <a:xfrm rot="10800000">
          <a:off x="0" y="2414"/>
          <a:ext cx="11463129" cy="3260737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80" tIns="284480" rIns="284480" bIns="28448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4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М'які звуки</a:t>
          </a:r>
          <a:endParaRPr lang="ru-RU" sz="4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10800000">
        <a:off x="0" y="2414"/>
        <a:ext cx="11463129" cy="1144518"/>
      </dsp:txXfrm>
    </dsp:sp>
    <dsp:sp modelId="{2F10D7D6-836F-4F79-A0D2-F055D93F2A59}">
      <dsp:nvSpPr>
        <dsp:cNvPr id="0" name=""/>
        <dsp:cNvSpPr/>
      </dsp:nvSpPr>
      <dsp:spPr>
        <a:xfrm>
          <a:off x="0" y="1146932"/>
          <a:ext cx="5731564" cy="97496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608" tIns="74930" rIns="419608" bIns="74930" numCol="1" spcCol="1270" anchor="ctr" anchorCtr="0">
          <a:noAutofit/>
        </a:bodyPr>
        <a:lstStyle/>
        <a:p>
          <a:pPr marL="0" lvl="0" indent="0" algn="ctr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5900" i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Тінь</a:t>
          </a:r>
          <a:endParaRPr lang="ru-RU" sz="5900" i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1146932"/>
        <a:ext cx="5731564" cy="974960"/>
      </dsp:txXfrm>
    </dsp:sp>
    <dsp:sp modelId="{B8AB5EFA-029C-413C-80B5-501A2ECC7D05}">
      <dsp:nvSpPr>
        <dsp:cNvPr id="0" name=""/>
        <dsp:cNvSpPr/>
      </dsp:nvSpPr>
      <dsp:spPr>
        <a:xfrm>
          <a:off x="5731564" y="1146932"/>
          <a:ext cx="5731564" cy="97496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608" tIns="74930" rIns="419608" bIns="74930" numCol="1" spcCol="1270" anchor="ctr" anchorCtr="0">
          <a:noAutofit/>
        </a:bodyPr>
        <a:lstStyle/>
        <a:p>
          <a:pPr marL="0" lvl="0" indent="0" algn="ctr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9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[</a:t>
          </a:r>
          <a:r>
            <a:rPr lang="uk-UA" sz="59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т'ін</a:t>
          </a:r>
          <a:r>
            <a:rPr lang="uk-UA" sz="59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'</a:t>
          </a:r>
          <a:r>
            <a:rPr lang="en-US" sz="59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]</a:t>
          </a:r>
          <a:endParaRPr lang="ru-RU" sz="59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731564" y="1146932"/>
        <a:ext cx="5731564" cy="974960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81094E-A755-45AF-878C-96EEE573098F}">
      <dsp:nvSpPr>
        <dsp:cNvPr id="0" name=""/>
        <dsp:cNvSpPr/>
      </dsp:nvSpPr>
      <dsp:spPr>
        <a:xfrm>
          <a:off x="3038" y="1487258"/>
          <a:ext cx="3035938" cy="151796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4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ї</a:t>
          </a:r>
          <a:endParaRPr lang="ru-RU" sz="4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7498" y="1531718"/>
        <a:ext cx="2947018" cy="1429049"/>
      </dsp:txXfrm>
    </dsp:sp>
    <dsp:sp modelId="{54C742D5-3BA8-4DB0-BB89-8F310CDB3E20}">
      <dsp:nvSpPr>
        <dsp:cNvPr id="0" name=""/>
        <dsp:cNvSpPr/>
      </dsp:nvSpPr>
      <dsp:spPr>
        <a:xfrm>
          <a:off x="3038977" y="2215833"/>
          <a:ext cx="1214375" cy="60820"/>
        </a:xfrm>
        <a:custGeom>
          <a:avLst/>
          <a:gdLst/>
          <a:ahLst/>
          <a:cxnLst/>
          <a:rect l="0" t="0" r="0" b="0"/>
          <a:pathLst>
            <a:path>
              <a:moveTo>
                <a:pt x="0" y="30410"/>
              </a:moveTo>
              <a:lnTo>
                <a:pt x="1214375" y="30410"/>
              </a:lnTo>
            </a:path>
          </a:pathLst>
        </a:custGeom>
        <a:noFill/>
        <a:ln w="12700" cap="flat" cmpd="sng" algn="ctr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615805" y="2215884"/>
        <a:ext cx="60718" cy="60718"/>
      </dsp:txXfrm>
    </dsp:sp>
    <dsp:sp modelId="{BC21F8F9-5CD7-4EC8-9326-0C8DA40B9E23}">
      <dsp:nvSpPr>
        <dsp:cNvPr id="0" name=""/>
        <dsp:cNvSpPr/>
      </dsp:nvSpPr>
      <dsp:spPr>
        <a:xfrm>
          <a:off x="4253352" y="1487258"/>
          <a:ext cx="3035938" cy="151796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tint val="99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99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99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[</a:t>
          </a:r>
          <a:r>
            <a:rPr lang="uk-UA" sz="4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йі</a:t>
          </a:r>
          <a:r>
            <a:rPr lang="en-US" sz="4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]</a:t>
          </a:r>
          <a:endParaRPr lang="ru-RU" sz="4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297812" y="1531718"/>
        <a:ext cx="2947018" cy="1429049"/>
      </dsp:txXfrm>
    </dsp:sp>
    <dsp:sp modelId="{7085334F-2C2D-4DAC-AEE1-E46914440DA7}">
      <dsp:nvSpPr>
        <dsp:cNvPr id="0" name=""/>
        <dsp:cNvSpPr/>
      </dsp:nvSpPr>
      <dsp:spPr>
        <a:xfrm>
          <a:off x="7289291" y="2215833"/>
          <a:ext cx="1214375" cy="60820"/>
        </a:xfrm>
        <a:custGeom>
          <a:avLst/>
          <a:gdLst/>
          <a:ahLst/>
          <a:cxnLst/>
          <a:rect l="0" t="0" r="0" b="0"/>
          <a:pathLst>
            <a:path>
              <a:moveTo>
                <a:pt x="0" y="30410"/>
              </a:moveTo>
              <a:lnTo>
                <a:pt x="1214375" y="30410"/>
              </a:lnTo>
            </a:path>
          </a:pathLst>
        </a:custGeom>
        <a:noFill/>
        <a:ln w="12700" cap="flat" cmpd="sng" algn="ctr">
          <a:solidFill>
            <a:schemeClr val="accent1">
              <a:tint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7866119" y="2215884"/>
        <a:ext cx="60718" cy="60718"/>
      </dsp:txXfrm>
    </dsp:sp>
    <dsp:sp modelId="{5AE36014-AEC2-4738-9562-F6B5795B74CB}">
      <dsp:nvSpPr>
        <dsp:cNvPr id="0" name=""/>
        <dsp:cNvSpPr/>
      </dsp:nvSpPr>
      <dsp:spPr>
        <a:xfrm>
          <a:off x="8503666" y="1487258"/>
          <a:ext cx="3035938" cy="151796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tint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4800" i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їжак</a:t>
          </a:r>
          <a:r>
            <a:rPr lang="uk-UA" sz="48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48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[</a:t>
          </a:r>
          <a:r>
            <a:rPr lang="uk-UA" sz="4800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йіжак</a:t>
          </a:r>
          <a:r>
            <a:rPr lang="en-US" sz="48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]</a:t>
          </a:r>
          <a:endParaRPr lang="ru-RU" sz="4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8548126" y="1531718"/>
        <a:ext cx="2947018" cy="1429049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81094E-A755-45AF-878C-96EEE573098F}">
      <dsp:nvSpPr>
        <dsp:cNvPr id="0" name=""/>
        <dsp:cNvSpPr/>
      </dsp:nvSpPr>
      <dsp:spPr>
        <a:xfrm>
          <a:off x="3038" y="1487258"/>
          <a:ext cx="3035938" cy="151796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4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щ</a:t>
          </a:r>
          <a:endParaRPr lang="ru-RU" sz="4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7498" y="1531718"/>
        <a:ext cx="2947018" cy="1429049"/>
      </dsp:txXfrm>
    </dsp:sp>
    <dsp:sp modelId="{54C742D5-3BA8-4DB0-BB89-8F310CDB3E20}">
      <dsp:nvSpPr>
        <dsp:cNvPr id="0" name=""/>
        <dsp:cNvSpPr/>
      </dsp:nvSpPr>
      <dsp:spPr>
        <a:xfrm>
          <a:off x="3038977" y="2215833"/>
          <a:ext cx="1214375" cy="60820"/>
        </a:xfrm>
        <a:custGeom>
          <a:avLst/>
          <a:gdLst/>
          <a:ahLst/>
          <a:cxnLst/>
          <a:rect l="0" t="0" r="0" b="0"/>
          <a:pathLst>
            <a:path>
              <a:moveTo>
                <a:pt x="0" y="30410"/>
              </a:moveTo>
              <a:lnTo>
                <a:pt x="1214375" y="30410"/>
              </a:lnTo>
            </a:path>
          </a:pathLst>
        </a:custGeom>
        <a:noFill/>
        <a:ln w="12700" cap="flat" cmpd="sng" algn="ctr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3615805" y="2215884"/>
        <a:ext cx="60718" cy="60718"/>
      </dsp:txXfrm>
    </dsp:sp>
    <dsp:sp modelId="{BC21F8F9-5CD7-4EC8-9326-0C8DA40B9E23}">
      <dsp:nvSpPr>
        <dsp:cNvPr id="0" name=""/>
        <dsp:cNvSpPr/>
      </dsp:nvSpPr>
      <dsp:spPr>
        <a:xfrm>
          <a:off x="4253352" y="1487258"/>
          <a:ext cx="3035938" cy="151796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tint val="99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99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99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b="1" u="none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[</a:t>
          </a:r>
          <a:r>
            <a:rPr lang="uk-UA" sz="4800" b="1" u="none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шч</a:t>
          </a:r>
          <a:r>
            <a:rPr lang="en-US" sz="4800" b="1" u="none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]</a:t>
          </a:r>
          <a:endParaRPr lang="ru-RU" sz="4800" b="1" u="none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297812" y="1531718"/>
        <a:ext cx="2947018" cy="1429049"/>
      </dsp:txXfrm>
    </dsp:sp>
    <dsp:sp modelId="{7085334F-2C2D-4DAC-AEE1-E46914440DA7}">
      <dsp:nvSpPr>
        <dsp:cNvPr id="0" name=""/>
        <dsp:cNvSpPr/>
      </dsp:nvSpPr>
      <dsp:spPr>
        <a:xfrm>
          <a:off x="7289291" y="2215833"/>
          <a:ext cx="1214375" cy="60820"/>
        </a:xfrm>
        <a:custGeom>
          <a:avLst/>
          <a:gdLst/>
          <a:ahLst/>
          <a:cxnLst/>
          <a:rect l="0" t="0" r="0" b="0"/>
          <a:pathLst>
            <a:path>
              <a:moveTo>
                <a:pt x="0" y="30410"/>
              </a:moveTo>
              <a:lnTo>
                <a:pt x="1214375" y="30410"/>
              </a:lnTo>
            </a:path>
          </a:pathLst>
        </a:custGeom>
        <a:noFill/>
        <a:ln w="12700" cap="flat" cmpd="sng" algn="ctr">
          <a:solidFill>
            <a:schemeClr val="accent1">
              <a:tint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7866119" y="2215884"/>
        <a:ext cx="60718" cy="60718"/>
      </dsp:txXfrm>
    </dsp:sp>
    <dsp:sp modelId="{5AE36014-AEC2-4738-9562-F6B5795B74CB}">
      <dsp:nvSpPr>
        <dsp:cNvPr id="0" name=""/>
        <dsp:cNvSpPr/>
      </dsp:nvSpPr>
      <dsp:spPr>
        <a:xfrm>
          <a:off x="8503666" y="1487258"/>
          <a:ext cx="3035938" cy="151796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tint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4800" i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кущ  </a:t>
          </a:r>
          <a:r>
            <a:rPr lang="en-US" sz="48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[</a:t>
          </a:r>
          <a:r>
            <a:rPr lang="uk-UA" sz="4800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кушч</a:t>
          </a:r>
          <a:r>
            <a:rPr lang="en-US" sz="48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]</a:t>
          </a:r>
          <a:endParaRPr lang="ru-RU" sz="4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8548126" y="1531718"/>
        <a:ext cx="2947018" cy="1429049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6D9FE2-792E-4326-84F4-429ABC29475D}">
      <dsp:nvSpPr>
        <dsp:cNvPr id="0" name=""/>
        <dsp:cNvSpPr/>
      </dsp:nvSpPr>
      <dsp:spPr>
        <a:xfrm>
          <a:off x="586325" y="3352574"/>
          <a:ext cx="2119105" cy="105955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7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я, ю, є</a:t>
          </a:r>
          <a:endParaRPr lang="ru-RU" sz="27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17358" y="3383607"/>
        <a:ext cx="2057039" cy="997486"/>
      </dsp:txXfrm>
    </dsp:sp>
    <dsp:sp modelId="{2450AA61-BD3D-4CE6-A48E-DE62A2EEB536}">
      <dsp:nvSpPr>
        <dsp:cNvPr id="0" name=""/>
        <dsp:cNvSpPr/>
      </dsp:nvSpPr>
      <dsp:spPr>
        <a:xfrm rot="17945813">
          <a:off x="2257708" y="3104735"/>
          <a:ext cx="1743087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1743087" y="16062"/>
              </a:lnTo>
            </a:path>
          </a:pathLst>
        </a:custGeom>
        <a:noFill/>
        <a:ln w="127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6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085675" y="3077220"/>
        <a:ext cx="87154" cy="87154"/>
      </dsp:txXfrm>
    </dsp:sp>
    <dsp:sp modelId="{8786A523-F357-4A83-A28A-EA9658B6BBCB}">
      <dsp:nvSpPr>
        <dsp:cNvPr id="0" name=""/>
        <dsp:cNvSpPr/>
      </dsp:nvSpPr>
      <dsp:spPr>
        <a:xfrm>
          <a:off x="3553073" y="1829467"/>
          <a:ext cx="2119105" cy="105955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[</a:t>
          </a:r>
          <a:r>
            <a:rPr lang="uk-UA" sz="27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йа</a:t>
          </a:r>
          <a:r>
            <a:rPr lang="en-US" sz="27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]</a:t>
          </a:r>
          <a:r>
            <a:rPr lang="uk-UA" sz="27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</a:t>
          </a:r>
          <a:r>
            <a:rPr lang="en-US" sz="27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[</a:t>
          </a:r>
          <a:r>
            <a:rPr lang="uk-UA" sz="27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йу</a:t>
          </a:r>
          <a:r>
            <a:rPr lang="en-US" sz="27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]</a:t>
          </a:r>
          <a:r>
            <a:rPr lang="uk-UA" sz="27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</a:t>
          </a:r>
          <a:r>
            <a:rPr lang="en-US" sz="27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[</a:t>
          </a:r>
          <a:r>
            <a:rPr lang="uk-UA" sz="27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йе</a:t>
          </a:r>
          <a:r>
            <a:rPr lang="en-US" sz="27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]</a:t>
          </a:r>
          <a:endParaRPr lang="ru-RU" sz="27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584106" y="1860500"/>
        <a:ext cx="2057039" cy="997486"/>
      </dsp:txXfrm>
    </dsp:sp>
    <dsp:sp modelId="{F58CC4F2-09BA-4485-A14B-5289D283B4CA}">
      <dsp:nvSpPr>
        <dsp:cNvPr id="0" name=""/>
        <dsp:cNvSpPr/>
      </dsp:nvSpPr>
      <dsp:spPr>
        <a:xfrm rot="17692822">
          <a:off x="5088641" y="1429317"/>
          <a:ext cx="2014717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2014717" y="16062"/>
              </a:lnTo>
            </a:path>
          </a:pathLst>
        </a:custGeom>
        <a:noFill/>
        <a:ln w="12700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7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045632" y="1395011"/>
        <a:ext cx="100735" cy="100735"/>
      </dsp:txXfrm>
    </dsp:sp>
    <dsp:sp modelId="{454527FF-C3D0-4BF6-A5E6-DEA217ABC91C}">
      <dsp:nvSpPr>
        <dsp:cNvPr id="0" name=""/>
        <dsp:cNvSpPr/>
      </dsp:nvSpPr>
      <dsp:spPr>
        <a:xfrm>
          <a:off x="6519821" y="1739"/>
          <a:ext cx="2119105" cy="105955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tint val="99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99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99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700" i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на початку слова</a:t>
          </a:r>
          <a:endParaRPr lang="ru-RU" sz="2700" i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550854" y="32772"/>
        <a:ext cx="2057039" cy="997486"/>
      </dsp:txXfrm>
    </dsp:sp>
    <dsp:sp modelId="{CF7AAF10-1B7A-4160-BF34-D778874E01BC}">
      <dsp:nvSpPr>
        <dsp:cNvPr id="0" name=""/>
        <dsp:cNvSpPr/>
      </dsp:nvSpPr>
      <dsp:spPr>
        <a:xfrm>
          <a:off x="8638926" y="515453"/>
          <a:ext cx="847642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847642" y="16062"/>
              </a:lnTo>
            </a:path>
          </a:pathLst>
        </a:custGeom>
        <a:noFill/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9041556" y="510324"/>
        <a:ext cx="42382" cy="42382"/>
      </dsp:txXfrm>
    </dsp:sp>
    <dsp:sp modelId="{2AC642CA-F361-426E-906F-B751E24192A3}">
      <dsp:nvSpPr>
        <dsp:cNvPr id="0" name=""/>
        <dsp:cNvSpPr/>
      </dsp:nvSpPr>
      <dsp:spPr>
        <a:xfrm>
          <a:off x="9486568" y="1739"/>
          <a:ext cx="2119105" cy="105955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tint val="7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7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7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700" i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яблуко</a:t>
          </a:r>
          <a:r>
            <a:rPr lang="uk-UA" sz="27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7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[</a:t>
          </a:r>
          <a:r>
            <a:rPr lang="uk-UA" sz="2700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йаблуко</a:t>
          </a:r>
          <a:r>
            <a:rPr lang="en-US" sz="27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]</a:t>
          </a:r>
          <a:endParaRPr lang="ru-RU" sz="27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9517601" y="32772"/>
        <a:ext cx="2057039" cy="997486"/>
      </dsp:txXfrm>
    </dsp:sp>
    <dsp:sp modelId="{D39DE29A-7243-410A-A94C-DDCFE795272D}">
      <dsp:nvSpPr>
        <dsp:cNvPr id="0" name=""/>
        <dsp:cNvSpPr/>
      </dsp:nvSpPr>
      <dsp:spPr>
        <a:xfrm rot="19457599">
          <a:off x="5574062" y="2038560"/>
          <a:ext cx="1043874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1043874" y="16062"/>
              </a:lnTo>
            </a:path>
          </a:pathLst>
        </a:custGeom>
        <a:noFill/>
        <a:ln w="12700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069903" y="2028525"/>
        <a:ext cx="52193" cy="52193"/>
      </dsp:txXfrm>
    </dsp:sp>
    <dsp:sp modelId="{8F2E95F4-2004-4AF6-8F4A-C6596A117E78}">
      <dsp:nvSpPr>
        <dsp:cNvPr id="0" name=""/>
        <dsp:cNvSpPr/>
      </dsp:nvSpPr>
      <dsp:spPr>
        <a:xfrm>
          <a:off x="6519821" y="1220224"/>
          <a:ext cx="2119105" cy="105955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tint val="99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99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99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700" i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після голосного</a:t>
          </a:r>
          <a:endParaRPr lang="ru-RU" sz="2700" i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550854" y="1251257"/>
        <a:ext cx="2057039" cy="997486"/>
      </dsp:txXfrm>
    </dsp:sp>
    <dsp:sp modelId="{78CC0A3B-412F-48C3-A613-2D96BC9323F5}">
      <dsp:nvSpPr>
        <dsp:cNvPr id="0" name=""/>
        <dsp:cNvSpPr/>
      </dsp:nvSpPr>
      <dsp:spPr>
        <a:xfrm>
          <a:off x="8638926" y="1733939"/>
          <a:ext cx="847642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847642" y="16062"/>
              </a:lnTo>
            </a:path>
          </a:pathLst>
        </a:custGeom>
        <a:noFill/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9041556" y="1728810"/>
        <a:ext cx="42382" cy="42382"/>
      </dsp:txXfrm>
    </dsp:sp>
    <dsp:sp modelId="{7F949B2F-13FB-4812-A137-254943DC57ED}">
      <dsp:nvSpPr>
        <dsp:cNvPr id="0" name=""/>
        <dsp:cNvSpPr/>
      </dsp:nvSpPr>
      <dsp:spPr>
        <a:xfrm>
          <a:off x="9486568" y="1220224"/>
          <a:ext cx="2119105" cy="105955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tint val="7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7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7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700" i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мрія</a:t>
          </a:r>
          <a:r>
            <a:rPr lang="uk-UA" sz="27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7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[</a:t>
          </a:r>
          <a:r>
            <a:rPr lang="uk-UA" sz="2700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мр</a:t>
          </a:r>
          <a:r>
            <a:rPr lang="uk-UA" sz="27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'</a:t>
          </a:r>
          <a:r>
            <a:rPr lang="uk-UA" sz="2700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ійа</a:t>
          </a:r>
          <a:r>
            <a:rPr lang="en-US" sz="27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]</a:t>
          </a:r>
          <a:endParaRPr lang="ru-RU" sz="27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9517601" y="1251257"/>
        <a:ext cx="2057039" cy="997486"/>
      </dsp:txXfrm>
    </dsp:sp>
    <dsp:sp modelId="{84EA3FE1-EB91-49A5-A6AD-06C8D50D95E7}">
      <dsp:nvSpPr>
        <dsp:cNvPr id="0" name=""/>
        <dsp:cNvSpPr/>
      </dsp:nvSpPr>
      <dsp:spPr>
        <a:xfrm rot="2142401">
          <a:off x="5574062" y="2647803"/>
          <a:ext cx="1043874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1043874" y="16062"/>
              </a:lnTo>
            </a:path>
          </a:pathLst>
        </a:custGeom>
        <a:noFill/>
        <a:ln w="12700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069903" y="2637768"/>
        <a:ext cx="52193" cy="52193"/>
      </dsp:txXfrm>
    </dsp:sp>
    <dsp:sp modelId="{0CCC79EB-C1E5-4663-BE5B-29D2867FC62E}">
      <dsp:nvSpPr>
        <dsp:cNvPr id="0" name=""/>
        <dsp:cNvSpPr/>
      </dsp:nvSpPr>
      <dsp:spPr>
        <a:xfrm>
          <a:off x="6519821" y="2438710"/>
          <a:ext cx="2119105" cy="105955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tint val="99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99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99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700" i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після апострофа</a:t>
          </a:r>
          <a:endParaRPr lang="ru-RU" sz="2700" i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550854" y="2469743"/>
        <a:ext cx="2057039" cy="997486"/>
      </dsp:txXfrm>
    </dsp:sp>
    <dsp:sp modelId="{5415791E-0CF8-4900-8782-A4A8C5076E2E}">
      <dsp:nvSpPr>
        <dsp:cNvPr id="0" name=""/>
        <dsp:cNvSpPr/>
      </dsp:nvSpPr>
      <dsp:spPr>
        <a:xfrm>
          <a:off x="8638926" y="2952424"/>
          <a:ext cx="847642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847642" y="16062"/>
              </a:lnTo>
            </a:path>
          </a:pathLst>
        </a:custGeom>
        <a:noFill/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9041556" y="2947295"/>
        <a:ext cx="42382" cy="42382"/>
      </dsp:txXfrm>
    </dsp:sp>
    <dsp:sp modelId="{4353C28B-728C-401F-B08D-7509537D653A}">
      <dsp:nvSpPr>
        <dsp:cNvPr id="0" name=""/>
        <dsp:cNvSpPr/>
      </dsp:nvSpPr>
      <dsp:spPr>
        <a:xfrm>
          <a:off x="9486568" y="2438710"/>
          <a:ext cx="2119105" cy="105955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tint val="7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7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7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700" i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</a:t>
          </a:r>
          <a:r>
            <a:rPr lang="en-US" sz="2700" i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’</a:t>
          </a:r>
          <a:r>
            <a:rPr lang="uk-UA" sz="2700" i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ята</a:t>
          </a:r>
          <a:r>
            <a:rPr lang="uk-UA" sz="27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7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[</a:t>
          </a:r>
          <a:r>
            <a:rPr lang="uk-UA" sz="2700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мйата</a:t>
          </a:r>
          <a:r>
            <a:rPr lang="en-US" sz="27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]</a:t>
          </a:r>
          <a:endParaRPr lang="ru-RU" sz="27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9517601" y="2469743"/>
        <a:ext cx="2057039" cy="997486"/>
      </dsp:txXfrm>
    </dsp:sp>
    <dsp:sp modelId="{A80E93D0-DAD0-4B6E-8563-7683319C67E8}">
      <dsp:nvSpPr>
        <dsp:cNvPr id="0" name=""/>
        <dsp:cNvSpPr/>
      </dsp:nvSpPr>
      <dsp:spPr>
        <a:xfrm rot="3907178">
          <a:off x="5088641" y="3257046"/>
          <a:ext cx="2014717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2014717" y="16062"/>
              </a:lnTo>
            </a:path>
          </a:pathLst>
        </a:custGeom>
        <a:noFill/>
        <a:ln w="12700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7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045632" y="3222740"/>
        <a:ext cx="100735" cy="100735"/>
      </dsp:txXfrm>
    </dsp:sp>
    <dsp:sp modelId="{1545A225-07D1-4D3C-8429-C0804A2A9D6E}">
      <dsp:nvSpPr>
        <dsp:cNvPr id="0" name=""/>
        <dsp:cNvSpPr/>
      </dsp:nvSpPr>
      <dsp:spPr>
        <a:xfrm>
          <a:off x="6519821" y="3657196"/>
          <a:ext cx="2119105" cy="105955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tint val="99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99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99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700" i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після ь</a:t>
          </a:r>
          <a:endParaRPr lang="ru-RU" sz="2700" i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550854" y="3688229"/>
        <a:ext cx="2057039" cy="997486"/>
      </dsp:txXfrm>
    </dsp:sp>
    <dsp:sp modelId="{6ECED06F-FCF2-4566-A3F8-EC8A153D4D2B}">
      <dsp:nvSpPr>
        <dsp:cNvPr id="0" name=""/>
        <dsp:cNvSpPr/>
      </dsp:nvSpPr>
      <dsp:spPr>
        <a:xfrm>
          <a:off x="8638926" y="4170910"/>
          <a:ext cx="847642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847642" y="16062"/>
              </a:lnTo>
            </a:path>
          </a:pathLst>
        </a:custGeom>
        <a:noFill/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9041556" y="4165781"/>
        <a:ext cx="42382" cy="42382"/>
      </dsp:txXfrm>
    </dsp:sp>
    <dsp:sp modelId="{EFCCBDF1-87DB-4E7B-9EC3-B9B8AB341E65}">
      <dsp:nvSpPr>
        <dsp:cNvPr id="0" name=""/>
        <dsp:cNvSpPr/>
      </dsp:nvSpPr>
      <dsp:spPr>
        <a:xfrm>
          <a:off x="9486568" y="3657196"/>
          <a:ext cx="2119105" cy="105955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tint val="7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7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7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700" i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мільярд</a:t>
          </a:r>
          <a:r>
            <a:rPr lang="en-US" sz="2700" i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7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[</a:t>
          </a:r>
          <a:r>
            <a:rPr lang="uk-UA" sz="27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</a:t>
          </a:r>
          <a:r>
            <a:rPr lang="en-US" sz="27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’</a:t>
          </a:r>
          <a:r>
            <a:rPr lang="uk-UA" sz="2700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іл</a:t>
          </a:r>
          <a:r>
            <a:rPr lang="uk-UA" sz="27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'</a:t>
          </a:r>
          <a:r>
            <a:rPr lang="uk-UA" sz="2700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йард</a:t>
          </a:r>
          <a:r>
            <a:rPr lang="en-US" sz="27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]</a:t>
          </a:r>
          <a:r>
            <a:rPr lang="uk-UA" sz="27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endParaRPr lang="ru-RU" sz="27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9517601" y="3688229"/>
        <a:ext cx="2057039" cy="997486"/>
      </dsp:txXfrm>
    </dsp:sp>
    <dsp:sp modelId="{9E83F056-35AA-4BA6-8A6D-5D37F60DEC5D}">
      <dsp:nvSpPr>
        <dsp:cNvPr id="0" name=""/>
        <dsp:cNvSpPr/>
      </dsp:nvSpPr>
      <dsp:spPr>
        <a:xfrm rot="3654187">
          <a:off x="2257708" y="4627842"/>
          <a:ext cx="1743087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1743087" y="16062"/>
              </a:lnTo>
            </a:path>
          </a:pathLst>
        </a:custGeom>
        <a:noFill/>
        <a:ln w="127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6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085675" y="4600327"/>
        <a:ext cx="87154" cy="87154"/>
      </dsp:txXfrm>
    </dsp:sp>
    <dsp:sp modelId="{694E5E00-513E-44E4-9CB8-C8BA70406048}">
      <dsp:nvSpPr>
        <dsp:cNvPr id="0" name=""/>
        <dsp:cNvSpPr/>
      </dsp:nvSpPr>
      <dsp:spPr>
        <a:xfrm>
          <a:off x="3553073" y="4875681"/>
          <a:ext cx="2119105" cy="105955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[</a:t>
          </a:r>
          <a:r>
            <a:rPr lang="uk-UA" sz="27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а</a:t>
          </a:r>
          <a:r>
            <a:rPr lang="en-US" sz="27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]</a:t>
          </a:r>
          <a:r>
            <a:rPr lang="uk-UA" sz="27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</a:t>
          </a:r>
          <a:r>
            <a:rPr lang="en-US" sz="27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[</a:t>
          </a:r>
          <a:r>
            <a:rPr lang="uk-UA" sz="27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у</a:t>
          </a:r>
          <a:r>
            <a:rPr lang="en-US" sz="27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]</a:t>
          </a:r>
          <a:r>
            <a:rPr lang="uk-UA" sz="27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</a:t>
          </a:r>
          <a:r>
            <a:rPr lang="en-US" sz="27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[</a:t>
          </a:r>
          <a:r>
            <a:rPr lang="uk-UA" sz="27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е</a:t>
          </a:r>
          <a:r>
            <a:rPr lang="en-US" sz="27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]</a:t>
          </a:r>
          <a:endParaRPr lang="ru-RU" sz="27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584106" y="4906714"/>
        <a:ext cx="2057039" cy="997486"/>
      </dsp:txXfrm>
    </dsp:sp>
    <dsp:sp modelId="{9B901D0C-89DA-4954-840B-0FC0AC5F401F}">
      <dsp:nvSpPr>
        <dsp:cNvPr id="0" name=""/>
        <dsp:cNvSpPr/>
      </dsp:nvSpPr>
      <dsp:spPr>
        <a:xfrm>
          <a:off x="5672178" y="5389396"/>
          <a:ext cx="847642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847642" y="16062"/>
              </a:lnTo>
            </a:path>
          </a:pathLst>
        </a:custGeom>
        <a:noFill/>
        <a:ln w="12700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074808" y="5384267"/>
        <a:ext cx="42382" cy="42382"/>
      </dsp:txXfrm>
    </dsp:sp>
    <dsp:sp modelId="{B489171C-30E8-4872-8476-A7771866CB15}">
      <dsp:nvSpPr>
        <dsp:cNvPr id="0" name=""/>
        <dsp:cNvSpPr/>
      </dsp:nvSpPr>
      <dsp:spPr>
        <a:xfrm>
          <a:off x="6519821" y="4875681"/>
          <a:ext cx="2119105" cy="105955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tint val="99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99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99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700" i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після приголосного</a:t>
          </a:r>
          <a:endParaRPr lang="ru-RU" sz="2700" i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550854" y="4906714"/>
        <a:ext cx="2057039" cy="997486"/>
      </dsp:txXfrm>
    </dsp:sp>
    <dsp:sp modelId="{7E7DD872-ED14-4BA1-9A7E-0C16F3FF0C6A}">
      <dsp:nvSpPr>
        <dsp:cNvPr id="0" name=""/>
        <dsp:cNvSpPr/>
      </dsp:nvSpPr>
      <dsp:spPr>
        <a:xfrm>
          <a:off x="8638926" y="5389396"/>
          <a:ext cx="847642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847642" y="16062"/>
              </a:lnTo>
            </a:path>
          </a:pathLst>
        </a:custGeom>
        <a:noFill/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9041556" y="5384267"/>
        <a:ext cx="42382" cy="42382"/>
      </dsp:txXfrm>
    </dsp:sp>
    <dsp:sp modelId="{32F7AEE2-389C-4A44-BEB2-A6FF83056B57}">
      <dsp:nvSpPr>
        <dsp:cNvPr id="0" name=""/>
        <dsp:cNvSpPr/>
      </dsp:nvSpPr>
      <dsp:spPr>
        <a:xfrm>
          <a:off x="9486568" y="4875681"/>
          <a:ext cx="2119105" cy="105955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tint val="7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7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7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700" i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куля</a:t>
          </a:r>
          <a:r>
            <a:rPr lang="uk-UA" sz="27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7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[</a:t>
          </a:r>
          <a:r>
            <a:rPr lang="uk-UA" sz="2700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кул</a:t>
          </a:r>
          <a:r>
            <a:rPr lang="uk-UA" sz="27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'</a:t>
          </a:r>
          <a:r>
            <a:rPr lang="uk-UA" sz="2700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а</a:t>
          </a:r>
          <a:r>
            <a:rPr lang="en-US" sz="27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]</a:t>
          </a:r>
          <a:endParaRPr lang="ru-RU" sz="27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9517601" y="4906714"/>
        <a:ext cx="2057039" cy="997486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AF9686-8D5A-4FFC-A407-C984C4F7134A}">
      <dsp:nvSpPr>
        <dsp:cNvPr id="0" name=""/>
        <dsp:cNvSpPr/>
      </dsp:nvSpPr>
      <dsp:spPr>
        <a:xfrm>
          <a:off x="8724453" y="3518513"/>
          <a:ext cx="1376808" cy="6552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6524"/>
              </a:lnTo>
              <a:lnTo>
                <a:pt x="1376808" y="446524"/>
              </a:lnTo>
              <a:lnTo>
                <a:pt x="1376808" y="65523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1F8F04-A70E-47BB-8103-4E9C86C94164}">
      <dsp:nvSpPr>
        <dsp:cNvPr id="0" name=""/>
        <dsp:cNvSpPr/>
      </dsp:nvSpPr>
      <dsp:spPr>
        <a:xfrm>
          <a:off x="7347644" y="3518513"/>
          <a:ext cx="1376808" cy="655235"/>
        </a:xfrm>
        <a:custGeom>
          <a:avLst/>
          <a:gdLst/>
          <a:ahLst/>
          <a:cxnLst/>
          <a:rect l="0" t="0" r="0" b="0"/>
          <a:pathLst>
            <a:path>
              <a:moveTo>
                <a:pt x="1376808" y="0"/>
              </a:moveTo>
              <a:lnTo>
                <a:pt x="1376808" y="446524"/>
              </a:lnTo>
              <a:lnTo>
                <a:pt x="0" y="446524"/>
              </a:lnTo>
              <a:lnTo>
                <a:pt x="0" y="65523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843D73-B377-46F3-8FB7-5FF5A247B111}">
      <dsp:nvSpPr>
        <dsp:cNvPr id="0" name=""/>
        <dsp:cNvSpPr/>
      </dsp:nvSpPr>
      <dsp:spPr>
        <a:xfrm>
          <a:off x="5970835" y="1432647"/>
          <a:ext cx="2753617" cy="6552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6524"/>
              </a:lnTo>
              <a:lnTo>
                <a:pt x="2753617" y="446524"/>
              </a:lnTo>
              <a:lnTo>
                <a:pt x="2753617" y="65523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77F2A3-826B-43FA-99A5-200BE0D2F3D4}">
      <dsp:nvSpPr>
        <dsp:cNvPr id="0" name=""/>
        <dsp:cNvSpPr/>
      </dsp:nvSpPr>
      <dsp:spPr>
        <a:xfrm>
          <a:off x="3217217" y="3518513"/>
          <a:ext cx="1376808" cy="6552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6524"/>
              </a:lnTo>
              <a:lnTo>
                <a:pt x="1376808" y="446524"/>
              </a:lnTo>
              <a:lnTo>
                <a:pt x="1376808" y="65523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BBEA78-8800-4258-9D0D-874DE33D4468}">
      <dsp:nvSpPr>
        <dsp:cNvPr id="0" name=""/>
        <dsp:cNvSpPr/>
      </dsp:nvSpPr>
      <dsp:spPr>
        <a:xfrm>
          <a:off x="1840408" y="3518513"/>
          <a:ext cx="1376808" cy="655235"/>
        </a:xfrm>
        <a:custGeom>
          <a:avLst/>
          <a:gdLst/>
          <a:ahLst/>
          <a:cxnLst/>
          <a:rect l="0" t="0" r="0" b="0"/>
          <a:pathLst>
            <a:path>
              <a:moveTo>
                <a:pt x="1376808" y="0"/>
              </a:moveTo>
              <a:lnTo>
                <a:pt x="1376808" y="446524"/>
              </a:lnTo>
              <a:lnTo>
                <a:pt x="0" y="446524"/>
              </a:lnTo>
              <a:lnTo>
                <a:pt x="0" y="65523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3AC2F4-ABDC-4DA0-AA99-7D3425EA2C1E}">
      <dsp:nvSpPr>
        <dsp:cNvPr id="0" name=""/>
        <dsp:cNvSpPr/>
      </dsp:nvSpPr>
      <dsp:spPr>
        <a:xfrm>
          <a:off x="3217217" y="1432647"/>
          <a:ext cx="2753617" cy="655235"/>
        </a:xfrm>
        <a:custGeom>
          <a:avLst/>
          <a:gdLst/>
          <a:ahLst/>
          <a:cxnLst/>
          <a:rect l="0" t="0" r="0" b="0"/>
          <a:pathLst>
            <a:path>
              <a:moveTo>
                <a:pt x="2753617" y="0"/>
              </a:moveTo>
              <a:lnTo>
                <a:pt x="2753617" y="446524"/>
              </a:lnTo>
              <a:lnTo>
                <a:pt x="0" y="446524"/>
              </a:lnTo>
              <a:lnTo>
                <a:pt x="0" y="65523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659B68-9B09-4806-85A3-079ED3C64DCB}">
      <dsp:nvSpPr>
        <dsp:cNvPr id="0" name=""/>
        <dsp:cNvSpPr/>
      </dsp:nvSpPr>
      <dsp:spPr>
        <a:xfrm>
          <a:off x="4844355" y="2017"/>
          <a:ext cx="2252960" cy="143062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AF0B0F1-9316-4CB4-B5E6-E13124CDD75E}">
      <dsp:nvSpPr>
        <dsp:cNvPr id="0" name=""/>
        <dsp:cNvSpPr/>
      </dsp:nvSpPr>
      <dsp:spPr>
        <a:xfrm>
          <a:off x="5094684" y="239830"/>
          <a:ext cx="2252960" cy="143062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3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дж</a:t>
          </a:r>
          <a:r>
            <a:rPr lang="uk-UA" sz="23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</a:t>
          </a:r>
          <a:r>
            <a:rPr lang="uk-UA" sz="23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дз</a:t>
          </a:r>
          <a:endParaRPr lang="ru-RU" sz="23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136586" y="281732"/>
        <a:ext cx="2169156" cy="1346825"/>
      </dsp:txXfrm>
    </dsp:sp>
    <dsp:sp modelId="{600776AE-26AE-4967-B287-E3098D6CEF0E}">
      <dsp:nvSpPr>
        <dsp:cNvPr id="0" name=""/>
        <dsp:cNvSpPr/>
      </dsp:nvSpPr>
      <dsp:spPr>
        <a:xfrm>
          <a:off x="2090737" y="2087883"/>
          <a:ext cx="2252960" cy="143062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8C7D9A9-C546-4CC9-A0A5-3A2E49BEFA42}">
      <dsp:nvSpPr>
        <dsp:cNvPr id="0" name=""/>
        <dsp:cNvSpPr/>
      </dsp:nvSpPr>
      <dsp:spPr>
        <a:xfrm>
          <a:off x="2341066" y="2325695"/>
          <a:ext cx="2252960" cy="143062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3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один звук </a:t>
          </a:r>
          <a:r>
            <a:rPr lang="en-US" sz="23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[</a:t>
          </a:r>
          <a:r>
            <a:rPr lang="uk-UA" sz="23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дж</a:t>
          </a:r>
          <a:r>
            <a:rPr lang="en-US" sz="23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]</a:t>
          </a:r>
          <a:r>
            <a:rPr lang="uk-UA" sz="23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</a:t>
          </a:r>
          <a:r>
            <a:rPr lang="en-US" sz="23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[</a:t>
          </a:r>
          <a:r>
            <a:rPr lang="uk-UA" sz="23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дз</a:t>
          </a:r>
          <a:r>
            <a:rPr lang="en-US" sz="23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]</a:t>
          </a:r>
          <a:endParaRPr lang="ru-RU" sz="23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382968" y="2367597"/>
        <a:ext cx="2169156" cy="1346825"/>
      </dsp:txXfrm>
    </dsp:sp>
    <dsp:sp modelId="{30D04DA2-99CF-4CAE-B208-C18F65FC6D9B}">
      <dsp:nvSpPr>
        <dsp:cNvPr id="0" name=""/>
        <dsp:cNvSpPr/>
      </dsp:nvSpPr>
      <dsp:spPr>
        <a:xfrm>
          <a:off x="713928" y="4173749"/>
          <a:ext cx="2252960" cy="143062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FACE52B-3602-41CC-BE9E-98AB9616C2AF}">
      <dsp:nvSpPr>
        <dsp:cNvPr id="0" name=""/>
        <dsp:cNvSpPr/>
      </dsp:nvSpPr>
      <dsp:spPr>
        <a:xfrm>
          <a:off x="964257" y="4411561"/>
          <a:ext cx="2252960" cy="143062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300" i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коли належать до однієї морфеми</a:t>
          </a:r>
          <a:endParaRPr lang="ru-RU" sz="2300" i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006159" y="4453463"/>
        <a:ext cx="2169156" cy="1346825"/>
      </dsp:txXfrm>
    </dsp:sp>
    <dsp:sp modelId="{87FFFEDC-4D86-4F80-92B3-4C4EF0A827F4}">
      <dsp:nvSpPr>
        <dsp:cNvPr id="0" name=""/>
        <dsp:cNvSpPr/>
      </dsp:nvSpPr>
      <dsp:spPr>
        <a:xfrm>
          <a:off x="3467546" y="4173749"/>
          <a:ext cx="2252960" cy="143062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3B869B4-BA29-451A-B3B4-E8D3C762619A}">
      <dsp:nvSpPr>
        <dsp:cNvPr id="0" name=""/>
        <dsp:cNvSpPr/>
      </dsp:nvSpPr>
      <dsp:spPr>
        <a:xfrm>
          <a:off x="3717875" y="4411561"/>
          <a:ext cx="2252960" cy="143062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[</a:t>
          </a:r>
          <a:r>
            <a:rPr lang="uk-UA" sz="23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бджола</a:t>
          </a:r>
          <a:r>
            <a:rPr lang="en-US" sz="23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]</a:t>
          </a:r>
          <a:endParaRPr lang="ru-RU" sz="23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759777" y="4453463"/>
        <a:ext cx="2169156" cy="1346825"/>
      </dsp:txXfrm>
    </dsp:sp>
    <dsp:sp modelId="{30519E6B-F755-4B74-BC3E-9175EB39CB84}">
      <dsp:nvSpPr>
        <dsp:cNvPr id="0" name=""/>
        <dsp:cNvSpPr/>
      </dsp:nvSpPr>
      <dsp:spPr>
        <a:xfrm>
          <a:off x="7597973" y="2087883"/>
          <a:ext cx="2252960" cy="143062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288A0B1-6601-4EE0-9FD7-04F90B59A636}">
      <dsp:nvSpPr>
        <dsp:cNvPr id="0" name=""/>
        <dsp:cNvSpPr/>
      </dsp:nvSpPr>
      <dsp:spPr>
        <a:xfrm>
          <a:off x="7848302" y="2325695"/>
          <a:ext cx="2252960" cy="143062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[</a:t>
          </a:r>
          <a:r>
            <a:rPr lang="uk-UA" sz="23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</a:t>
          </a:r>
          <a:r>
            <a:rPr lang="en-US" sz="23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]</a:t>
          </a:r>
          <a:r>
            <a:rPr lang="uk-UA" sz="23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і</a:t>
          </a:r>
          <a:r>
            <a:rPr lang="en-US" sz="23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[</a:t>
          </a:r>
          <a:r>
            <a:rPr lang="uk-UA" sz="23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ж</a:t>
          </a:r>
          <a:r>
            <a:rPr lang="en-US" sz="23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]</a:t>
          </a:r>
          <a:r>
            <a:rPr lang="uk-UA" sz="23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</a:t>
          </a:r>
          <a:r>
            <a:rPr lang="en-US" sz="23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3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[</a:t>
          </a:r>
          <a:r>
            <a:rPr lang="uk-UA" sz="23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</a:t>
          </a:r>
          <a:r>
            <a:rPr lang="en-US" sz="23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]</a:t>
          </a:r>
          <a:r>
            <a:rPr lang="uk-UA" sz="23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і</a:t>
          </a:r>
          <a:r>
            <a:rPr lang="en-US" sz="23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[</a:t>
          </a:r>
          <a:r>
            <a:rPr lang="uk-UA" sz="23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з</a:t>
          </a:r>
          <a:r>
            <a:rPr lang="en-US" sz="23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]</a:t>
          </a:r>
          <a:endParaRPr lang="ru-RU" sz="23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7890204" y="2367597"/>
        <a:ext cx="2169156" cy="1346825"/>
      </dsp:txXfrm>
    </dsp:sp>
    <dsp:sp modelId="{BA4CA0D3-D3DE-417F-B93A-4B012588D0DF}">
      <dsp:nvSpPr>
        <dsp:cNvPr id="0" name=""/>
        <dsp:cNvSpPr/>
      </dsp:nvSpPr>
      <dsp:spPr>
        <a:xfrm>
          <a:off x="6221164" y="4173749"/>
          <a:ext cx="2252960" cy="143062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F41354A-09A5-4B8C-85B4-4155AF75680F}">
      <dsp:nvSpPr>
        <dsp:cNvPr id="0" name=""/>
        <dsp:cNvSpPr/>
      </dsp:nvSpPr>
      <dsp:spPr>
        <a:xfrm>
          <a:off x="6471493" y="4411561"/>
          <a:ext cx="2252960" cy="143062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300" i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коли</a:t>
          </a:r>
          <a:r>
            <a:rPr lang="uk-UA" sz="2300" i="1" kern="1200" baseline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належать до різних морфем</a:t>
          </a:r>
          <a:endParaRPr lang="ru-RU" sz="2300" i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513395" y="4453463"/>
        <a:ext cx="2169156" cy="1346825"/>
      </dsp:txXfrm>
    </dsp:sp>
    <dsp:sp modelId="{1D2436CB-07EF-4370-B25C-0CF3A4AFEE34}">
      <dsp:nvSpPr>
        <dsp:cNvPr id="0" name=""/>
        <dsp:cNvSpPr/>
      </dsp:nvSpPr>
      <dsp:spPr>
        <a:xfrm>
          <a:off x="8974782" y="4173749"/>
          <a:ext cx="2252960" cy="143062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0D86154-0D1B-4655-B0FB-CF41E2C19566}">
      <dsp:nvSpPr>
        <dsp:cNvPr id="0" name=""/>
        <dsp:cNvSpPr/>
      </dsp:nvSpPr>
      <dsp:spPr>
        <a:xfrm>
          <a:off x="9225111" y="4411561"/>
          <a:ext cx="2252960" cy="143062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[</a:t>
          </a:r>
          <a:r>
            <a:rPr lang="uk-UA" sz="23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підземний</a:t>
          </a:r>
          <a:r>
            <a:rPr lang="en-US" sz="23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]</a:t>
          </a:r>
          <a:endParaRPr lang="ru-RU" sz="23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9267013" y="4453463"/>
        <a:ext cx="2169156" cy="1346825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BF42FF-5B3D-4EDB-976A-89E4FECE0CB3}">
      <dsp:nvSpPr>
        <dsp:cNvPr id="0" name=""/>
        <dsp:cNvSpPr/>
      </dsp:nvSpPr>
      <dsp:spPr>
        <a:xfrm rot="10800000">
          <a:off x="2536084" y="4290"/>
          <a:ext cx="7737546" cy="2348613"/>
        </a:xfrm>
        <a:prstGeom prst="homePlate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35674" tIns="140970" rIns="263144" bIns="140970" numCol="1" spcCol="1270" anchor="ctr" anchorCtr="0">
          <a:noAutofit/>
        </a:bodyPr>
        <a:lstStyle/>
        <a:p>
          <a:pPr marL="0" lvl="0" indent="0" algn="just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7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Ь</a:t>
          </a:r>
          <a:r>
            <a:rPr lang="uk-UA" sz="37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звука не позначає, указує на м'якість попереднього приголосного</a:t>
          </a:r>
          <a:r>
            <a:rPr lang="en-US" sz="37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uk-UA" sz="37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</a:t>
          </a:r>
          <a:r>
            <a:rPr lang="uk-UA" sz="3700" i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кінь</a:t>
          </a:r>
          <a:r>
            <a:rPr lang="uk-UA" sz="37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37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[</a:t>
          </a:r>
          <a:r>
            <a:rPr lang="uk-UA" sz="37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</a:t>
          </a:r>
          <a:r>
            <a:rPr lang="en-US" sz="37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’</a:t>
          </a:r>
          <a:r>
            <a:rPr lang="uk-UA" sz="37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ін</a:t>
          </a:r>
          <a:r>
            <a:rPr lang="uk-UA" sz="37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’</a:t>
          </a:r>
          <a:r>
            <a:rPr lang="en-US" sz="37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]</a:t>
          </a:r>
          <a:r>
            <a:rPr lang="uk-UA" sz="37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).</a:t>
          </a:r>
          <a:endParaRPr lang="ru-RU" sz="37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3123237" y="4290"/>
        <a:ext cx="7150393" cy="2348613"/>
      </dsp:txXfrm>
    </dsp:sp>
    <dsp:sp modelId="{DD2F9B4D-6E00-447E-89B3-4AE97735FFD4}">
      <dsp:nvSpPr>
        <dsp:cNvPr id="0" name=""/>
        <dsp:cNvSpPr/>
      </dsp:nvSpPr>
      <dsp:spPr>
        <a:xfrm>
          <a:off x="1361777" y="4290"/>
          <a:ext cx="2348613" cy="2348613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6639E976-3BC1-4A9F-9D76-F665743A24DD}">
      <dsp:nvSpPr>
        <dsp:cNvPr id="0" name=""/>
        <dsp:cNvSpPr/>
      </dsp:nvSpPr>
      <dsp:spPr>
        <a:xfrm rot="10800000">
          <a:off x="2536084" y="3053982"/>
          <a:ext cx="7737546" cy="2348613"/>
        </a:xfrm>
        <a:prstGeom prst="homePlate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40000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4000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40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35674" tIns="140970" rIns="263144" bIns="140970" numCol="1" spcCol="1270" anchor="ctr" anchorCtr="0">
          <a:noAutofit/>
        </a:bodyPr>
        <a:lstStyle/>
        <a:p>
          <a:pPr marL="0" lvl="0" indent="0" algn="just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7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Подвоєні приголосні (</a:t>
          </a:r>
          <a:r>
            <a:rPr lang="uk-UA" sz="3700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нн</a:t>
          </a:r>
          <a:r>
            <a:rPr lang="uk-UA" sz="37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</a:t>
          </a:r>
          <a:r>
            <a:rPr lang="uk-UA" sz="3700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тт</a:t>
          </a:r>
          <a:r>
            <a:rPr lang="uk-UA" sz="37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 позначають </a:t>
          </a:r>
          <a:r>
            <a:rPr lang="uk-UA" sz="37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один</a:t>
          </a:r>
          <a:r>
            <a:rPr lang="uk-UA" sz="37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подовжений приголосний </a:t>
          </a:r>
          <a:r>
            <a:rPr lang="en-US" sz="37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[</a:t>
          </a:r>
          <a:r>
            <a:rPr lang="uk-UA" sz="37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н:</a:t>
          </a:r>
          <a:r>
            <a:rPr lang="en-US" sz="37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] (</a:t>
          </a:r>
          <a:r>
            <a:rPr lang="uk-UA" sz="3700" i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сонний</a:t>
          </a:r>
          <a:r>
            <a:rPr lang="uk-UA" sz="37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37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[</a:t>
          </a:r>
          <a:r>
            <a:rPr lang="uk-UA" sz="37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сон:ий</a:t>
          </a:r>
          <a:r>
            <a:rPr lang="en-US" sz="37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]</a:t>
          </a:r>
          <a:r>
            <a:rPr lang="uk-UA" sz="37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).</a:t>
          </a:r>
          <a:endParaRPr lang="ru-RU" sz="37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3123237" y="3053982"/>
        <a:ext cx="7150393" cy="2348613"/>
      </dsp:txXfrm>
    </dsp:sp>
    <dsp:sp modelId="{A15D9E27-1F5C-4E54-BAC6-54D863764296}">
      <dsp:nvSpPr>
        <dsp:cNvPr id="0" name=""/>
        <dsp:cNvSpPr/>
      </dsp:nvSpPr>
      <dsp:spPr>
        <a:xfrm>
          <a:off x="1361777" y="3053982"/>
          <a:ext cx="2348613" cy="2348613"/>
        </a:xfrm>
        <a:prstGeom prst="ellipse">
          <a:avLst/>
        </a:prstGeom>
        <a:blipFill rotWithShape="1"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9CE8EA-69B5-4FB6-ACB3-B85130FE639D}">
      <dsp:nvSpPr>
        <dsp:cNvPr id="0" name=""/>
        <dsp:cNvSpPr/>
      </dsp:nvSpPr>
      <dsp:spPr>
        <a:xfrm>
          <a:off x="0" y="26042"/>
          <a:ext cx="11820939" cy="1551420"/>
        </a:xfrm>
        <a:prstGeom prst="roundRect">
          <a:avLst/>
        </a:prstGeom>
        <a:gradFill rotWithShape="0">
          <a:gsLst>
            <a:gs pos="0">
              <a:schemeClr val="accent1">
                <a:shade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just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900" b="1" i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Алфавіт</a:t>
          </a:r>
          <a:r>
            <a:rPr lang="uk-UA" sz="39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– сукупність літер, прийнятих у системі будь-якої мови й розміщених в усталеному порядку. </a:t>
          </a:r>
          <a:endParaRPr lang="ru-RU" sz="39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75734" y="101776"/>
        <a:ext cx="11669471" cy="139995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9B2E12-0E95-4FA1-B899-8AA5FE571080}">
      <dsp:nvSpPr>
        <dsp:cNvPr id="0" name=""/>
        <dsp:cNvSpPr/>
      </dsp:nvSpPr>
      <dsp:spPr>
        <a:xfrm>
          <a:off x="1525907" y="323"/>
          <a:ext cx="4915909" cy="4915909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alpha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270539" tIns="50800" rIns="270539" bIns="508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4000" b="1" i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ГОЛОСНІ</a:t>
          </a:r>
          <a:endParaRPr lang="ru-RU" sz="4000" b="1" i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245825" y="720241"/>
        <a:ext cx="3476073" cy="3476073"/>
      </dsp:txXfrm>
    </dsp:sp>
    <dsp:sp modelId="{CC31FFE3-6DD2-434A-982A-602A5FE29515}">
      <dsp:nvSpPr>
        <dsp:cNvPr id="0" name=""/>
        <dsp:cNvSpPr/>
      </dsp:nvSpPr>
      <dsp:spPr>
        <a:xfrm>
          <a:off x="5458635" y="323"/>
          <a:ext cx="4915909" cy="4915909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alpha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270539" tIns="50800" rIns="270539" bIns="508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4000" b="1" i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ПРИГОЛОСНІ</a:t>
          </a:r>
          <a:endParaRPr lang="ru-RU" sz="4000" b="1" i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178553" y="720241"/>
        <a:ext cx="3476073" cy="347607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5E5467-5934-4CE9-9F2A-9B11356A2F7D}">
      <dsp:nvSpPr>
        <dsp:cNvPr id="0" name=""/>
        <dsp:cNvSpPr/>
      </dsp:nvSpPr>
      <dsp:spPr>
        <a:xfrm>
          <a:off x="4442687" y="1268792"/>
          <a:ext cx="3160850" cy="3160850"/>
        </a:xfrm>
        <a:prstGeom prst="ellipse">
          <a:avLst/>
        </a:prstGeom>
        <a:gradFill rotWithShape="0">
          <a:gsLst>
            <a:gs pos="0">
              <a:schemeClr val="accent1">
                <a:shade val="80000"/>
                <a:alpha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alpha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alpha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4500" i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ГОЛОСНІ ЗВУКИ</a:t>
          </a:r>
          <a:endParaRPr lang="ru-RU" sz="4500" i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905583" y="1731688"/>
        <a:ext cx="2235058" cy="2235058"/>
      </dsp:txXfrm>
    </dsp:sp>
    <dsp:sp modelId="{F228D86D-5086-4CB0-A41C-6438734C9E7D}">
      <dsp:nvSpPr>
        <dsp:cNvPr id="0" name=""/>
        <dsp:cNvSpPr/>
      </dsp:nvSpPr>
      <dsp:spPr>
        <a:xfrm>
          <a:off x="5232900" y="564"/>
          <a:ext cx="1580425" cy="1580425"/>
        </a:xfrm>
        <a:prstGeom prst="ellipse">
          <a:avLst/>
        </a:prstGeom>
        <a:gradFill rotWithShape="0">
          <a:gsLst>
            <a:gs pos="0">
              <a:schemeClr val="accent1">
                <a:shade val="80000"/>
                <a:alpha val="50000"/>
                <a:hueOff val="3"/>
                <a:satOff val="1480"/>
                <a:lumOff val="871"/>
                <a:alphaOff val="500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alpha val="50000"/>
                <a:hueOff val="3"/>
                <a:satOff val="1480"/>
                <a:lumOff val="871"/>
                <a:alphaOff val="500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alpha val="50000"/>
                <a:hueOff val="3"/>
                <a:satOff val="1480"/>
                <a:lumOff val="871"/>
                <a:alphaOff val="5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5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[</a:t>
          </a:r>
          <a:r>
            <a:rPr lang="uk-UA" sz="45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а</a:t>
          </a:r>
          <a:r>
            <a:rPr lang="en-US" sz="45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]</a:t>
          </a:r>
          <a:endParaRPr lang="ru-RU" sz="45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464348" y="232012"/>
        <a:ext cx="1117529" cy="1117529"/>
      </dsp:txXfrm>
    </dsp:sp>
    <dsp:sp modelId="{E9F7B468-A557-4852-8132-A6AE7A2AD61F}">
      <dsp:nvSpPr>
        <dsp:cNvPr id="0" name=""/>
        <dsp:cNvSpPr/>
      </dsp:nvSpPr>
      <dsp:spPr>
        <a:xfrm>
          <a:off x="7015562" y="1029784"/>
          <a:ext cx="1580425" cy="1580425"/>
        </a:xfrm>
        <a:prstGeom prst="ellipse">
          <a:avLst/>
        </a:prstGeom>
        <a:gradFill rotWithShape="0">
          <a:gsLst>
            <a:gs pos="0">
              <a:schemeClr val="accent1">
                <a:shade val="80000"/>
                <a:alpha val="50000"/>
                <a:hueOff val="7"/>
                <a:satOff val="2959"/>
                <a:lumOff val="1741"/>
                <a:alphaOff val="1000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alpha val="50000"/>
                <a:hueOff val="7"/>
                <a:satOff val="2959"/>
                <a:lumOff val="1741"/>
                <a:alphaOff val="1000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alpha val="50000"/>
                <a:hueOff val="7"/>
                <a:satOff val="2959"/>
                <a:lumOff val="1741"/>
                <a:alphaOff val="10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5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[</a:t>
          </a:r>
          <a:r>
            <a:rPr lang="uk-UA" sz="45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</a:t>
          </a:r>
          <a:r>
            <a:rPr lang="en-US" sz="45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]</a:t>
          </a:r>
          <a:endParaRPr lang="ru-RU" sz="45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7247010" y="1261232"/>
        <a:ext cx="1117529" cy="1117529"/>
      </dsp:txXfrm>
    </dsp:sp>
    <dsp:sp modelId="{34E6C628-6353-4EBB-880C-833552D6F7C8}">
      <dsp:nvSpPr>
        <dsp:cNvPr id="0" name=""/>
        <dsp:cNvSpPr/>
      </dsp:nvSpPr>
      <dsp:spPr>
        <a:xfrm>
          <a:off x="7015562" y="3088225"/>
          <a:ext cx="1580425" cy="1580425"/>
        </a:xfrm>
        <a:prstGeom prst="ellipse">
          <a:avLst/>
        </a:prstGeom>
        <a:gradFill rotWithShape="0">
          <a:gsLst>
            <a:gs pos="0">
              <a:schemeClr val="accent1">
                <a:shade val="80000"/>
                <a:alpha val="50000"/>
                <a:hueOff val="10"/>
                <a:satOff val="4439"/>
                <a:lumOff val="2612"/>
                <a:alphaOff val="1500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alpha val="50000"/>
                <a:hueOff val="10"/>
                <a:satOff val="4439"/>
                <a:lumOff val="2612"/>
                <a:alphaOff val="1500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alpha val="50000"/>
                <a:hueOff val="10"/>
                <a:satOff val="4439"/>
                <a:lumOff val="2612"/>
                <a:alphaOff val="15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5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[</a:t>
          </a:r>
          <a:r>
            <a:rPr lang="uk-UA" sz="45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у</a:t>
          </a:r>
          <a:r>
            <a:rPr lang="en-US" sz="45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]</a:t>
          </a:r>
          <a:endParaRPr lang="ru-RU" sz="45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7247010" y="3319673"/>
        <a:ext cx="1117529" cy="1117529"/>
      </dsp:txXfrm>
    </dsp:sp>
    <dsp:sp modelId="{26BB0CD4-7E25-4BCC-A90E-78FE2F26C537}">
      <dsp:nvSpPr>
        <dsp:cNvPr id="0" name=""/>
        <dsp:cNvSpPr/>
      </dsp:nvSpPr>
      <dsp:spPr>
        <a:xfrm>
          <a:off x="5232900" y="4117445"/>
          <a:ext cx="1580425" cy="1580425"/>
        </a:xfrm>
        <a:prstGeom prst="ellipse">
          <a:avLst/>
        </a:prstGeom>
        <a:gradFill rotWithShape="0">
          <a:gsLst>
            <a:gs pos="0">
              <a:schemeClr val="accent1">
                <a:shade val="80000"/>
                <a:alpha val="50000"/>
                <a:hueOff val="13"/>
                <a:satOff val="5919"/>
                <a:lumOff val="3483"/>
                <a:alphaOff val="2000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alpha val="50000"/>
                <a:hueOff val="13"/>
                <a:satOff val="5919"/>
                <a:lumOff val="3483"/>
                <a:alphaOff val="2000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alpha val="50000"/>
                <a:hueOff val="13"/>
                <a:satOff val="5919"/>
                <a:lumOff val="3483"/>
                <a:alphaOff val="20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5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[</a:t>
          </a:r>
          <a:r>
            <a:rPr lang="uk-UA" sz="45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е</a:t>
          </a:r>
          <a:r>
            <a:rPr lang="en-US" sz="45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]</a:t>
          </a:r>
          <a:endParaRPr lang="ru-RU" sz="45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464348" y="4348893"/>
        <a:ext cx="1117529" cy="1117529"/>
      </dsp:txXfrm>
    </dsp:sp>
    <dsp:sp modelId="{F24E4289-DB17-41BA-840D-768BCB8A43D9}">
      <dsp:nvSpPr>
        <dsp:cNvPr id="0" name=""/>
        <dsp:cNvSpPr/>
      </dsp:nvSpPr>
      <dsp:spPr>
        <a:xfrm>
          <a:off x="3450238" y="3088225"/>
          <a:ext cx="1580425" cy="1580425"/>
        </a:xfrm>
        <a:prstGeom prst="ellipse">
          <a:avLst/>
        </a:prstGeom>
        <a:gradFill rotWithShape="0">
          <a:gsLst>
            <a:gs pos="0">
              <a:schemeClr val="accent1">
                <a:shade val="80000"/>
                <a:alpha val="50000"/>
                <a:hueOff val="17"/>
                <a:satOff val="7398"/>
                <a:lumOff val="4353"/>
                <a:alphaOff val="2500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alpha val="50000"/>
                <a:hueOff val="17"/>
                <a:satOff val="7398"/>
                <a:lumOff val="4353"/>
                <a:alphaOff val="2500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alpha val="50000"/>
                <a:hueOff val="17"/>
                <a:satOff val="7398"/>
                <a:lumOff val="4353"/>
                <a:alphaOff val="25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5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[</a:t>
          </a:r>
          <a:r>
            <a:rPr lang="uk-UA" sz="45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и</a:t>
          </a:r>
          <a:r>
            <a:rPr lang="en-US" sz="45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]</a:t>
          </a:r>
          <a:endParaRPr lang="ru-RU" sz="45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681686" y="3319673"/>
        <a:ext cx="1117529" cy="1117529"/>
      </dsp:txXfrm>
    </dsp:sp>
    <dsp:sp modelId="{9663160D-5594-479D-8BA8-2FB9466D7AA0}">
      <dsp:nvSpPr>
        <dsp:cNvPr id="0" name=""/>
        <dsp:cNvSpPr/>
      </dsp:nvSpPr>
      <dsp:spPr>
        <a:xfrm>
          <a:off x="3450238" y="1029784"/>
          <a:ext cx="1580425" cy="1580425"/>
        </a:xfrm>
        <a:prstGeom prst="ellipse">
          <a:avLst/>
        </a:prstGeom>
        <a:gradFill rotWithShape="0">
          <a:gsLst>
            <a:gs pos="0">
              <a:schemeClr val="accent1">
                <a:shade val="80000"/>
                <a:alpha val="50000"/>
                <a:hueOff val="20"/>
                <a:satOff val="8878"/>
                <a:lumOff val="5224"/>
                <a:alphaOff val="3000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alpha val="50000"/>
                <a:hueOff val="20"/>
                <a:satOff val="8878"/>
                <a:lumOff val="5224"/>
                <a:alphaOff val="3000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alpha val="50000"/>
                <a:hueOff val="20"/>
                <a:satOff val="8878"/>
                <a:lumOff val="5224"/>
                <a:alphaOff val="30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5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[</a:t>
          </a:r>
          <a:r>
            <a:rPr lang="uk-UA" sz="45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і</a:t>
          </a:r>
          <a:r>
            <a:rPr lang="en-US" sz="45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]</a:t>
          </a:r>
          <a:endParaRPr lang="ru-RU" sz="45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681686" y="1261232"/>
        <a:ext cx="1117529" cy="111752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855135-A628-40ED-94A5-4C5A4E7B6796}">
      <dsp:nvSpPr>
        <dsp:cNvPr id="0" name=""/>
        <dsp:cNvSpPr/>
      </dsp:nvSpPr>
      <dsp:spPr>
        <a:xfrm>
          <a:off x="3892153" y="373439"/>
          <a:ext cx="4647247" cy="4647247"/>
        </a:xfrm>
        <a:prstGeom prst="pie">
          <a:avLst>
            <a:gd name="adj1" fmla="val 16200000"/>
            <a:gd name="adj2" fmla="val 1800000"/>
          </a:avLst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9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ДЗВІНКІ ЗВУКИ</a:t>
          </a:r>
          <a:endParaRPr lang="ru-RU" sz="29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418817" y="1230967"/>
        <a:ext cx="1576744" cy="1549082"/>
      </dsp:txXfrm>
    </dsp:sp>
    <dsp:sp modelId="{DFC0DF60-2861-4FBF-B52E-B60451BD2C1E}">
      <dsp:nvSpPr>
        <dsp:cNvPr id="0" name=""/>
        <dsp:cNvSpPr/>
      </dsp:nvSpPr>
      <dsp:spPr>
        <a:xfrm>
          <a:off x="3652598" y="511750"/>
          <a:ext cx="4647247" cy="4647247"/>
        </a:xfrm>
        <a:prstGeom prst="pie">
          <a:avLst>
            <a:gd name="adj1" fmla="val 1800000"/>
            <a:gd name="adj2" fmla="val 9000000"/>
          </a:avLst>
        </a:prstGeom>
        <a:gradFill rotWithShape="0">
          <a:gsLst>
            <a:gs pos="0">
              <a:schemeClr val="accent1">
                <a:shade val="80000"/>
                <a:hueOff val="245301"/>
                <a:satOff val="411"/>
                <a:lumOff val="140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245301"/>
                <a:satOff val="411"/>
                <a:lumOff val="140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245301"/>
                <a:satOff val="411"/>
                <a:lumOff val="140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9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ГЛУХІ ЗВУКИ</a:t>
          </a:r>
          <a:endParaRPr lang="ru-RU" sz="29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925059" y="3443942"/>
        <a:ext cx="2102326" cy="1438433"/>
      </dsp:txXfrm>
    </dsp:sp>
    <dsp:sp modelId="{5EA13D6B-982F-4448-B2B3-4D00A5624A53}">
      <dsp:nvSpPr>
        <dsp:cNvPr id="0" name=""/>
        <dsp:cNvSpPr/>
      </dsp:nvSpPr>
      <dsp:spPr>
        <a:xfrm>
          <a:off x="3652598" y="511750"/>
          <a:ext cx="4647247" cy="4647247"/>
        </a:xfrm>
        <a:prstGeom prst="pie">
          <a:avLst>
            <a:gd name="adj1" fmla="val 9000000"/>
            <a:gd name="adj2" fmla="val 16200000"/>
          </a:avLst>
        </a:prstGeom>
        <a:gradFill rotWithShape="0">
          <a:gsLst>
            <a:gs pos="0">
              <a:schemeClr val="accent1">
                <a:shade val="80000"/>
                <a:hueOff val="490602"/>
                <a:satOff val="822"/>
                <a:lumOff val="2813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490602"/>
                <a:satOff val="822"/>
                <a:lumOff val="2813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490602"/>
                <a:satOff val="822"/>
                <a:lumOff val="2813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9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СОНОРНІ ЗВУКИ</a:t>
          </a:r>
          <a:endParaRPr lang="ru-RU" sz="29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150518" y="1424602"/>
        <a:ext cx="1576744" cy="154908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C2468E-C618-4315-9A84-F949421E8323}">
      <dsp:nvSpPr>
        <dsp:cNvPr id="0" name=""/>
        <dsp:cNvSpPr/>
      </dsp:nvSpPr>
      <dsp:spPr>
        <a:xfrm>
          <a:off x="576593" y="3087"/>
          <a:ext cx="3300541" cy="1980325"/>
        </a:xfrm>
        <a:prstGeom prst="rect">
          <a:avLst/>
        </a:prstGeom>
        <a:gradFill rotWithShape="0">
          <a:gsLst>
            <a:gs pos="0">
              <a:schemeClr val="accent1">
                <a:shade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b="1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[</a:t>
          </a:r>
          <a:r>
            <a:rPr lang="uk-UA" sz="6500" b="1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</a:t>
          </a:r>
          <a:r>
            <a:rPr lang="en-US" sz="6500" b="1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]</a:t>
          </a:r>
          <a:endParaRPr lang="ru-RU" sz="65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76593" y="3087"/>
        <a:ext cx="3300541" cy="1980325"/>
      </dsp:txXfrm>
    </dsp:sp>
    <dsp:sp modelId="{DA9B5604-1932-478C-818E-80FE785266E0}">
      <dsp:nvSpPr>
        <dsp:cNvPr id="0" name=""/>
        <dsp:cNvSpPr/>
      </dsp:nvSpPr>
      <dsp:spPr>
        <a:xfrm>
          <a:off x="4207190" y="3087"/>
          <a:ext cx="3300541" cy="1980325"/>
        </a:xfrm>
        <a:prstGeom prst="rect">
          <a:avLst/>
        </a:prstGeom>
        <a:gradFill rotWithShape="0">
          <a:gsLst>
            <a:gs pos="0">
              <a:schemeClr val="accent1">
                <a:shade val="50000"/>
                <a:hueOff val="191923"/>
                <a:satOff val="-972"/>
                <a:lumOff val="1469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191923"/>
                <a:satOff val="-972"/>
                <a:lumOff val="1469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191923"/>
                <a:satOff val="-972"/>
                <a:lumOff val="1469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b="1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[</a:t>
          </a:r>
          <a:r>
            <a:rPr lang="uk-UA" sz="6500" b="1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</a:t>
          </a:r>
          <a:r>
            <a:rPr lang="en-US" sz="6500" b="1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]</a:t>
          </a:r>
          <a:endParaRPr lang="ru-RU" sz="65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207190" y="3087"/>
        <a:ext cx="3300541" cy="1980325"/>
      </dsp:txXfrm>
    </dsp:sp>
    <dsp:sp modelId="{898E89A0-A3A7-45AC-800D-EBAB081A7C6F}">
      <dsp:nvSpPr>
        <dsp:cNvPr id="0" name=""/>
        <dsp:cNvSpPr/>
      </dsp:nvSpPr>
      <dsp:spPr>
        <a:xfrm>
          <a:off x="7837786" y="3087"/>
          <a:ext cx="3300541" cy="1980325"/>
        </a:xfrm>
        <a:prstGeom prst="rect">
          <a:avLst/>
        </a:prstGeom>
        <a:gradFill rotWithShape="0">
          <a:gsLst>
            <a:gs pos="0">
              <a:schemeClr val="accent1">
                <a:shade val="50000"/>
                <a:hueOff val="383846"/>
                <a:satOff val="-1944"/>
                <a:lumOff val="2938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383846"/>
                <a:satOff val="-1944"/>
                <a:lumOff val="2938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383846"/>
                <a:satOff val="-1944"/>
                <a:lumOff val="2938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b="1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[</a:t>
          </a:r>
          <a:r>
            <a:rPr lang="uk-UA" sz="6500" b="1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</a:t>
          </a:r>
          <a:r>
            <a:rPr lang="en-US" sz="6500" b="1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]</a:t>
          </a:r>
          <a:endParaRPr lang="ru-RU" sz="65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7837786" y="3087"/>
        <a:ext cx="3300541" cy="1980325"/>
      </dsp:txXfrm>
    </dsp:sp>
    <dsp:sp modelId="{02E2513C-6160-4ADA-9ED7-78C5FCFD8467}">
      <dsp:nvSpPr>
        <dsp:cNvPr id="0" name=""/>
        <dsp:cNvSpPr/>
      </dsp:nvSpPr>
      <dsp:spPr>
        <a:xfrm>
          <a:off x="576593" y="2313467"/>
          <a:ext cx="3300541" cy="1980325"/>
        </a:xfrm>
        <a:prstGeom prst="rect">
          <a:avLst/>
        </a:prstGeom>
        <a:gradFill rotWithShape="0">
          <a:gsLst>
            <a:gs pos="0">
              <a:schemeClr val="accent1">
                <a:shade val="50000"/>
                <a:hueOff val="575770"/>
                <a:satOff val="-2916"/>
                <a:lumOff val="4408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575770"/>
                <a:satOff val="-2916"/>
                <a:lumOff val="4408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575770"/>
                <a:satOff val="-2916"/>
                <a:lumOff val="4408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b="1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[</a:t>
          </a:r>
          <a:r>
            <a:rPr lang="uk-UA" sz="6500" b="1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л</a:t>
          </a:r>
          <a:r>
            <a:rPr lang="en-US" sz="6500" b="1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]</a:t>
          </a:r>
          <a:endParaRPr lang="ru-RU" sz="65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76593" y="2313467"/>
        <a:ext cx="3300541" cy="1980325"/>
      </dsp:txXfrm>
    </dsp:sp>
    <dsp:sp modelId="{3B243074-C148-4C3B-8D4F-4E3B6CCE892D}">
      <dsp:nvSpPr>
        <dsp:cNvPr id="0" name=""/>
        <dsp:cNvSpPr/>
      </dsp:nvSpPr>
      <dsp:spPr>
        <a:xfrm>
          <a:off x="4207190" y="2313467"/>
          <a:ext cx="3300541" cy="1980325"/>
        </a:xfrm>
        <a:prstGeom prst="rect">
          <a:avLst/>
        </a:prstGeom>
        <a:gradFill rotWithShape="0">
          <a:gsLst>
            <a:gs pos="0">
              <a:schemeClr val="accent1">
                <a:shade val="50000"/>
                <a:hueOff val="383846"/>
                <a:satOff val="-1944"/>
                <a:lumOff val="2938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383846"/>
                <a:satOff val="-1944"/>
                <a:lumOff val="2938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383846"/>
                <a:satOff val="-1944"/>
                <a:lumOff val="2938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b="1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[</a:t>
          </a:r>
          <a:r>
            <a:rPr lang="uk-UA" sz="6500" b="1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</a:t>
          </a:r>
          <a:r>
            <a:rPr lang="en-US" sz="6500" b="1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]</a:t>
          </a:r>
          <a:endParaRPr lang="ru-RU" sz="65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207190" y="2313467"/>
        <a:ext cx="3300541" cy="1980325"/>
      </dsp:txXfrm>
    </dsp:sp>
    <dsp:sp modelId="{F1E0FA36-D987-4F9F-ADDE-D6293073728B}">
      <dsp:nvSpPr>
        <dsp:cNvPr id="0" name=""/>
        <dsp:cNvSpPr/>
      </dsp:nvSpPr>
      <dsp:spPr>
        <a:xfrm>
          <a:off x="7837786" y="2313467"/>
          <a:ext cx="3300541" cy="1980325"/>
        </a:xfrm>
        <a:prstGeom prst="rect">
          <a:avLst/>
        </a:prstGeom>
        <a:gradFill rotWithShape="0">
          <a:gsLst>
            <a:gs pos="0">
              <a:schemeClr val="accent1">
                <a:shade val="50000"/>
                <a:hueOff val="191923"/>
                <a:satOff val="-972"/>
                <a:lumOff val="1469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191923"/>
                <a:satOff val="-972"/>
                <a:lumOff val="1469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191923"/>
                <a:satOff val="-972"/>
                <a:lumOff val="1469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b="1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[</a:t>
          </a:r>
          <a:r>
            <a:rPr lang="uk-UA" sz="6500" b="1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й</a:t>
          </a:r>
          <a:r>
            <a:rPr lang="en-US" sz="6500" b="1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]</a:t>
          </a:r>
          <a:endParaRPr lang="ru-RU" sz="65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7837786" y="2313467"/>
        <a:ext cx="3300541" cy="198032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2D2BA4-E2D3-4F73-80C8-D621BE95659B}">
      <dsp:nvSpPr>
        <dsp:cNvPr id="0" name=""/>
        <dsp:cNvSpPr/>
      </dsp:nvSpPr>
      <dsp:spPr>
        <a:xfrm>
          <a:off x="0" y="1368927"/>
          <a:ext cx="11353800" cy="1559025"/>
        </a:xfrm>
        <a:prstGeom prst="roundRect">
          <a:avLst/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6500" b="1" i="1" u="sng" kern="1200" dirty="0"/>
            <a:t>М</a:t>
          </a:r>
          <a:r>
            <a:rPr lang="uk-UA" sz="6500" kern="1200" dirty="0"/>
            <a:t>и </a:t>
          </a:r>
          <a:r>
            <a:rPr lang="uk-UA" sz="6500" b="1" i="1" u="sng" kern="1200" dirty="0"/>
            <a:t>в</a:t>
          </a:r>
          <a:r>
            <a:rPr lang="uk-UA" sz="6500" kern="1200" dirty="0"/>
            <a:t>и</a:t>
          </a:r>
          <a:r>
            <a:rPr lang="uk-UA" sz="6500" b="1" i="1" u="sng" kern="1200" dirty="0"/>
            <a:t>н</a:t>
          </a:r>
          <a:r>
            <a:rPr lang="uk-UA" sz="6500" kern="1200" dirty="0"/>
            <a:t>и</a:t>
          </a:r>
          <a:r>
            <a:rPr lang="uk-UA" sz="6500" b="1" i="1" u="sng" kern="1200" dirty="0"/>
            <a:t>л</a:t>
          </a:r>
          <a:r>
            <a:rPr lang="uk-UA" sz="6500" kern="1200" dirty="0"/>
            <a:t>и </a:t>
          </a:r>
          <a:r>
            <a:rPr lang="uk-UA" sz="6500" b="1" i="1" u="sng" kern="1200" dirty="0"/>
            <a:t>р</a:t>
          </a:r>
          <a:r>
            <a:rPr lang="uk-UA" sz="6500" kern="1200" dirty="0"/>
            <a:t>і</a:t>
          </a:r>
          <a:r>
            <a:rPr lang="uk-UA" sz="6500" b="1" i="1" u="sng" kern="1200" dirty="0"/>
            <a:t>й</a:t>
          </a:r>
          <a:r>
            <a:rPr lang="uk-UA" sz="6500" kern="1200" dirty="0"/>
            <a:t> </a:t>
          </a:r>
          <a:endParaRPr lang="ru-RU" sz="6500" kern="1200" dirty="0"/>
        </a:p>
      </dsp:txBody>
      <dsp:txXfrm>
        <a:off x="76105" y="1445032"/>
        <a:ext cx="11201590" cy="1406815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A93DDE-554B-42A7-AF69-5977ECD30485}">
      <dsp:nvSpPr>
        <dsp:cNvPr id="0" name=""/>
        <dsp:cNvSpPr/>
      </dsp:nvSpPr>
      <dsp:spPr>
        <a:xfrm>
          <a:off x="2559313" y="1154"/>
          <a:ext cx="2289265" cy="57231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600" b="1" i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ДЗВІНКІ ЗВУКИ</a:t>
          </a:r>
          <a:endParaRPr lang="ru-RU" sz="2600" b="1" i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576076" y="17917"/>
        <a:ext cx="2255739" cy="538790"/>
      </dsp:txXfrm>
    </dsp:sp>
    <dsp:sp modelId="{72E47543-A212-4BB6-9EE6-2A6EA67738E9}">
      <dsp:nvSpPr>
        <dsp:cNvPr id="0" name=""/>
        <dsp:cNvSpPr/>
      </dsp:nvSpPr>
      <dsp:spPr>
        <a:xfrm rot="5400000">
          <a:off x="3653868" y="623548"/>
          <a:ext cx="100155" cy="100155"/>
        </a:xfrm>
        <a:prstGeom prst="rightArrow">
          <a:avLst>
            <a:gd name="adj1" fmla="val 667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B9255BB-481A-4FB2-9A4C-7A6A8DF44EE6}">
      <dsp:nvSpPr>
        <dsp:cNvPr id="0" name=""/>
        <dsp:cNvSpPr/>
      </dsp:nvSpPr>
      <dsp:spPr>
        <a:xfrm>
          <a:off x="2559313" y="773781"/>
          <a:ext cx="2289265" cy="572316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[</a:t>
          </a:r>
          <a:r>
            <a:rPr lang="uk-UA" sz="32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</a:t>
          </a:r>
          <a:r>
            <a:rPr lang="en-US" sz="32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]</a:t>
          </a:r>
          <a:endParaRPr lang="ru-RU" sz="32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576076" y="790544"/>
        <a:ext cx="2255739" cy="538790"/>
      </dsp:txXfrm>
    </dsp:sp>
    <dsp:sp modelId="{4463FCB8-B9A1-4926-B1AE-FB9BC0EEFBFD}">
      <dsp:nvSpPr>
        <dsp:cNvPr id="0" name=""/>
        <dsp:cNvSpPr/>
      </dsp:nvSpPr>
      <dsp:spPr>
        <a:xfrm rot="5400000">
          <a:off x="3653868" y="1396175"/>
          <a:ext cx="100155" cy="100155"/>
        </a:xfrm>
        <a:prstGeom prst="rightArrow">
          <a:avLst>
            <a:gd name="adj1" fmla="val 667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AC512F7-6C34-42F7-BC63-536EFC984895}">
      <dsp:nvSpPr>
        <dsp:cNvPr id="0" name=""/>
        <dsp:cNvSpPr/>
      </dsp:nvSpPr>
      <dsp:spPr>
        <a:xfrm>
          <a:off x="2559313" y="1546408"/>
          <a:ext cx="2289265" cy="572316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[</a:t>
          </a:r>
          <a:r>
            <a:rPr lang="uk-UA" sz="32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б</a:t>
          </a:r>
          <a:r>
            <a:rPr lang="en-US" sz="32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]</a:t>
          </a:r>
          <a:endParaRPr lang="ru-RU" sz="32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576076" y="1563171"/>
        <a:ext cx="2255739" cy="538790"/>
      </dsp:txXfrm>
    </dsp:sp>
    <dsp:sp modelId="{D5D3E757-904F-4842-8F34-46354E4F095D}">
      <dsp:nvSpPr>
        <dsp:cNvPr id="0" name=""/>
        <dsp:cNvSpPr/>
      </dsp:nvSpPr>
      <dsp:spPr>
        <a:xfrm rot="5400000">
          <a:off x="3653868" y="2168802"/>
          <a:ext cx="100155" cy="100155"/>
        </a:xfrm>
        <a:prstGeom prst="rightArrow">
          <a:avLst>
            <a:gd name="adj1" fmla="val 667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BD1543C-D09F-45CC-8C42-5C31072ECF16}">
      <dsp:nvSpPr>
        <dsp:cNvPr id="0" name=""/>
        <dsp:cNvSpPr/>
      </dsp:nvSpPr>
      <dsp:spPr>
        <a:xfrm>
          <a:off x="2559313" y="2319035"/>
          <a:ext cx="2289265" cy="572316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[</a:t>
          </a:r>
          <a:r>
            <a:rPr lang="uk-UA" sz="32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з</a:t>
          </a:r>
          <a:r>
            <a:rPr lang="en-US" sz="32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]</a:t>
          </a:r>
          <a:endParaRPr lang="ru-RU" sz="32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576076" y="2335798"/>
        <a:ext cx="2255739" cy="538790"/>
      </dsp:txXfrm>
    </dsp:sp>
    <dsp:sp modelId="{4A42A58F-DE93-4E11-B735-2EE03282C06C}">
      <dsp:nvSpPr>
        <dsp:cNvPr id="0" name=""/>
        <dsp:cNvSpPr/>
      </dsp:nvSpPr>
      <dsp:spPr>
        <a:xfrm rot="5400000">
          <a:off x="3653868" y="2941429"/>
          <a:ext cx="100155" cy="100155"/>
        </a:xfrm>
        <a:prstGeom prst="rightArrow">
          <a:avLst>
            <a:gd name="adj1" fmla="val 667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A8EE406-501B-4FA1-BA05-85E58A8C5838}">
      <dsp:nvSpPr>
        <dsp:cNvPr id="0" name=""/>
        <dsp:cNvSpPr/>
      </dsp:nvSpPr>
      <dsp:spPr>
        <a:xfrm>
          <a:off x="2559313" y="3091662"/>
          <a:ext cx="2289265" cy="572316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[</a:t>
          </a:r>
          <a:r>
            <a:rPr lang="uk-UA" sz="32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ж</a:t>
          </a:r>
          <a:r>
            <a:rPr lang="en-US" sz="32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]</a:t>
          </a:r>
          <a:endParaRPr lang="ru-RU" sz="32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576076" y="3108425"/>
        <a:ext cx="2255739" cy="538790"/>
      </dsp:txXfrm>
    </dsp:sp>
    <dsp:sp modelId="{E47D2469-CF48-44F2-9780-8354FE61FCBD}">
      <dsp:nvSpPr>
        <dsp:cNvPr id="0" name=""/>
        <dsp:cNvSpPr/>
      </dsp:nvSpPr>
      <dsp:spPr>
        <a:xfrm rot="5400000">
          <a:off x="3653868" y="3714056"/>
          <a:ext cx="100155" cy="100155"/>
        </a:xfrm>
        <a:prstGeom prst="rightArrow">
          <a:avLst>
            <a:gd name="adj1" fmla="val 667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73E2015-2F74-4358-896C-48C7D0E14875}">
      <dsp:nvSpPr>
        <dsp:cNvPr id="0" name=""/>
        <dsp:cNvSpPr/>
      </dsp:nvSpPr>
      <dsp:spPr>
        <a:xfrm>
          <a:off x="2559313" y="3864289"/>
          <a:ext cx="2289265" cy="572316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[</a:t>
          </a:r>
          <a:r>
            <a:rPr lang="uk-UA" sz="3200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дж</a:t>
          </a:r>
          <a:r>
            <a:rPr lang="en-US" sz="32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]</a:t>
          </a:r>
          <a:endParaRPr lang="ru-RU" sz="32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576076" y="3881052"/>
        <a:ext cx="2255739" cy="538790"/>
      </dsp:txXfrm>
    </dsp:sp>
    <dsp:sp modelId="{B628F49A-4A49-4DB4-A22C-5D8F805BD310}">
      <dsp:nvSpPr>
        <dsp:cNvPr id="0" name=""/>
        <dsp:cNvSpPr/>
      </dsp:nvSpPr>
      <dsp:spPr>
        <a:xfrm rot="5400000">
          <a:off x="3653868" y="4486683"/>
          <a:ext cx="100155" cy="100155"/>
        </a:xfrm>
        <a:prstGeom prst="rightArrow">
          <a:avLst>
            <a:gd name="adj1" fmla="val 667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B00E68D-3662-4157-80D5-C30E301F4C35}">
      <dsp:nvSpPr>
        <dsp:cNvPr id="0" name=""/>
        <dsp:cNvSpPr/>
      </dsp:nvSpPr>
      <dsp:spPr>
        <a:xfrm>
          <a:off x="2559313" y="4636916"/>
          <a:ext cx="2289265" cy="572316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[</a:t>
          </a:r>
          <a:r>
            <a:rPr lang="uk-UA" sz="3200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дз</a:t>
          </a:r>
          <a:r>
            <a:rPr lang="en-US" sz="32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]</a:t>
          </a:r>
          <a:endParaRPr lang="ru-RU" sz="32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576076" y="4653679"/>
        <a:ext cx="2255739" cy="538790"/>
      </dsp:txXfrm>
    </dsp:sp>
    <dsp:sp modelId="{6C3510ED-EF9B-4267-9ACC-096176AFF225}">
      <dsp:nvSpPr>
        <dsp:cNvPr id="0" name=""/>
        <dsp:cNvSpPr/>
      </dsp:nvSpPr>
      <dsp:spPr>
        <a:xfrm rot="5400000">
          <a:off x="3653868" y="5259311"/>
          <a:ext cx="100155" cy="100155"/>
        </a:xfrm>
        <a:prstGeom prst="rightArrow">
          <a:avLst>
            <a:gd name="adj1" fmla="val 667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A18047E-EB38-4028-BE28-9A7C30602622}">
      <dsp:nvSpPr>
        <dsp:cNvPr id="0" name=""/>
        <dsp:cNvSpPr/>
      </dsp:nvSpPr>
      <dsp:spPr>
        <a:xfrm>
          <a:off x="2559313" y="5409544"/>
          <a:ext cx="2289265" cy="572316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[</a:t>
          </a:r>
          <a:r>
            <a:rPr lang="uk-UA" sz="32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г</a:t>
          </a:r>
          <a:r>
            <a:rPr lang="en-US" sz="32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]</a:t>
          </a:r>
          <a:endParaRPr lang="ru-RU" sz="32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576076" y="5426307"/>
        <a:ext cx="2255739" cy="538790"/>
      </dsp:txXfrm>
    </dsp:sp>
    <dsp:sp modelId="{499F7A77-584C-4928-9EB7-C065A945B756}">
      <dsp:nvSpPr>
        <dsp:cNvPr id="0" name=""/>
        <dsp:cNvSpPr/>
      </dsp:nvSpPr>
      <dsp:spPr>
        <a:xfrm rot="5400000">
          <a:off x="3653868" y="6031938"/>
          <a:ext cx="100155" cy="100155"/>
        </a:xfrm>
        <a:prstGeom prst="rightArrow">
          <a:avLst>
            <a:gd name="adj1" fmla="val 667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4E8C2EE-584B-4DC8-9DC6-65213104D432}">
      <dsp:nvSpPr>
        <dsp:cNvPr id="0" name=""/>
        <dsp:cNvSpPr/>
      </dsp:nvSpPr>
      <dsp:spPr>
        <a:xfrm>
          <a:off x="2559313" y="6182171"/>
          <a:ext cx="2289265" cy="572316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[</a:t>
          </a:r>
          <a:r>
            <a:rPr lang="ru-RU" sz="3200" b="0" i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ґ</a:t>
          </a:r>
          <a:r>
            <a:rPr lang="en-US" sz="32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]</a:t>
          </a:r>
          <a:endParaRPr lang="ru-RU" sz="32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576076" y="6198934"/>
        <a:ext cx="2255739" cy="538790"/>
      </dsp:txXfrm>
    </dsp:sp>
    <dsp:sp modelId="{E1ADBAEA-B992-4A23-8190-FB0DBC7AB1AF}">
      <dsp:nvSpPr>
        <dsp:cNvPr id="0" name=""/>
        <dsp:cNvSpPr/>
      </dsp:nvSpPr>
      <dsp:spPr>
        <a:xfrm>
          <a:off x="5169076" y="1154"/>
          <a:ext cx="2289265" cy="57231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600" b="1" i="1" strike="noStrike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ГЛУХІ ЗВУКИ</a:t>
          </a:r>
          <a:endParaRPr lang="ru-RU" sz="2600" b="1" i="1" strike="noStrike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185839" y="17917"/>
        <a:ext cx="2255739" cy="538790"/>
      </dsp:txXfrm>
    </dsp:sp>
    <dsp:sp modelId="{1CA695A8-32AD-40FA-8404-31E8FBAC5A87}">
      <dsp:nvSpPr>
        <dsp:cNvPr id="0" name=""/>
        <dsp:cNvSpPr/>
      </dsp:nvSpPr>
      <dsp:spPr>
        <a:xfrm rot="5400000">
          <a:off x="6263631" y="623548"/>
          <a:ext cx="100155" cy="100155"/>
        </a:xfrm>
        <a:prstGeom prst="rightArrow">
          <a:avLst>
            <a:gd name="adj1" fmla="val 667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FB428F7-005F-4223-9A1F-FE1ACE9D4A4F}">
      <dsp:nvSpPr>
        <dsp:cNvPr id="0" name=""/>
        <dsp:cNvSpPr/>
      </dsp:nvSpPr>
      <dsp:spPr>
        <a:xfrm>
          <a:off x="5169076" y="773781"/>
          <a:ext cx="2289265" cy="572316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[</a:t>
          </a:r>
          <a:r>
            <a:rPr lang="uk-UA" sz="32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т</a:t>
          </a:r>
          <a:r>
            <a:rPr lang="en-US" sz="32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]</a:t>
          </a:r>
          <a:endParaRPr lang="ru-RU" sz="32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185839" y="790544"/>
        <a:ext cx="2255739" cy="538790"/>
      </dsp:txXfrm>
    </dsp:sp>
    <dsp:sp modelId="{B9A566A1-6897-4AB4-86D6-2263BD859533}">
      <dsp:nvSpPr>
        <dsp:cNvPr id="0" name=""/>
        <dsp:cNvSpPr/>
      </dsp:nvSpPr>
      <dsp:spPr>
        <a:xfrm rot="5400000">
          <a:off x="6263631" y="1396175"/>
          <a:ext cx="100155" cy="100155"/>
        </a:xfrm>
        <a:prstGeom prst="rightArrow">
          <a:avLst>
            <a:gd name="adj1" fmla="val 667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067ECD9-4BDC-499B-BD00-620180AC8DC7}">
      <dsp:nvSpPr>
        <dsp:cNvPr id="0" name=""/>
        <dsp:cNvSpPr/>
      </dsp:nvSpPr>
      <dsp:spPr>
        <a:xfrm>
          <a:off x="5169076" y="1546408"/>
          <a:ext cx="2289265" cy="572316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[</a:t>
          </a:r>
          <a:r>
            <a:rPr lang="uk-UA" sz="32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</a:t>
          </a:r>
          <a:r>
            <a:rPr lang="en-US" sz="32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]</a:t>
          </a:r>
          <a:endParaRPr lang="ru-RU" sz="32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185839" y="1563171"/>
        <a:ext cx="2255739" cy="538790"/>
      </dsp:txXfrm>
    </dsp:sp>
    <dsp:sp modelId="{A8A95357-AA1F-4988-A30F-093C6A223D09}">
      <dsp:nvSpPr>
        <dsp:cNvPr id="0" name=""/>
        <dsp:cNvSpPr/>
      </dsp:nvSpPr>
      <dsp:spPr>
        <a:xfrm rot="5400000">
          <a:off x="6263631" y="2168802"/>
          <a:ext cx="100155" cy="100155"/>
        </a:xfrm>
        <a:prstGeom prst="rightArrow">
          <a:avLst>
            <a:gd name="adj1" fmla="val 667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8E103B6-4DE8-4AC1-8F50-141C26ADE83A}">
      <dsp:nvSpPr>
        <dsp:cNvPr id="0" name=""/>
        <dsp:cNvSpPr/>
      </dsp:nvSpPr>
      <dsp:spPr>
        <a:xfrm>
          <a:off x="5169076" y="2319035"/>
          <a:ext cx="2289265" cy="572316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[</a:t>
          </a:r>
          <a:r>
            <a:rPr lang="uk-UA" sz="32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</a:t>
          </a:r>
          <a:r>
            <a:rPr lang="en-US" sz="32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]</a:t>
          </a:r>
          <a:endParaRPr lang="ru-RU" sz="32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185839" y="2335798"/>
        <a:ext cx="2255739" cy="538790"/>
      </dsp:txXfrm>
    </dsp:sp>
    <dsp:sp modelId="{C0CF6703-6D56-4C11-90C3-643BBEBCBDC3}">
      <dsp:nvSpPr>
        <dsp:cNvPr id="0" name=""/>
        <dsp:cNvSpPr/>
      </dsp:nvSpPr>
      <dsp:spPr>
        <a:xfrm rot="5400000">
          <a:off x="6263631" y="2941429"/>
          <a:ext cx="100155" cy="100155"/>
        </a:xfrm>
        <a:prstGeom prst="rightArrow">
          <a:avLst>
            <a:gd name="adj1" fmla="val 667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74180AF-AADE-40FB-872C-08129B605B9D}">
      <dsp:nvSpPr>
        <dsp:cNvPr id="0" name=""/>
        <dsp:cNvSpPr/>
      </dsp:nvSpPr>
      <dsp:spPr>
        <a:xfrm>
          <a:off x="5169076" y="3091662"/>
          <a:ext cx="2289265" cy="572316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[</a:t>
          </a:r>
          <a:r>
            <a:rPr lang="uk-UA" sz="32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ш</a:t>
          </a:r>
          <a:r>
            <a:rPr lang="en-US" sz="32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]</a:t>
          </a:r>
          <a:endParaRPr lang="ru-RU" sz="32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185839" y="3108425"/>
        <a:ext cx="2255739" cy="538790"/>
      </dsp:txXfrm>
    </dsp:sp>
    <dsp:sp modelId="{98962B53-AA52-4D37-B21E-9DA1F078D87C}">
      <dsp:nvSpPr>
        <dsp:cNvPr id="0" name=""/>
        <dsp:cNvSpPr/>
      </dsp:nvSpPr>
      <dsp:spPr>
        <a:xfrm rot="5400000">
          <a:off x="6263631" y="3714056"/>
          <a:ext cx="100155" cy="100155"/>
        </a:xfrm>
        <a:prstGeom prst="rightArrow">
          <a:avLst>
            <a:gd name="adj1" fmla="val 667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0F13D7B-A44E-4557-8D11-7AD3423953EC}">
      <dsp:nvSpPr>
        <dsp:cNvPr id="0" name=""/>
        <dsp:cNvSpPr/>
      </dsp:nvSpPr>
      <dsp:spPr>
        <a:xfrm>
          <a:off x="5169076" y="3864289"/>
          <a:ext cx="2289265" cy="572316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[</a:t>
          </a:r>
          <a:r>
            <a:rPr lang="uk-UA" sz="32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ч</a:t>
          </a:r>
          <a:r>
            <a:rPr lang="en-US" sz="32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]</a:t>
          </a:r>
          <a:endParaRPr lang="ru-RU" sz="32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185839" y="3881052"/>
        <a:ext cx="2255739" cy="538790"/>
      </dsp:txXfrm>
    </dsp:sp>
    <dsp:sp modelId="{27C7789B-9C78-45B0-A56E-2BC4D1FAF8C4}">
      <dsp:nvSpPr>
        <dsp:cNvPr id="0" name=""/>
        <dsp:cNvSpPr/>
      </dsp:nvSpPr>
      <dsp:spPr>
        <a:xfrm rot="5400000">
          <a:off x="6263631" y="4486683"/>
          <a:ext cx="100155" cy="100155"/>
        </a:xfrm>
        <a:prstGeom prst="rightArrow">
          <a:avLst>
            <a:gd name="adj1" fmla="val 667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0AAB4A2-1142-4779-B6DB-32F68C3926D4}">
      <dsp:nvSpPr>
        <dsp:cNvPr id="0" name=""/>
        <dsp:cNvSpPr/>
      </dsp:nvSpPr>
      <dsp:spPr>
        <a:xfrm>
          <a:off x="5169076" y="4636916"/>
          <a:ext cx="2289265" cy="572316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[</a:t>
          </a:r>
          <a:r>
            <a:rPr lang="uk-UA" sz="32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ц</a:t>
          </a:r>
          <a:r>
            <a:rPr lang="en-US" sz="32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]</a:t>
          </a:r>
          <a:endParaRPr lang="ru-RU" sz="32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185839" y="4653679"/>
        <a:ext cx="2255739" cy="538790"/>
      </dsp:txXfrm>
    </dsp:sp>
    <dsp:sp modelId="{D0656EA0-022F-4A58-B235-0CD2A1F3ECE1}">
      <dsp:nvSpPr>
        <dsp:cNvPr id="0" name=""/>
        <dsp:cNvSpPr/>
      </dsp:nvSpPr>
      <dsp:spPr>
        <a:xfrm rot="5400000">
          <a:off x="6263631" y="5259311"/>
          <a:ext cx="100155" cy="100155"/>
        </a:xfrm>
        <a:prstGeom prst="rightArrow">
          <a:avLst>
            <a:gd name="adj1" fmla="val 667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5A2E389-6ABB-4D1C-97D5-CE8D53EEB12D}">
      <dsp:nvSpPr>
        <dsp:cNvPr id="0" name=""/>
        <dsp:cNvSpPr/>
      </dsp:nvSpPr>
      <dsp:spPr>
        <a:xfrm>
          <a:off x="5169076" y="5409544"/>
          <a:ext cx="2289265" cy="572316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[</a:t>
          </a:r>
          <a:r>
            <a:rPr lang="uk-UA" sz="32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х</a:t>
          </a:r>
          <a:r>
            <a:rPr lang="en-US" sz="32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]</a:t>
          </a:r>
          <a:endParaRPr lang="ru-RU" sz="32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185839" y="5426307"/>
        <a:ext cx="2255739" cy="538790"/>
      </dsp:txXfrm>
    </dsp:sp>
    <dsp:sp modelId="{A9518030-850E-4595-B34C-B5851EDEFC17}">
      <dsp:nvSpPr>
        <dsp:cNvPr id="0" name=""/>
        <dsp:cNvSpPr/>
      </dsp:nvSpPr>
      <dsp:spPr>
        <a:xfrm rot="5400000">
          <a:off x="6263631" y="6031938"/>
          <a:ext cx="100155" cy="100155"/>
        </a:xfrm>
        <a:prstGeom prst="rightArrow">
          <a:avLst>
            <a:gd name="adj1" fmla="val 667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012EF18-BE83-41BE-9DFF-D5B2F2F1BC3B}">
      <dsp:nvSpPr>
        <dsp:cNvPr id="0" name=""/>
        <dsp:cNvSpPr/>
      </dsp:nvSpPr>
      <dsp:spPr>
        <a:xfrm>
          <a:off x="5169076" y="6182171"/>
          <a:ext cx="2289265" cy="572316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[</a:t>
          </a:r>
          <a:r>
            <a:rPr lang="uk-UA" sz="32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</a:t>
          </a:r>
          <a:r>
            <a:rPr lang="en-US" sz="32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]</a:t>
          </a:r>
          <a:endParaRPr lang="ru-RU" sz="32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185839" y="6198934"/>
        <a:ext cx="2255739" cy="53879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2CCF3A-A9CF-43E8-AD61-0D72749573D5}">
      <dsp:nvSpPr>
        <dsp:cNvPr id="0" name=""/>
        <dsp:cNvSpPr/>
      </dsp:nvSpPr>
      <dsp:spPr>
        <a:xfrm>
          <a:off x="1823993" y="321"/>
          <a:ext cx="6208316" cy="3724989"/>
        </a:xfrm>
        <a:prstGeom prst="rect">
          <a:avLst/>
        </a:prstGeom>
        <a:gradFill rotWithShape="0">
          <a:gsLst>
            <a:gs pos="0">
              <a:schemeClr val="accent1">
                <a:shade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shade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shade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b="1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[</a:t>
          </a:r>
          <a:r>
            <a:rPr lang="uk-UA" sz="6500" b="1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ф</a:t>
          </a:r>
          <a:r>
            <a:rPr lang="en-US" sz="6500" b="1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]</a:t>
          </a:r>
          <a:endParaRPr lang="ru-RU" sz="65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823993" y="321"/>
        <a:ext cx="6208316" cy="37249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9FB66-DBE4-4599-9B3C-E1452FD2AC05}" type="datetimeFigureOut">
              <a:rPr lang="en-US" smtClean="0"/>
              <a:t>12/23/2021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E17C1-F26B-438E-A831-981D0DF28C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1674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9FB66-DBE4-4599-9B3C-E1452FD2AC05}" type="datetimeFigureOut">
              <a:rPr lang="en-US" smtClean="0"/>
              <a:t>12/23/2021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E17C1-F26B-438E-A831-981D0DF28C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1950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9FB66-DBE4-4599-9B3C-E1452FD2AC05}" type="datetimeFigureOut">
              <a:rPr lang="en-US" smtClean="0"/>
              <a:t>12/23/2021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E17C1-F26B-438E-A831-981D0DF28C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6803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9FB66-DBE4-4599-9B3C-E1452FD2AC05}" type="datetimeFigureOut">
              <a:rPr lang="en-US" smtClean="0"/>
              <a:t>12/23/2021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E17C1-F26B-438E-A831-981D0DF28C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3691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9FB66-DBE4-4599-9B3C-E1452FD2AC05}" type="datetimeFigureOut">
              <a:rPr lang="en-US" smtClean="0"/>
              <a:t>12/23/2021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E17C1-F26B-438E-A831-981D0DF28C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0756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9FB66-DBE4-4599-9B3C-E1452FD2AC05}" type="datetimeFigureOut">
              <a:rPr lang="en-US" smtClean="0"/>
              <a:t>12/23/2021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E17C1-F26B-438E-A831-981D0DF28C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4537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9FB66-DBE4-4599-9B3C-E1452FD2AC05}" type="datetimeFigureOut">
              <a:rPr lang="en-US" smtClean="0"/>
              <a:t>12/23/2021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E17C1-F26B-438E-A831-981D0DF28C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5398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9FB66-DBE4-4599-9B3C-E1452FD2AC05}" type="datetimeFigureOut">
              <a:rPr lang="en-US" smtClean="0"/>
              <a:t>12/23/2021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E17C1-F26B-438E-A831-981D0DF28C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2874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9FB66-DBE4-4599-9B3C-E1452FD2AC05}" type="datetimeFigureOut">
              <a:rPr lang="en-US" smtClean="0"/>
              <a:t>12/23/2021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E17C1-F26B-438E-A831-981D0DF28C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6385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9FB66-DBE4-4599-9B3C-E1452FD2AC05}" type="datetimeFigureOut">
              <a:rPr lang="en-US" smtClean="0"/>
              <a:t>12/23/2021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E17C1-F26B-438E-A831-981D0DF28C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3850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9FB66-DBE4-4599-9B3C-E1452FD2AC05}" type="datetimeFigureOut">
              <a:rPr lang="en-US" smtClean="0"/>
              <a:t>12/23/2021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E17C1-F26B-438E-A831-981D0DF28C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0803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F9FB66-DBE4-4599-9B3C-E1452FD2AC05}" type="datetimeFigureOut">
              <a:rPr lang="en-US" smtClean="0"/>
              <a:t>12/23/2021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4E17C1-F26B-438E-A831-981D0DF28C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671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2.xml"/><Relationship Id="rId3" Type="http://schemas.openxmlformats.org/officeDocument/2006/relationships/diagramLayout" Target="../diagrams/layout11.xml"/><Relationship Id="rId7" Type="http://schemas.openxmlformats.org/officeDocument/2006/relationships/diagramData" Target="../diagrams/data12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11" Type="http://schemas.microsoft.com/office/2007/relationships/diagramDrawing" Target="../diagrams/drawing12.xml"/><Relationship Id="rId5" Type="http://schemas.openxmlformats.org/officeDocument/2006/relationships/diagramColors" Target="../diagrams/colors11.xml"/><Relationship Id="rId10" Type="http://schemas.openxmlformats.org/officeDocument/2006/relationships/diagramColors" Target="../diagrams/colors12.xml"/><Relationship Id="rId4" Type="http://schemas.openxmlformats.org/officeDocument/2006/relationships/diagramQuickStyle" Target="../diagrams/quickStyle11.xml"/><Relationship Id="rId9" Type="http://schemas.openxmlformats.org/officeDocument/2006/relationships/diagramQuickStyle" Target="../diagrams/quickStyle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6.xml"/><Relationship Id="rId3" Type="http://schemas.openxmlformats.org/officeDocument/2006/relationships/diagramLayout" Target="../diagrams/layout15.xml"/><Relationship Id="rId7" Type="http://schemas.openxmlformats.org/officeDocument/2006/relationships/diagramData" Target="../diagrams/data16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11" Type="http://schemas.microsoft.com/office/2007/relationships/diagramDrawing" Target="../diagrams/drawing16.xml"/><Relationship Id="rId5" Type="http://schemas.openxmlformats.org/officeDocument/2006/relationships/diagramColors" Target="../diagrams/colors15.xml"/><Relationship Id="rId10" Type="http://schemas.openxmlformats.org/officeDocument/2006/relationships/diagramColors" Target="../diagrams/colors16.xml"/><Relationship Id="rId4" Type="http://schemas.openxmlformats.org/officeDocument/2006/relationships/diagramQuickStyle" Target="../diagrams/quickStyle15.xml"/><Relationship Id="rId9" Type="http://schemas.openxmlformats.org/officeDocument/2006/relationships/diagramQuickStyle" Target="../diagrams/quickStyle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3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7.xml"/><Relationship Id="rId3" Type="http://schemas.openxmlformats.org/officeDocument/2006/relationships/diagramLayout" Target="../diagrams/layout6.xml"/><Relationship Id="rId7" Type="http://schemas.openxmlformats.org/officeDocument/2006/relationships/diagramData" Target="../diagrams/data7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11" Type="http://schemas.microsoft.com/office/2007/relationships/diagramDrawing" Target="../diagrams/drawing7.xml"/><Relationship Id="rId5" Type="http://schemas.openxmlformats.org/officeDocument/2006/relationships/diagramColors" Target="../diagrams/colors6.xml"/><Relationship Id="rId10" Type="http://schemas.openxmlformats.org/officeDocument/2006/relationships/diagramColors" Target="../diagrams/colors7.xml"/><Relationship Id="rId4" Type="http://schemas.openxmlformats.org/officeDocument/2006/relationships/diagramQuickStyle" Target="../diagrams/quickStyle6.xml"/><Relationship Id="rId9" Type="http://schemas.openxmlformats.org/officeDocument/2006/relationships/diagramQuickStyle" Target="../diagrams/quickStyl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844739"/>
            <a:ext cx="9144000" cy="2387600"/>
          </a:xfrm>
        </p:spPr>
        <p:txBody>
          <a:bodyPr anchor="ctr">
            <a:normAutofit/>
          </a:bodyPr>
          <a:lstStyle/>
          <a:p>
            <a:r>
              <a:rPr lang="uk-UA" sz="11500" b="1" dirty="0">
                <a:solidFill>
                  <a:srgbClr val="FF0B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ФОНЕТИКА</a:t>
            </a:r>
            <a:endParaRPr lang="en-US" sz="11500" b="1" dirty="0">
              <a:solidFill>
                <a:srgbClr val="FF0B5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461352"/>
            <a:ext cx="9144000" cy="2387599"/>
          </a:xfrm>
        </p:spPr>
        <p:txBody>
          <a:bodyPr anchor="ctr">
            <a:normAutofit fontScale="85000" lnSpcReduction="20000"/>
          </a:bodyPr>
          <a:lstStyle/>
          <a:p>
            <a:r>
              <a:rPr lang="uk-U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ЗОВНІШНЄ НЕЗАЛЕЖНЕ ОЦІНЮВАННЯ</a:t>
            </a:r>
          </a:p>
          <a:p>
            <a:r>
              <a:rPr lang="uk-U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uk-UA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ПІДРУЧНИКОМ О. АВРАМЕНКА</a:t>
            </a:r>
            <a:r>
              <a:rPr lang="uk-U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endParaRPr lang="uk-UA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uk-UA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uk-UA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uk-U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ВИКЛАДАЧ ЛЕУСЕНКО Ю. О.</a:t>
            </a:r>
          </a:p>
        </p:txBody>
      </p:sp>
    </p:spTree>
    <p:extLst>
      <p:ext uri="{BB962C8B-B14F-4D97-AF65-F5344CB8AC3E}">
        <p14:creationId xmlns:p14="http://schemas.microsoft.com/office/powerpoint/2010/main" val="26347824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326A1E-AC93-4508-94D4-5A03CCDE49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uk-UA" b="1" dirty="0">
                <a:solidFill>
                  <a:srgbClr val="FF0B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ФОНЕТИКА</a:t>
            </a:r>
            <a:endParaRPr lang="ru-RU" b="1" dirty="0">
              <a:solidFill>
                <a:srgbClr val="FF0B5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482D7FA8-883D-4D07-8189-A5CB73A7EDB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40768834"/>
              </p:ext>
            </p:extLst>
          </p:nvPr>
        </p:nvGraphicFramePr>
        <p:xfrm>
          <a:off x="145774" y="1524000"/>
          <a:ext cx="11900452" cy="43732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389026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Объект 8">
            <a:extLst>
              <a:ext uri="{FF2B5EF4-FFF2-40B4-BE49-F238E27FC236}">
                <a16:creationId xmlns:a16="http://schemas.microsoft.com/office/drawing/2014/main" id="{EDBE4C13-360D-45D9-BF29-B6E1B4DB28B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97812775"/>
              </p:ext>
            </p:extLst>
          </p:nvPr>
        </p:nvGraphicFramePr>
        <p:xfrm>
          <a:off x="251791" y="221974"/>
          <a:ext cx="11688418" cy="64140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0" name="Объект 3">
            <a:extLst>
              <a:ext uri="{FF2B5EF4-FFF2-40B4-BE49-F238E27FC236}">
                <a16:creationId xmlns:a16="http://schemas.microsoft.com/office/drawing/2014/main" id="{99C5B627-EC61-407E-BAE5-C2CEA9A70F7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40535189"/>
              </p:ext>
            </p:extLst>
          </p:nvPr>
        </p:nvGraphicFramePr>
        <p:xfrm>
          <a:off x="298174" y="1348409"/>
          <a:ext cx="11595651" cy="41611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3628753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2E6B887B-5069-4D4D-A144-6C25D857E1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>
                                            <p:graphicEl>
                                              <a:dgm id="{2E6B887B-5069-4D4D-A144-6C25D857E1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graphicEl>
                                              <a:dgm id="{2E6B887B-5069-4D4D-A144-6C25D857E1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graphicEl>
                                              <a:dgm id="{2E6B887B-5069-4D4D-A144-6C25D857E1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>
                                            <p:graphicEl>
                                              <a:dgm id="{2E6B887B-5069-4D4D-A144-6C25D857E18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E4318734-4560-4D3A-B570-63C18F9961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>
                                            <p:graphicEl>
                                              <a:dgm id="{E4318734-4560-4D3A-B570-63C18F9961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>
                                            <p:graphicEl>
                                              <a:dgm id="{E4318734-4560-4D3A-B570-63C18F9961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graphicEl>
                                              <a:dgm id="{E4318734-4560-4D3A-B570-63C18F9961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>
                                            <p:graphicEl>
                                              <a:dgm id="{E4318734-4560-4D3A-B570-63C18F9961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83AF2BC-9B8E-4625-8B21-15BA5C1E26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>
                                            <p:graphicEl>
                                              <a:dgm id="{683AF2BC-9B8E-4625-8B21-15BA5C1E26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>
                                            <p:graphicEl>
                                              <a:dgm id="{683AF2BC-9B8E-4625-8B21-15BA5C1E26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>
                                            <p:graphicEl>
                                              <a:dgm id="{683AF2BC-9B8E-4625-8B21-15BA5C1E26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>
                                            <p:graphicEl>
                                              <a:dgm id="{683AF2BC-9B8E-4625-8B21-15BA5C1E26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714C95A8-0F19-4E81-8409-0094CD99C2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>
                                            <p:graphicEl>
                                              <a:dgm id="{714C95A8-0F19-4E81-8409-0094CD99C2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>
                                            <p:graphicEl>
                                              <a:dgm id="{714C95A8-0F19-4E81-8409-0094CD99C2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>
                                            <p:graphicEl>
                                              <a:dgm id="{714C95A8-0F19-4E81-8409-0094CD99C2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>
                                            <p:graphicEl>
                                              <a:dgm id="{714C95A8-0F19-4E81-8409-0094CD99C21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5D479034-3F20-4E23-BD70-4CBF8D689A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>
                                            <p:graphicEl>
                                              <a:dgm id="{5D479034-3F20-4E23-BD70-4CBF8D689A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>
                                            <p:graphicEl>
                                              <a:dgm id="{5D479034-3F20-4E23-BD70-4CBF8D689A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>
                                            <p:graphicEl>
                                              <a:dgm id="{5D479034-3F20-4E23-BD70-4CBF8D689A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>
                                            <p:graphicEl>
                                              <a:dgm id="{5D479034-3F20-4E23-BD70-4CBF8D689AC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CD879A70-15A7-42F3-9355-D24E61737C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>
                                            <p:graphicEl>
                                              <a:dgm id="{CD879A70-15A7-42F3-9355-D24E61737C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>
                                            <p:graphicEl>
                                              <a:dgm id="{CD879A70-15A7-42F3-9355-D24E61737C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>
                                            <p:graphicEl>
                                              <a:dgm id="{CD879A70-15A7-42F3-9355-D24E61737C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>
                                            <p:graphicEl>
                                              <a:dgm id="{CD879A70-15A7-42F3-9355-D24E61737C4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9EEE8C6D-51BC-4195-8BBC-68D918CD18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>
                                            <p:graphicEl>
                                              <a:dgm id="{9EEE8C6D-51BC-4195-8BBC-68D918CD18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>
                                            <p:graphicEl>
                                              <a:dgm id="{9EEE8C6D-51BC-4195-8BBC-68D918CD18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>
                                            <p:graphicEl>
                                              <a:dgm id="{9EEE8C6D-51BC-4195-8BBC-68D918CD18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9">
                                            <p:graphicEl>
                                              <a:dgm id="{9EEE8C6D-51BC-4195-8BBC-68D918CD18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8B2D1E94-A978-4627-8F36-079D006DDF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>
                                            <p:graphicEl>
                                              <a:dgm id="{8B2D1E94-A978-4627-8F36-079D006DDF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>
                                            <p:graphicEl>
                                              <a:dgm id="{8B2D1E94-A978-4627-8F36-079D006DDF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>
                                            <p:graphicEl>
                                              <a:dgm id="{8B2D1E94-A978-4627-8F36-079D006DDF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9">
                                            <p:graphicEl>
                                              <a:dgm id="{8B2D1E94-A978-4627-8F36-079D006DDF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EF35332-B36B-4196-A03F-60C9E99E25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">
                                            <p:graphicEl>
                                              <a:dgm id="{BEF35332-B36B-4196-A03F-60C9E99E25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">
                                            <p:graphicEl>
                                              <a:dgm id="{BEF35332-B36B-4196-A03F-60C9E99E25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>
                                            <p:graphicEl>
                                              <a:dgm id="{BEF35332-B36B-4196-A03F-60C9E99E25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9">
                                            <p:graphicEl>
                                              <a:dgm id="{BEF35332-B36B-4196-A03F-60C9E99E25F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E8B50D40-59B4-48AC-B4A3-1375CB51F6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9">
                                            <p:graphicEl>
                                              <a:dgm id="{E8B50D40-59B4-48AC-B4A3-1375CB51F6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9">
                                            <p:graphicEl>
                                              <a:dgm id="{E8B50D40-59B4-48AC-B4A3-1375CB51F6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9">
                                            <p:graphicEl>
                                              <a:dgm id="{E8B50D40-59B4-48AC-B4A3-1375CB51F6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9">
                                            <p:graphicEl>
                                              <a:dgm id="{E8B50D40-59B4-48AC-B4A3-1375CB51F61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ECBE562A-CD50-45F8-91D1-A3E8A8E9FD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9">
                                            <p:graphicEl>
                                              <a:dgm id="{ECBE562A-CD50-45F8-91D1-A3E8A8E9FD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9">
                                            <p:graphicEl>
                                              <a:dgm id="{ECBE562A-CD50-45F8-91D1-A3E8A8E9FD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9">
                                            <p:graphicEl>
                                              <a:dgm id="{ECBE562A-CD50-45F8-91D1-A3E8A8E9FD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9">
                                            <p:graphicEl>
                                              <a:dgm id="{ECBE562A-CD50-45F8-91D1-A3E8A8E9FD4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99E086BB-102F-4252-8820-52B2015161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9">
                                            <p:graphicEl>
                                              <a:dgm id="{99E086BB-102F-4252-8820-52B2015161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9">
                                            <p:graphicEl>
                                              <a:dgm id="{99E086BB-102F-4252-8820-52B2015161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9">
                                            <p:graphicEl>
                                              <a:dgm id="{99E086BB-102F-4252-8820-52B2015161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9">
                                            <p:graphicEl>
                                              <a:dgm id="{99E086BB-102F-4252-8820-52B20151618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30E8BABE-3E1B-4B5D-9448-03A4A5EB1C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9">
                                            <p:graphicEl>
                                              <a:dgm id="{30E8BABE-3E1B-4B5D-9448-03A4A5EB1C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9">
                                            <p:graphicEl>
                                              <a:dgm id="{30E8BABE-3E1B-4B5D-9448-03A4A5EB1C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9">
                                            <p:graphicEl>
                                              <a:dgm id="{30E8BABE-3E1B-4B5D-9448-03A4A5EB1C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9">
                                            <p:graphicEl>
                                              <a:dgm id="{30E8BABE-3E1B-4B5D-9448-03A4A5EB1C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A6EBC279-C90F-4066-9807-1DB7621E94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9">
                                            <p:graphicEl>
                                              <a:dgm id="{A6EBC279-C90F-4066-9807-1DB7621E94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9">
                                            <p:graphicEl>
                                              <a:dgm id="{A6EBC279-C90F-4066-9807-1DB7621E94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9">
                                            <p:graphicEl>
                                              <a:dgm id="{A6EBC279-C90F-4066-9807-1DB7621E94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9">
                                            <p:graphicEl>
                                              <a:dgm id="{A6EBC279-C90F-4066-9807-1DB7621E942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22D92CBD-5889-4AC4-BE39-79B9D40C56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9">
                                            <p:graphicEl>
                                              <a:dgm id="{22D92CBD-5889-4AC4-BE39-79B9D40C56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9">
                                            <p:graphicEl>
                                              <a:dgm id="{22D92CBD-5889-4AC4-BE39-79B9D40C56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9">
                                            <p:graphicEl>
                                              <a:dgm id="{22D92CBD-5889-4AC4-BE39-79B9D40C56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9">
                                            <p:graphicEl>
                                              <a:dgm id="{22D92CBD-5889-4AC4-BE39-79B9D40C560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880EFEDD-9052-497A-8946-D71C5EA866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9">
                                            <p:graphicEl>
                                              <a:dgm id="{880EFEDD-9052-497A-8946-D71C5EA866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9">
                                            <p:graphicEl>
                                              <a:dgm id="{880EFEDD-9052-497A-8946-D71C5EA866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9">
                                            <p:graphicEl>
                                              <a:dgm id="{880EFEDD-9052-497A-8946-D71C5EA866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9">
                                            <p:graphicEl>
                                              <a:dgm id="{880EFEDD-9052-497A-8946-D71C5EA8667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DA61998A-B64B-4B48-80AF-5164E68E8C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9">
                                            <p:graphicEl>
                                              <a:dgm id="{DA61998A-B64B-4B48-80AF-5164E68E8C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9">
                                            <p:graphicEl>
                                              <a:dgm id="{DA61998A-B64B-4B48-80AF-5164E68E8C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9">
                                            <p:graphicEl>
                                              <a:dgm id="{DA61998A-B64B-4B48-80AF-5164E68E8C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9">
                                            <p:graphicEl>
                                              <a:dgm id="{DA61998A-B64B-4B48-80AF-5164E68E8C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FDDD747D-A6C5-4CF5-92A0-8B92CD5ACD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9">
                                            <p:graphicEl>
                                              <a:dgm id="{FDDD747D-A6C5-4CF5-92A0-8B92CD5ACD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9">
                                            <p:graphicEl>
                                              <a:dgm id="{FDDD747D-A6C5-4CF5-92A0-8B92CD5ACD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9">
                                            <p:graphicEl>
                                              <a:dgm id="{FDDD747D-A6C5-4CF5-92A0-8B92CD5ACD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9">
                                            <p:graphicEl>
                                              <a:dgm id="{FDDD747D-A6C5-4CF5-92A0-8B92CD5ACD0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AAC9CC2A-B642-429B-8764-685A8D4DA6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9">
                                            <p:graphicEl>
                                              <a:dgm id="{AAC9CC2A-B642-429B-8764-685A8D4DA6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9">
                                            <p:graphicEl>
                                              <a:dgm id="{AAC9CC2A-B642-429B-8764-685A8D4DA6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9">
                                            <p:graphicEl>
                                              <a:dgm id="{AAC9CC2A-B642-429B-8764-685A8D4DA6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9">
                                            <p:graphicEl>
                                              <a:dgm id="{AAC9CC2A-B642-429B-8764-685A8D4DA6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2" dur="1000"/>
                                        <p:tgtEl>
                                          <p:spTgt spid="9">
                                            <p:graphicEl>
                                              <a:dgm id="{2E6B887B-5069-4D4D-A144-6C25D857E1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9">
                                            <p:graphicEl>
                                              <a:dgm id="{2E6B887B-5069-4D4D-A144-6C25D857E1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9">
                                            <p:graphicEl>
                                              <a:dgm id="{2E6B887B-5069-4D4D-A144-6C25D857E1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5" dur="1000"/>
                                        <p:tgtEl>
                                          <p:spTgt spid="9">
                                            <p:graphicEl>
                                              <a:dgm id="{2E6B887B-5069-4D4D-A144-6C25D857E18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2E6B887B-5069-4D4D-A144-6C25D857E1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8" dur="1000"/>
                                        <p:tgtEl>
                                          <p:spTgt spid="9">
                                            <p:graphicEl>
                                              <a:dgm id="{E4318734-4560-4D3A-B570-63C18F9961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/>
                                        <p:tgtEl>
                                          <p:spTgt spid="9">
                                            <p:graphicEl>
                                              <a:dgm id="{E4318734-4560-4D3A-B570-63C18F9961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/>
                                        <p:tgtEl>
                                          <p:spTgt spid="9">
                                            <p:graphicEl>
                                              <a:dgm id="{E4318734-4560-4D3A-B570-63C18F9961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1" dur="1000"/>
                                        <p:tgtEl>
                                          <p:spTgt spid="9">
                                            <p:graphicEl>
                                              <a:dgm id="{E4318734-4560-4D3A-B570-63C18F9961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E4318734-4560-4D3A-B570-63C18F9961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9">
                                            <p:graphicEl>
                                              <a:dgm id="{683AF2BC-9B8E-4625-8B21-15BA5C1E26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/>
                                        <p:tgtEl>
                                          <p:spTgt spid="9">
                                            <p:graphicEl>
                                              <a:dgm id="{683AF2BC-9B8E-4625-8B21-15BA5C1E26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/>
                                        <p:tgtEl>
                                          <p:spTgt spid="9">
                                            <p:graphicEl>
                                              <a:dgm id="{683AF2BC-9B8E-4625-8B21-15BA5C1E26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7" dur="1000"/>
                                        <p:tgtEl>
                                          <p:spTgt spid="9">
                                            <p:graphicEl>
                                              <a:dgm id="{683AF2BC-9B8E-4625-8B21-15BA5C1E26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83AF2BC-9B8E-4625-8B21-15BA5C1E26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0" dur="1000"/>
                                        <p:tgtEl>
                                          <p:spTgt spid="9">
                                            <p:graphicEl>
                                              <a:dgm id="{714C95A8-0F19-4E81-8409-0094CD99C2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9">
                                            <p:graphicEl>
                                              <a:dgm id="{714C95A8-0F19-4E81-8409-0094CD99C2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9">
                                            <p:graphicEl>
                                              <a:dgm id="{714C95A8-0F19-4E81-8409-0094CD99C2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3" dur="1000"/>
                                        <p:tgtEl>
                                          <p:spTgt spid="9">
                                            <p:graphicEl>
                                              <a:dgm id="{714C95A8-0F19-4E81-8409-0094CD99C21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714C95A8-0F19-4E81-8409-0094CD99C2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6" dur="1000"/>
                                        <p:tgtEl>
                                          <p:spTgt spid="9">
                                            <p:graphicEl>
                                              <a:dgm id="{5D479034-3F20-4E23-BD70-4CBF8D689A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/>
                                        <p:tgtEl>
                                          <p:spTgt spid="9">
                                            <p:graphicEl>
                                              <a:dgm id="{5D479034-3F20-4E23-BD70-4CBF8D689A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/>
                                        <p:tgtEl>
                                          <p:spTgt spid="9">
                                            <p:graphicEl>
                                              <a:dgm id="{5D479034-3F20-4E23-BD70-4CBF8D689A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9" dur="1000"/>
                                        <p:tgtEl>
                                          <p:spTgt spid="9">
                                            <p:graphicEl>
                                              <a:dgm id="{5D479034-3F20-4E23-BD70-4CBF8D689AC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5D479034-3F20-4E23-BD70-4CBF8D689A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9">
                                            <p:graphicEl>
                                              <a:dgm id="{CD879A70-15A7-42F3-9355-D24E61737C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/>
                                        <p:tgtEl>
                                          <p:spTgt spid="9">
                                            <p:graphicEl>
                                              <a:dgm id="{CD879A70-15A7-42F3-9355-D24E61737C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/>
                                        <p:tgtEl>
                                          <p:spTgt spid="9">
                                            <p:graphicEl>
                                              <a:dgm id="{CD879A70-15A7-42F3-9355-D24E61737C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5" dur="1000"/>
                                        <p:tgtEl>
                                          <p:spTgt spid="9">
                                            <p:graphicEl>
                                              <a:dgm id="{CD879A70-15A7-42F3-9355-D24E61737C4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CD879A70-15A7-42F3-9355-D24E61737C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8" dur="1000"/>
                                        <p:tgtEl>
                                          <p:spTgt spid="9">
                                            <p:graphicEl>
                                              <a:dgm id="{9EEE8C6D-51BC-4195-8BBC-68D918CD18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/>
                                        <p:tgtEl>
                                          <p:spTgt spid="9">
                                            <p:graphicEl>
                                              <a:dgm id="{9EEE8C6D-51BC-4195-8BBC-68D918CD18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/>
                                        <p:tgtEl>
                                          <p:spTgt spid="9">
                                            <p:graphicEl>
                                              <a:dgm id="{9EEE8C6D-51BC-4195-8BBC-68D918CD18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1" dur="1000"/>
                                        <p:tgtEl>
                                          <p:spTgt spid="9">
                                            <p:graphicEl>
                                              <a:dgm id="{9EEE8C6D-51BC-4195-8BBC-68D918CD18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9EEE8C6D-51BC-4195-8BBC-68D918CD18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9">
                                            <p:graphicEl>
                                              <a:dgm id="{8B2D1E94-A978-4627-8F36-079D006DDF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/>
                                        <p:tgtEl>
                                          <p:spTgt spid="9">
                                            <p:graphicEl>
                                              <a:dgm id="{8B2D1E94-A978-4627-8F36-079D006DDF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/>
                                        <p:tgtEl>
                                          <p:spTgt spid="9">
                                            <p:graphicEl>
                                              <a:dgm id="{8B2D1E94-A978-4627-8F36-079D006DDF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7" dur="1000"/>
                                        <p:tgtEl>
                                          <p:spTgt spid="9">
                                            <p:graphicEl>
                                              <a:dgm id="{8B2D1E94-A978-4627-8F36-079D006DDF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8B2D1E94-A978-4627-8F36-079D006DDF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0" dur="1000"/>
                                        <p:tgtEl>
                                          <p:spTgt spid="9">
                                            <p:graphicEl>
                                              <a:dgm id="{BEF35332-B36B-4196-A03F-60C9E99E25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/>
                                        <p:tgtEl>
                                          <p:spTgt spid="9">
                                            <p:graphicEl>
                                              <a:dgm id="{BEF35332-B36B-4196-A03F-60C9E99E25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/>
                                        <p:tgtEl>
                                          <p:spTgt spid="9">
                                            <p:graphicEl>
                                              <a:dgm id="{BEF35332-B36B-4196-A03F-60C9E99E25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3" dur="1000"/>
                                        <p:tgtEl>
                                          <p:spTgt spid="9">
                                            <p:graphicEl>
                                              <a:dgm id="{BEF35332-B36B-4196-A03F-60C9E99E25F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EF35332-B36B-4196-A03F-60C9E99E25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9">
                                            <p:graphicEl>
                                              <a:dgm id="{E8B50D40-59B4-48AC-B4A3-1375CB51F6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/>
                                        <p:tgtEl>
                                          <p:spTgt spid="9">
                                            <p:graphicEl>
                                              <a:dgm id="{E8B50D40-59B4-48AC-B4A3-1375CB51F6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/>
                                        <p:tgtEl>
                                          <p:spTgt spid="9">
                                            <p:graphicEl>
                                              <a:dgm id="{E8B50D40-59B4-48AC-B4A3-1375CB51F6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9" dur="1000"/>
                                        <p:tgtEl>
                                          <p:spTgt spid="9">
                                            <p:graphicEl>
                                              <a:dgm id="{E8B50D40-59B4-48AC-B4A3-1375CB51F61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E8B50D40-59B4-48AC-B4A3-1375CB51F6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2" dur="1000"/>
                                        <p:tgtEl>
                                          <p:spTgt spid="9">
                                            <p:graphicEl>
                                              <a:dgm id="{ECBE562A-CD50-45F8-91D1-A3E8A8E9FD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/>
                                        <p:tgtEl>
                                          <p:spTgt spid="9">
                                            <p:graphicEl>
                                              <a:dgm id="{ECBE562A-CD50-45F8-91D1-A3E8A8E9FD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/>
                                        <p:tgtEl>
                                          <p:spTgt spid="9">
                                            <p:graphicEl>
                                              <a:dgm id="{ECBE562A-CD50-45F8-91D1-A3E8A8E9FD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5" dur="1000"/>
                                        <p:tgtEl>
                                          <p:spTgt spid="9">
                                            <p:graphicEl>
                                              <a:dgm id="{ECBE562A-CD50-45F8-91D1-A3E8A8E9FD4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ECBE562A-CD50-45F8-91D1-A3E8A8E9FD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8" dur="1000"/>
                                        <p:tgtEl>
                                          <p:spTgt spid="9">
                                            <p:graphicEl>
                                              <a:dgm id="{99E086BB-102F-4252-8820-52B2015161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000"/>
                                        <p:tgtEl>
                                          <p:spTgt spid="9">
                                            <p:graphicEl>
                                              <a:dgm id="{99E086BB-102F-4252-8820-52B2015161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"/>
                                        <p:tgtEl>
                                          <p:spTgt spid="9">
                                            <p:graphicEl>
                                              <a:dgm id="{99E086BB-102F-4252-8820-52B2015161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1" dur="1000"/>
                                        <p:tgtEl>
                                          <p:spTgt spid="9">
                                            <p:graphicEl>
                                              <a:dgm id="{99E086BB-102F-4252-8820-52B20151618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99E086BB-102F-4252-8820-52B2015161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4" dur="1000"/>
                                        <p:tgtEl>
                                          <p:spTgt spid="9">
                                            <p:graphicEl>
                                              <a:dgm id="{30E8BABE-3E1B-4B5D-9448-03A4A5EB1C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1000"/>
                                        <p:tgtEl>
                                          <p:spTgt spid="9">
                                            <p:graphicEl>
                                              <a:dgm id="{30E8BABE-3E1B-4B5D-9448-03A4A5EB1C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"/>
                                        <p:tgtEl>
                                          <p:spTgt spid="9">
                                            <p:graphicEl>
                                              <a:dgm id="{30E8BABE-3E1B-4B5D-9448-03A4A5EB1C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7" dur="1000"/>
                                        <p:tgtEl>
                                          <p:spTgt spid="9">
                                            <p:graphicEl>
                                              <a:dgm id="{30E8BABE-3E1B-4B5D-9448-03A4A5EB1C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30E8BABE-3E1B-4B5D-9448-03A4A5EB1C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0" dur="1000"/>
                                        <p:tgtEl>
                                          <p:spTgt spid="9">
                                            <p:graphicEl>
                                              <a:dgm id="{A6EBC279-C90F-4066-9807-1DB7621E94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1000"/>
                                        <p:tgtEl>
                                          <p:spTgt spid="9">
                                            <p:graphicEl>
                                              <a:dgm id="{A6EBC279-C90F-4066-9807-1DB7621E94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"/>
                                        <p:tgtEl>
                                          <p:spTgt spid="9">
                                            <p:graphicEl>
                                              <a:dgm id="{A6EBC279-C90F-4066-9807-1DB7621E94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3" dur="1000"/>
                                        <p:tgtEl>
                                          <p:spTgt spid="9">
                                            <p:graphicEl>
                                              <a:dgm id="{A6EBC279-C90F-4066-9807-1DB7621E942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A6EBC279-C90F-4066-9807-1DB7621E94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6" dur="1000"/>
                                        <p:tgtEl>
                                          <p:spTgt spid="9">
                                            <p:graphicEl>
                                              <a:dgm id="{22D92CBD-5889-4AC4-BE39-79B9D40C56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1000"/>
                                        <p:tgtEl>
                                          <p:spTgt spid="9">
                                            <p:graphicEl>
                                              <a:dgm id="{22D92CBD-5889-4AC4-BE39-79B9D40C56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"/>
                                        <p:tgtEl>
                                          <p:spTgt spid="9">
                                            <p:graphicEl>
                                              <a:dgm id="{22D92CBD-5889-4AC4-BE39-79B9D40C56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9" dur="1000"/>
                                        <p:tgtEl>
                                          <p:spTgt spid="9">
                                            <p:graphicEl>
                                              <a:dgm id="{22D92CBD-5889-4AC4-BE39-79B9D40C560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22D92CBD-5889-4AC4-BE39-79B9D40C56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2" dur="1000"/>
                                        <p:tgtEl>
                                          <p:spTgt spid="9">
                                            <p:graphicEl>
                                              <a:dgm id="{880EFEDD-9052-497A-8946-D71C5EA866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1000"/>
                                        <p:tgtEl>
                                          <p:spTgt spid="9">
                                            <p:graphicEl>
                                              <a:dgm id="{880EFEDD-9052-497A-8946-D71C5EA866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"/>
                                        <p:tgtEl>
                                          <p:spTgt spid="9">
                                            <p:graphicEl>
                                              <a:dgm id="{880EFEDD-9052-497A-8946-D71C5EA866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5" dur="1000"/>
                                        <p:tgtEl>
                                          <p:spTgt spid="9">
                                            <p:graphicEl>
                                              <a:dgm id="{880EFEDD-9052-497A-8946-D71C5EA8667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880EFEDD-9052-497A-8946-D71C5EA866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8" dur="1000"/>
                                        <p:tgtEl>
                                          <p:spTgt spid="9">
                                            <p:graphicEl>
                                              <a:dgm id="{DA61998A-B64B-4B48-80AF-5164E68E8C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1000"/>
                                        <p:tgtEl>
                                          <p:spTgt spid="9">
                                            <p:graphicEl>
                                              <a:dgm id="{DA61998A-B64B-4B48-80AF-5164E68E8C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"/>
                                        <p:tgtEl>
                                          <p:spTgt spid="9">
                                            <p:graphicEl>
                                              <a:dgm id="{DA61998A-B64B-4B48-80AF-5164E68E8C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1" dur="1000"/>
                                        <p:tgtEl>
                                          <p:spTgt spid="9">
                                            <p:graphicEl>
                                              <a:dgm id="{DA61998A-B64B-4B48-80AF-5164E68E8C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DA61998A-B64B-4B48-80AF-5164E68E8C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4" dur="1000"/>
                                        <p:tgtEl>
                                          <p:spTgt spid="9">
                                            <p:graphicEl>
                                              <a:dgm id="{FDDD747D-A6C5-4CF5-92A0-8B92CD5ACD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1000"/>
                                        <p:tgtEl>
                                          <p:spTgt spid="9">
                                            <p:graphicEl>
                                              <a:dgm id="{FDDD747D-A6C5-4CF5-92A0-8B92CD5ACD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000"/>
                                        <p:tgtEl>
                                          <p:spTgt spid="9">
                                            <p:graphicEl>
                                              <a:dgm id="{FDDD747D-A6C5-4CF5-92A0-8B92CD5ACD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7" dur="1000"/>
                                        <p:tgtEl>
                                          <p:spTgt spid="9">
                                            <p:graphicEl>
                                              <a:dgm id="{FDDD747D-A6C5-4CF5-92A0-8B92CD5ACD0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FDDD747D-A6C5-4CF5-92A0-8B92CD5ACD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0" dur="1000"/>
                                        <p:tgtEl>
                                          <p:spTgt spid="9">
                                            <p:graphicEl>
                                              <a:dgm id="{AAC9CC2A-B642-429B-8764-685A8D4DA6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1000"/>
                                        <p:tgtEl>
                                          <p:spTgt spid="9">
                                            <p:graphicEl>
                                              <a:dgm id="{AAC9CC2A-B642-429B-8764-685A8D4DA6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"/>
                                        <p:tgtEl>
                                          <p:spTgt spid="9">
                                            <p:graphicEl>
                                              <a:dgm id="{AAC9CC2A-B642-429B-8764-685A8D4DA6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3" dur="1000"/>
                                        <p:tgtEl>
                                          <p:spTgt spid="9">
                                            <p:graphicEl>
                                              <a:dgm id="{AAC9CC2A-B642-429B-8764-685A8D4DA6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AAC9CC2A-B642-429B-8764-685A8D4DA6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Sub>
          <a:bldDgm/>
        </p:bldSub>
      </p:bldGraphic>
      <p:bldGraphic spid="9" grpId="1">
        <p:bldSub>
          <a:bldDgm/>
        </p:bldSub>
      </p:bldGraphic>
      <p:bldGraphic spid="10" grpId="0">
        <p:bldAsOne/>
      </p:bldGraphic>
      <p:bldGraphic spid="10" grpId="1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326A1E-AC93-4508-94D4-5A03CCDE49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uk-UA" b="1" dirty="0">
                <a:solidFill>
                  <a:srgbClr val="FF0B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</a:t>
            </a:r>
            <a:r>
              <a:rPr lang="en-US" b="1" dirty="0">
                <a:solidFill>
                  <a:srgbClr val="FF0B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’</a:t>
            </a:r>
            <a:r>
              <a:rPr lang="uk-UA" b="1" dirty="0">
                <a:solidFill>
                  <a:srgbClr val="FF0B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ОМЯКШЕНІ ЗВУКИ</a:t>
            </a:r>
            <a:endParaRPr lang="ru-RU" b="1" dirty="0">
              <a:solidFill>
                <a:srgbClr val="FF0B5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3A0E1B1C-2B2D-441D-8F07-055551A7D46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4441922"/>
              </p:ext>
            </p:extLst>
          </p:nvPr>
        </p:nvGraphicFramePr>
        <p:xfrm>
          <a:off x="527602" y="1286152"/>
          <a:ext cx="11136795" cy="53266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187606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278F320-B83C-4BDD-9B1E-AED059EC65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6278F320-B83C-4BDD-9B1E-AED059EC65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6278F320-B83C-4BDD-9B1E-AED059EC65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graphicEl>
                                              <a:dgm id="{6278F320-B83C-4BDD-9B1E-AED059EC655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>
                                            <p:graphicEl>
                                              <a:dgm id="{6278F320-B83C-4BDD-9B1E-AED059EC65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>
                                            <p:graphicEl>
                                              <a:dgm id="{6278F320-B83C-4BDD-9B1E-AED059EC65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A007CC4-754E-4621-B9B1-C3A93D503D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graphicEl>
                                              <a:dgm id="{3A007CC4-754E-4621-B9B1-C3A93D503D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graphicEl>
                                              <a:dgm id="{3A007CC4-754E-4621-B9B1-C3A93D503D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graphicEl>
                                              <a:dgm id="{3A007CC4-754E-4621-B9B1-C3A93D503D9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graphicEl>
                                              <a:dgm id="{3A007CC4-754E-4621-B9B1-C3A93D503D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graphicEl>
                                              <a:dgm id="{3A007CC4-754E-4621-B9B1-C3A93D503D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9A43388-36C4-4417-B142-0E69922E5C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graphicEl>
                                              <a:dgm id="{29A43388-36C4-4417-B142-0E69922E5C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graphicEl>
                                              <a:dgm id="{29A43388-36C4-4417-B142-0E69922E5C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graphicEl>
                                              <a:dgm id="{29A43388-36C4-4417-B142-0E69922E5C2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graphicEl>
                                              <a:dgm id="{29A43388-36C4-4417-B142-0E69922E5C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graphicEl>
                                              <a:dgm id="{29A43388-36C4-4417-B142-0E69922E5C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575656A-5A86-483E-B2D7-AD136F17B2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>
                                            <p:graphicEl>
                                              <a:dgm id="{6575656A-5A86-483E-B2D7-AD136F17B2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graphicEl>
                                              <a:dgm id="{6575656A-5A86-483E-B2D7-AD136F17B2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>
                                            <p:graphicEl>
                                              <a:dgm id="{6575656A-5A86-483E-B2D7-AD136F17B2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>
                                            <p:graphicEl>
                                              <a:dgm id="{6575656A-5A86-483E-B2D7-AD136F17B2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>
                                            <p:graphicEl>
                                              <a:dgm id="{6575656A-5A86-483E-B2D7-AD136F17B2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326A1E-AC93-4508-94D4-5A03CCDE49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uk-UA" b="1" dirty="0">
                <a:solidFill>
                  <a:srgbClr val="FF0B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ФОНЕТИКА</a:t>
            </a:r>
            <a:endParaRPr lang="ru-RU" b="1" dirty="0">
              <a:solidFill>
                <a:srgbClr val="FF0B5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id="{B621F4D9-2545-4F8F-997B-19CADD3A86A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86965214"/>
              </p:ext>
            </p:extLst>
          </p:nvPr>
        </p:nvGraphicFramePr>
        <p:xfrm>
          <a:off x="278296" y="1166190"/>
          <a:ext cx="11463130" cy="53538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207767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E032C15-27F7-43AD-8EBE-74B8D305E9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graphicEl>
                                              <a:dgm id="{EE032C15-27F7-43AD-8EBE-74B8D305E9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graphicEl>
                                              <a:dgm id="{EE032C15-27F7-43AD-8EBE-74B8D305E9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F10D7D6-836F-4F79-A0D2-F055D93F2A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graphicEl>
                                              <a:dgm id="{2F10D7D6-836F-4F79-A0D2-F055D93F2A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graphicEl>
                                              <a:dgm id="{2F10D7D6-836F-4F79-A0D2-F055D93F2A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8AB5EFA-029C-413C-80B5-501A2ECC7D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graphicEl>
                                              <a:dgm id="{B8AB5EFA-029C-413C-80B5-501A2ECC7D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graphicEl>
                                              <a:dgm id="{B8AB5EFA-029C-413C-80B5-501A2ECC7D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0243FA8-DB04-4926-AB60-A53DFD7F15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graphicEl>
                                              <a:dgm id="{50243FA8-DB04-4926-AB60-A53DFD7F15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graphicEl>
                                              <a:dgm id="{50243FA8-DB04-4926-AB60-A53DFD7F15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BE9730D-47B0-4174-8DD2-B0FA7E1A59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graphicEl>
                                              <a:dgm id="{7BE9730D-47B0-4174-8DD2-B0FA7E1A59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graphicEl>
                                              <a:dgm id="{7BE9730D-47B0-4174-8DD2-B0FA7E1A59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EDF6DEB-4B8B-4CCB-BAB7-C2F0F5A1BD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graphicEl>
                                              <a:dgm id="{9EDF6DEB-4B8B-4CCB-BAB7-C2F0F5A1BD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graphicEl>
                                              <a:dgm id="{9EDF6DEB-4B8B-4CCB-BAB7-C2F0F5A1BD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326A1E-AC93-4508-94D4-5A03CCDE49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uk-UA" b="1" dirty="0">
                <a:solidFill>
                  <a:srgbClr val="FF0B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СПІВВІДНОШЕННЯ ЛІТЕР І ЗВУКІВ</a:t>
            </a:r>
            <a:endParaRPr lang="ru-RU" b="1" dirty="0">
              <a:solidFill>
                <a:srgbClr val="FF0B5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B4ADBEFB-DA2F-4783-9344-03F5D39396E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79138909"/>
              </p:ext>
            </p:extLst>
          </p:nvPr>
        </p:nvGraphicFramePr>
        <p:xfrm>
          <a:off x="324678" y="225287"/>
          <a:ext cx="11542644" cy="44924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Объект 5">
            <a:extLst>
              <a:ext uri="{FF2B5EF4-FFF2-40B4-BE49-F238E27FC236}">
                <a16:creationId xmlns:a16="http://schemas.microsoft.com/office/drawing/2014/main" id="{E6546FAE-57FE-4857-B067-C21BDE4D43B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45740389"/>
              </p:ext>
            </p:extLst>
          </p:nvPr>
        </p:nvGraphicFramePr>
        <p:xfrm>
          <a:off x="324678" y="3319669"/>
          <a:ext cx="11542644" cy="44924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0507801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A81094E-A755-45AF-878C-96EEE57309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graphicEl>
                                              <a:dgm id="{4A81094E-A755-45AF-878C-96EEE57309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graphicEl>
                                              <a:dgm id="{4A81094E-A755-45AF-878C-96EEE57309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4C742D5-3BA8-4DB0-BB89-8F310CDB3E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graphicEl>
                                              <a:dgm id="{54C742D5-3BA8-4DB0-BB89-8F310CDB3E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graphicEl>
                                              <a:dgm id="{54C742D5-3BA8-4DB0-BB89-8F310CDB3E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C21F8F9-5CD7-4EC8-9326-0C8DA40B9E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graphicEl>
                                              <a:dgm id="{BC21F8F9-5CD7-4EC8-9326-0C8DA40B9E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graphicEl>
                                              <a:dgm id="{BC21F8F9-5CD7-4EC8-9326-0C8DA40B9E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085334F-2C2D-4DAC-AEE1-E46914440D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graphicEl>
                                              <a:dgm id="{7085334F-2C2D-4DAC-AEE1-E46914440D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graphicEl>
                                              <a:dgm id="{7085334F-2C2D-4DAC-AEE1-E46914440D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AE36014-AEC2-4738-9562-F6B5795B74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graphicEl>
                                              <a:dgm id="{5AE36014-AEC2-4738-9562-F6B5795B74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>
                                            <p:graphicEl>
                                              <a:dgm id="{5AE36014-AEC2-4738-9562-F6B5795B74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A81094E-A755-45AF-878C-96EEE57309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>
                                            <p:graphicEl>
                                              <a:dgm id="{4A81094E-A755-45AF-878C-96EEE57309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>
                                            <p:graphicEl>
                                              <a:dgm id="{4A81094E-A755-45AF-878C-96EEE57309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4C742D5-3BA8-4DB0-BB89-8F310CDB3E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>
                                            <p:graphicEl>
                                              <a:dgm id="{54C742D5-3BA8-4DB0-BB89-8F310CDB3E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>
                                            <p:graphicEl>
                                              <a:dgm id="{54C742D5-3BA8-4DB0-BB89-8F310CDB3E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C21F8F9-5CD7-4EC8-9326-0C8DA40B9E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>
                                            <p:graphicEl>
                                              <a:dgm id="{BC21F8F9-5CD7-4EC8-9326-0C8DA40B9E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>
                                            <p:graphicEl>
                                              <a:dgm id="{BC21F8F9-5CD7-4EC8-9326-0C8DA40B9E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085334F-2C2D-4DAC-AEE1-E46914440D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>
                                            <p:graphicEl>
                                              <a:dgm id="{7085334F-2C2D-4DAC-AEE1-E46914440D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>
                                            <p:graphicEl>
                                              <a:dgm id="{7085334F-2C2D-4DAC-AEE1-E46914440D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AE36014-AEC2-4738-9562-F6B5795B74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">
                                            <p:graphicEl>
                                              <a:dgm id="{5AE36014-AEC2-4738-9562-F6B5795B74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">
                                            <p:graphicEl>
                                              <a:dgm id="{5AE36014-AEC2-4738-9562-F6B5795B74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  <p:bldGraphic spid="7" grpId="0">
        <p:bldSub>
          <a:bldDgm bld="one"/>
        </p:bldSub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326A1E-AC93-4508-94D4-5A03CCDE49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uk-UA" b="1" dirty="0">
                <a:solidFill>
                  <a:srgbClr val="FF0B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ФОНЕТИКА</a:t>
            </a:r>
            <a:endParaRPr lang="ru-RU" b="1" dirty="0">
              <a:solidFill>
                <a:srgbClr val="FF0B5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id="{AA9EF5C8-E9F3-4D34-9847-B652B7F3D5F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07488428"/>
              </p:ext>
            </p:extLst>
          </p:nvPr>
        </p:nvGraphicFramePr>
        <p:xfrm>
          <a:off x="0" y="874643"/>
          <a:ext cx="12192000" cy="59369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644126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7">
                                            <p:graphicEl>
                                              <a:dgm id="{E16D9FE2-792E-4326-84F4-429ABC29475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7">
                                            <p:graphicEl>
                                              <a:dgm id="{E16D9FE2-792E-4326-84F4-429ABC29475D}"/>
                                            </p:graphic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7">
                                            <p:graphicEl>
                                              <a:dgm id="{2450AA61-BD3D-4CE6-A48E-DE62A2EEB5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7">
                                            <p:graphicEl>
                                              <a:dgm id="{2450AA61-BD3D-4CE6-A48E-DE62A2EEB536}"/>
                                            </p:graphic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7">
                                            <p:graphicEl>
                                              <a:dgm id="{8786A523-F357-4A83-A28A-EA9658B6BB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7">
                                            <p:graphicEl>
                                              <a:dgm id="{8786A523-F357-4A83-A28A-EA9658B6BBCB}"/>
                                            </p:graphic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7">
                                            <p:graphicEl>
                                              <a:dgm id="{9E83F056-35AA-4BA6-8A6D-5D37F60DEC5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7">
                                            <p:graphicEl>
                                              <a:dgm id="{9E83F056-35AA-4BA6-8A6D-5D37F60DEC5D}"/>
                                            </p:graphic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7">
                                            <p:graphicEl>
                                              <a:dgm id="{694E5E00-513E-44E4-9CB8-C8BA704060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7">
                                            <p:graphicEl>
                                              <a:dgm id="{694E5E00-513E-44E4-9CB8-C8BA70406048}"/>
                                            </p:graphic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7">
                                            <p:graphicEl>
                                              <a:dgm id="{F58CC4F2-09BA-4485-A14B-5289D283B4C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7">
                                            <p:graphicEl>
                                              <a:dgm id="{F58CC4F2-09BA-4485-A14B-5289D283B4CA}"/>
                                            </p:graphic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7">
                                            <p:graphicEl>
                                              <a:dgm id="{454527FF-C3D0-4BF6-A5E6-DEA217ABC91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7">
                                            <p:graphicEl>
                                              <a:dgm id="{454527FF-C3D0-4BF6-A5E6-DEA217ABC91C}"/>
                                            </p:graphic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7">
                                            <p:graphicEl>
                                              <a:dgm id="{D39DE29A-7243-410A-A94C-DDCFE79527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7">
                                            <p:graphicEl>
                                              <a:dgm id="{D39DE29A-7243-410A-A94C-DDCFE795272D}"/>
                                            </p:graphic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7">
                                            <p:graphicEl>
                                              <a:dgm id="{8F2E95F4-2004-4AF6-8F4A-C6596A117E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7">
                                            <p:graphicEl>
                                              <a:dgm id="{8F2E95F4-2004-4AF6-8F4A-C6596A117E78}"/>
                                            </p:graphic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7">
                                            <p:graphicEl>
                                              <a:dgm id="{84EA3FE1-EB91-49A5-A6AD-06C8D50D95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7">
                                            <p:graphicEl>
                                              <a:dgm id="{84EA3FE1-EB91-49A5-A6AD-06C8D50D95E7}"/>
                                            </p:graphic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7">
                                            <p:graphicEl>
                                              <a:dgm id="{0CCC79EB-C1E5-4663-BE5B-29D2867FC62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7">
                                            <p:graphicEl>
                                              <a:dgm id="{0CCC79EB-C1E5-4663-BE5B-29D2867FC62E}"/>
                                            </p:graphic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7">
                                            <p:graphicEl>
                                              <a:dgm id="{A80E93D0-DAD0-4B6E-8563-7683319C67E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7">
                                            <p:graphicEl>
                                              <a:dgm id="{A80E93D0-DAD0-4B6E-8563-7683319C67E8}"/>
                                            </p:graphic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7">
                                            <p:graphicEl>
                                              <a:dgm id="{1545A225-07D1-4D3C-8429-C0804A2A9D6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7">
                                            <p:graphicEl>
                                              <a:dgm id="{1545A225-07D1-4D3C-8429-C0804A2A9D6E}"/>
                                            </p:graphic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7">
                                            <p:graphicEl>
                                              <a:dgm id="{9B901D0C-89DA-4954-840B-0FC0AC5F401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7">
                                            <p:graphicEl>
                                              <a:dgm id="{9B901D0C-89DA-4954-840B-0FC0AC5F401F}"/>
                                            </p:graphic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1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 tmFilter="0, 0; .2, .5; .8, .5; 1, 0"/>
                                        <p:tgtEl>
                                          <p:spTgt spid="7">
                                            <p:graphicEl>
                                              <a:dgm id="{B489171C-30E8-4872-8476-A7771866CB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250" autoRev="1" fill="hold"/>
                                        <p:tgtEl>
                                          <p:spTgt spid="7">
                                            <p:graphicEl>
                                              <a:dgm id="{B489171C-30E8-4872-8476-A7771866CB15}"/>
                                            </p:graphic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 tmFilter="0, 0; .2, .5; .8, .5; 1, 0"/>
                                        <p:tgtEl>
                                          <p:spTgt spid="7">
                                            <p:graphicEl>
                                              <a:dgm id="{CF7AAF10-1B7A-4160-BF34-D778874E01B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250" autoRev="1" fill="hold"/>
                                        <p:tgtEl>
                                          <p:spTgt spid="7">
                                            <p:graphicEl>
                                              <a:dgm id="{CF7AAF10-1B7A-4160-BF34-D778874E01BC}"/>
                                            </p:graphic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7">
                                            <p:graphicEl>
                                              <a:dgm id="{2AC642CA-F361-426E-906F-B751E24192A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7">
                                            <p:graphicEl>
                                              <a:dgm id="{2AC642CA-F361-426E-906F-B751E24192A3}"/>
                                            </p:graphic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2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 tmFilter="0, 0; .2, .5; .8, .5; 1, 0"/>
                                        <p:tgtEl>
                                          <p:spTgt spid="7">
                                            <p:graphicEl>
                                              <a:dgm id="{78CC0A3B-412F-48C3-A613-2D96BC9323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4" dur="250" autoRev="1" fill="hold"/>
                                        <p:tgtEl>
                                          <p:spTgt spid="7">
                                            <p:graphicEl>
                                              <a:dgm id="{78CC0A3B-412F-48C3-A613-2D96BC9323F5}"/>
                                            </p:graphic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7">
                                            <p:graphicEl>
                                              <a:dgm id="{7F949B2F-13FB-4812-A137-254943DC57E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7">
                                            <p:graphicEl>
                                              <a:dgm id="{7F949B2F-13FB-4812-A137-254943DC57ED}"/>
                                            </p:graphic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 tmFilter="0, 0; .2, .5; .8, .5; 1, 0"/>
                                        <p:tgtEl>
                                          <p:spTgt spid="7">
                                            <p:graphicEl>
                                              <a:dgm id="{5415791E-0CF8-4900-8782-A4A8C5076E2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250" autoRev="1" fill="hold"/>
                                        <p:tgtEl>
                                          <p:spTgt spid="7">
                                            <p:graphicEl>
                                              <a:dgm id="{5415791E-0CF8-4900-8782-A4A8C5076E2E}"/>
                                            </p:graphic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1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 tmFilter="0, 0; .2, .5; .8, .5; 1, 0"/>
                                        <p:tgtEl>
                                          <p:spTgt spid="7">
                                            <p:graphicEl>
                                              <a:dgm id="{4353C28B-728C-401F-B08D-7509537D653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250" autoRev="1" fill="hold"/>
                                        <p:tgtEl>
                                          <p:spTgt spid="7">
                                            <p:graphicEl>
                                              <a:dgm id="{4353C28B-728C-401F-B08D-7509537D653A}"/>
                                            </p:graphic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4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 tmFilter="0, 0; .2, .5; .8, .5; 1, 0"/>
                                        <p:tgtEl>
                                          <p:spTgt spid="7">
                                            <p:graphicEl>
                                              <a:dgm id="{6ECED06F-FCF2-4566-A3F8-EC8A153D4D2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6" dur="250" autoRev="1" fill="hold"/>
                                        <p:tgtEl>
                                          <p:spTgt spid="7">
                                            <p:graphicEl>
                                              <a:dgm id="{6ECED06F-FCF2-4566-A3F8-EC8A153D4D2B}"/>
                                            </p:graphic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7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7">
                                            <p:graphicEl>
                                              <a:dgm id="{EFCCBDF1-87DB-4E7B-9EC3-B9B8AB341E6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7">
                                            <p:graphicEl>
                                              <a:dgm id="{EFCCBDF1-87DB-4E7B-9EC3-B9B8AB341E65}"/>
                                            </p:graphic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0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 tmFilter="0, 0; .2, .5; .8, .5; 1, 0"/>
                                        <p:tgtEl>
                                          <p:spTgt spid="7">
                                            <p:graphicEl>
                                              <a:dgm id="{7E7DD872-ED14-4BA1-9A7E-0C16F3FF0C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2" dur="250" autoRev="1" fill="hold"/>
                                        <p:tgtEl>
                                          <p:spTgt spid="7">
                                            <p:graphicEl>
                                              <a:dgm id="{7E7DD872-ED14-4BA1-9A7E-0C16F3FF0C6A}"/>
                                            </p:graphic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3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 tmFilter="0, 0; .2, .5; .8, .5; 1, 0"/>
                                        <p:tgtEl>
                                          <p:spTgt spid="7">
                                            <p:graphicEl>
                                              <a:dgm id="{32F7AEE2-389C-4A44-BEB2-A6FF83056B5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250" autoRev="1" fill="hold"/>
                                        <p:tgtEl>
                                          <p:spTgt spid="7">
                                            <p:graphicEl>
                                              <a:dgm id="{32F7AEE2-389C-4A44-BEB2-A6FF83056B57}"/>
                                            </p:graphic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lvlAtOnce"/>
        </p:bldSub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326A1E-AC93-4508-94D4-5A03CCDE49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uk-UA" b="1" dirty="0">
                <a:solidFill>
                  <a:srgbClr val="FF0B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ФОНЕТИКА</a:t>
            </a:r>
            <a:endParaRPr lang="ru-RU" b="1" dirty="0">
              <a:solidFill>
                <a:srgbClr val="FF0B5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3F632DAF-3B3A-4B21-A83C-03AE13AE706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84065005"/>
              </p:ext>
            </p:extLst>
          </p:nvPr>
        </p:nvGraphicFramePr>
        <p:xfrm>
          <a:off x="0" y="927652"/>
          <a:ext cx="12192000" cy="58442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914111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1659B68-9B09-4806-85A3-079ED3C64D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41659B68-9B09-4806-85A3-079ED3C64D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AF0B0F1-9316-4CB4-B5E6-E13124CDD7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>
                                            <p:graphicEl>
                                              <a:dgm id="{8AF0B0F1-9316-4CB4-B5E6-E13124CDD75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73AC2F4-ABDC-4DA0-AA99-7D3425EA2C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dgm id="{E73AC2F4-ABDC-4DA0-AA99-7D3425EA2C1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00776AE-26AE-4967-B287-E3098D6CEF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4">
                                            <p:graphicEl>
                                              <a:dgm id="{600776AE-26AE-4967-B287-E3098D6CEF0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8C7D9A9-C546-4CC9-A0A5-3A2E49BEFA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4">
                                            <p:graphicEl>
                                              <a:dgm id="{D8C7D9A9-C546-4CC9-A0A5-3A2E49BEFA4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EBBEA78-8800-4258-9D0D-874DE33D44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4">
                                            <p:graphicEl>
                                              <a:dgm id="{FEBBEA78-8800-4258-9D0D-874DE33D446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0D04DA2-99CF-4CAE-B208-C18F65FC6D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4">
                                            <p:graphicEl>
                                              <a:dgm id="{30D04DA2-99CF-4CAE-B208-C18F65FC6D9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FACE52B-3602-41CC-BE9E-98AB9616C2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4">
                                            <p:graphicEl>
                                              <a:dgm id="{BFACE52B-3602-41CC-BE9E-98AB9616C2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177F2A3-826B-43FA-99A5-200BE0D2F3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4">
                                            <p:graphicEl>
                                              <a:dgm id="{E177F2A3-826B-43FA-99A5-200BE0D2F3D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7FFFEDC-4D86-4F80-92B3-4C4EF0A827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4">
                                            <p:graphicEl>
                                              <a:dgm id="{87FFFEDC-4D86-4F80-92B3-4C4EF0A827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3B869B4-BA29-451A-B3B4-E8D3C76261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4">
                                            <p:graphicEl>
                                              <a:dgm id="{B3B869B4-BA29-451A-B3B4-E8D3C76261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0843D73-B377-46F3-8FB7-5FF5A247B1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4">
                                            <p:graphicEl>
                                              <a:dgm id="{D0843D73-B377-46F3-8FB7-5FF5A247B1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0519E6B-F755-4B74-BC3E-9175EB39CB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4">
                                            <p:graphicEl>
                                              <a:dgm id="{30519E6B-F755-4B74-BC3E-9175EB39CB8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288A0B1-6601-4EE0-9FD7-04F90B59A6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4">
                                            <p:graphicEl>
                                              <a:dgm id="{3288A0B1-6601-4EE0-9FD7-04F90B59A6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B1F8F04-A70E-47BB-8103-4E9C86C941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4">
                                            <p:graphicEl>
                                              <a:dgm id="{EB1F8F04-A70E-47BB-8103-4E9C86C9416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A4CA0D3-D3DE-417F-B93A-4B012588D0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4">
                                            <p:graphicEl>
                                              <a:dgm id="{BA4CA0D3-D3DE-417F-B93A-4B012588D0D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F41354A-09A5-4B8C-85B4-4155AF7568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4">
                                            <p:graphicEl>
                                              <a:dgm id="{7F41354A-09A5-4B8C-85B4-4155AF75680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5AF9686-8D5A-4FFC-A407-C984C4F713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4">
                                            <p:graphicEl>
                                              <a:dgm id="{B5AF9686-8D5A-4FFC-A407-C984C4F713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D2436CB-07EF-4370-B25C-0CF3A4AFEE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4">
                                            <p:graphicEl>
                                              <a:dgm id="{1D2436CB-07EF-4370-B25C-0CF3A4AFEE3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0D86154-0D1B-4655-B0FB-CF41E2C195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500"/>
                                        <p:tgtEl>
                                          <p:spTgt spid="4">
                                            <p:graphicEl>
                                              <a:dgm id="{00D86154-0D1B-4655-B0FB-CF41E2C1956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326A1E-AC93-4508-94D4-5A03CCDE49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uk-UA" b="1" dirty="0">
                <a:solidFill>
                  <a:srgbClr val="FF0B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ФОНЕТИКА</a:t>
            </a:r>
            <a:endParaRPr lang="ru-RU" b="1" dirty="0">
              <a:solidFill>
                <a:srgbClr val="FF0B5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151E0F72-3EDE-45E3-8D5E-30907C811CC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8953770"/>
              </p:ext>
            </p:extLst>
          </p:nvPr>
        </p:nvGraphicFramePr>
        <p:xfrm>
          <a:off x="278296" y="1152939"/>
          <a:ext cx="11635408" cy="54068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064364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D2F9B4D-6E00-447E-89B3-4AE97735FF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D2F9B4D-6E00-447E-89B3-4AE97735FF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D2F9B4D-6E00-447E-89B3-4AE97735FF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D2F9B4D-6E00-447E-89B3-4AE97735FF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D2F9B4D-6E00-447E-89B3-4AE97735FF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4BF42FF-5B3D-4EDB-976A-89E4FECE0C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4BF42FF-5B3D-4EDB-976A-89E4FECE0C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4BF42FF-5B3D-4EDB-976A-89E4FECE0C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4BF42FF-5B3D-4EDB-976A-89E4FECE0C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4BF42FF-5B3D-4EDB-976A-89E4FECE0C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15D9E27-1F5C-4E54-BAC6-54D8637642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15D9E27-1F5C-4E54-BAC6-54D8637642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15D9E27-1F5C-4E54-BAC6-54D8637642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15D9E27-1F5C-4E54-BAC6-54D8637642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15D9E27-1F5C-4E54-BAC6-54D8637642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639E976-3BC1-4A9F-9D76-F665743A24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639E976-3BC1-4A9F-9D76-F665743A24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639E976-3BC1-4A9F-9D76-F665743A24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639E976-3BC1-4A9F-9D76-F665743A24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639E976-3BC1-4A9F-9D76-F665743A24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326A1E-AC93-4508-94D4-5A03CCDE49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uk-UA" b="1" dirty="0">
                <a:solidFill>
                  <a:srgbClr val="FF0B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ОСНОВНІ НОРМИ ВИМОВИ ГОЛОСНИХ І ПРИГОЛОСНИХ</a:t>
            </a:r>
            <a:endParaRPr lang="ru-RU" b="1" dirty="0">
              <a:solidFill>
                <a:srgbClr val="FF0B5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E0FA89FA-AF73-47EE-BEAD-865E618E9F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93" r="1493"/>
          <a:stretch/>
        </p:blipFill>
        <p:spPr>
          <a:xfrm rot="16200000">
            <a:off x="2714351" y="-2222224"/>
            <a:ext cx="6763298" cy="113024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464791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326A1E-AC93-4508-94D4-5A03CCDE49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uk-UA" b="1" dirty="0">
                <a:solidFill>
                  <a:srgbClr val="FF0B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ОСОБЛИВОСТІ ВИМОВИ ОКРЕМИХ ГРУП ПРИГОЛОСНИХ</a:t>
            </a:r>
            <a:endParaRPr lang="ru-RU" b="1" dirty="0">
              <a:solidFill>
                <a:srgbClr val="FF0B5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F038F0FD-264A-4FDD-9067-AFE5705A31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825612" y="-2189922"/>
            <a:ext cx="6540775" cy="112378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655551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326A1E-AC93-4508-94D4-5A03CCDE49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uk-UA" b="1" dirty="0">
                <a:solidFill>
                  <a:srgbClr val="FF0B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ФОНЕТИКА</a:t>
            </a:r>
            <a:endParaRPr lang="ru-RU" b="1" dirty="0">
              <a:solidFill>
                <a:srgbClr val="FF0B5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83CB5F86-D153-4406-8270-7C1E17AF1AB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22505512"/>
              </p:ext>
            </p:extLst>
          </p:nvPr>
        </p:nvGraphicFramePr>
        <p:xfrm>
          <a:off x="331304" y="1219200"/>
          <a:ext cx="11529392" cy="53141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074847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022E1D7-C9B3-407F-9E45-2F94541B28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graphicEl>
                                              <a:dgm id="{8022E1D7-C9B3-407F-9E45-2F94541B284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graphicEl>
                                              <a:dgm id="{8022E1D7-C9B3-407F-9E45-2F94541B28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graphicEl>
                                              <a:dgm id="{8022E1D7-C9B3-407F-9E45-2F94541B28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00954D8-0C79-49FE-AD22-24A26F70C9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graphicEl>
                                              <a:dgm id="{500954D8-0C79-49FE-AD22-24A26F70C9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graphicEl>
                                              <a:dgm id="{500954D8-0C79-49FE-AD22-24A26F70C9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graphicEl>
                                              <a:dgm id="{500954D8-0C79-49FE-AD22-24A26F70C9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334B59D-CC49-4791-904E-EBE677FEE1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graphicEl>
                                              <a:dgm id="{F334B59D-CC49-4791-904E-EBE677FEE18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graphicEl>
                                              <a:dgm id="{F334B59D-CC49-4791-904E-EBE677FEE1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graphicEl>
                                              <a:dgm id="{F334B59D-CC49-4791-904E-EBE677FEE1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326A1E-AC93-4508-94D4-5A03CCDE49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uk-UA" b="1" dirty="0">
                <a:solidFill>
                  <a:srgbClr val="FF0B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АЛФАВІТ</a:t>
            </a:r>
            <a:endParaRPr lang="ru-RU" b="1" dirty="0">
              <a:solidFill>
                <a:srgbClr val="FF0B5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E1408D2B-2513-412A-9D04-580D07E11BC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39765173"/>
              </p:ext>
            </p:extLst>
          </p:nvPr>
        </p:nvGraphicFramePr>
        <p:xfrm>
          <a:off x="185529" y="1172990"/>
          <a:ext cx="11820939" cy="19745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4A72F1D-4000-4404-9F67-23662D712F6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" r="2223"/>
          <a:stretch/>
        </p:blipFill>
        <p:spPr>
          <a:xfrm>
            <a:off x="15238" y="2994991"/>
            <a:ext cx="12161523" cy="3564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7553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326A1E-AC93-4508-94D4-5A03CCDE49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uk-UA" b="1" dirty="0">
                <a:solidFill>
                  <a:srgbClr val="FF0B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КЛАСИФІКАЦІЯ ЗВУКІВ</a:t>
            </a:r>
            <a:endParaRPr lang="ru-RU" b="1" dirty="0">
              <a:solidFill>
                <a:srgbClr val="FF0B5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3966D210-3336-4F8F-AB91-C9A21B76624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03367983"/>
              </p:ext>
            </p:extLst>
          </p:nvPr>
        </p:nvGraphicFramePr>
        <p:xfrm>
          <a:off x="145774" y="1484244"/>
          <a:ext cx="11900452" cy="49165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86489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09B2E12-0E95-4FA1-B899-8AA5FE5710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graphicEl>
                                              <a:dgm id="{D09B2E12-0E95-4FA1-B899-8AA5FE5710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graphicEl>
                                              <a:dgm id="{D09B2E12-0E95-4FA1-B899-8AA5FE5710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graphicEl>
                                              <a:dgm id="{D09B2E12-0E95-4FA1-B899-8AA5FE5710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graphicEl>
                                              <a:dgm id="{D09B2E12-0E95-4FA1-B899-8AA5FE57108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C31FFE3-6DD2-434A-982A-602A5FE295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graphicEl>
                                              <a:dgm id="{CC31FFE3-6DD2-434A-982A-602A5FE295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graphicEl>
                                              <a:dgm id="{CC31FFE3-6DD2-434A-982A-602A5FE295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graphicEl>
                                              <a:dgm id="{CC31FFE3-6DD2-434A-982A-602A5FE295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graphicEl>
                                              <a:dgm id="{CC31FFE3-6DD2-434A-982A-602A5FE295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326A1E-AC93-4508-94D4-5A03CCDE49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uk-UA" b="1" dirty="0">
                <a:solidFill>
                  <a:srgbClr val="FF0B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КЛАСИФІКАЦІЯ ЗВУКІВ</a:t>
            </a:r>
            <a:endParaRPr lang="ru-RU" b="1" dirty="0">
              <a:solidFill>
                <a:srgbClr val="FF0B5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6454F247-3FCF-45D5-A15D-4D4882CE04E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26499140"/>
              </p:ext>
            </p:extLst>
          </p:nvPr>
        </p:nvGraphicFramePr>
        <p:xfrm>
          <a:off x="0" y="1020416"/>
          <a:ext cx="12046226" cy="56984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265324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326A1E-AC93-4508-94D4-5A03CCDE49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uk-UA" b="1" dirty="0">
                <a:solidFill>
                  <a:srgbClr val="FF0B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ФОНЕТИКА</a:t>
            </a:r>
            <a:br>
              <a:rPr lang="uk-UA" b="1" dirty="0">
                <a:solidFill>
                  <a:srgbClr val="FF0B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b="1" i="1" dirty="0">
                <a:solidFill>
                  <a:srgbClr val="FF0B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ПРИГОЛОСНІ ЗВУКИ</a:t>
            </a:r>
            <a:endParaRPr lang="ru-RU" b="1" i="1" dirty="0">
              <a:solidFill>
                <a:srgbClr val="FF0B5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6918AC3A-EB3B-4D80-A50B-275DA0F2E8B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17649786"/>
              </p:ext>
            </p:extLst>
          </p:nvPr>
        </p:nvGraphicFramePr>
        <p:xfrm>
          <a:off x="0" y="1325562"/>
          <a:ext cx="12191999" cy="5532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586243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4">
                                            <p:graphicEl>
                                              <a:dgm id="{5E855135-A628-40ED-94A5-4C5A4E7B67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4">
                                            <p:graphicEl>
                                              <a:dgm id="{5E855135-A628-40ED-94A5-4C5A4E7B67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4">
                                            <p:graphicEl>
                                              <a:dgm id="{5E855135-A628-40ED-94A5-4C5A4E7B67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4">
                                            <p:graphicEl>
                                              <a:dgm id="{5E855135-A628-40ED-94A5-4C5A4E7B67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250" autoRev="1" fill="remove"/>
                                        <p:tgtEl>
                                          <p:spTgt spid="4">
                                            <p:graphicEl>
                                              <a:dgm id="{DFC0DF60-2861-4FBF-B52E-B60451BD2C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4" dur="250" autoRev="1" fill="remove"/>
                                        <p:tgtEl>
                                          <p:spTgt spid="4">
                                            <p:graphicEl>
                                              <a:dgm id="{DFC0DF60-2861-4FBF-B52E-B60451BD2C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" dur="250" autoRev="1" fill="remove"/>
                                        <p:tgtEl>
                                          <p:spTgt spid="4">
                                            <p:graphicEl>
                                              <a:dgm id="{DFC0DF60-2861-4FBF-B52E-B60451BD2C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50" autoRev="1" fill="remove"/>
                                        <p:tgtEl>
                                          <p:spTgt spid="4">
                                            <p:graphicEl>
                                              <a:dgm id="{DFC0DF60-2861-4FBF-B52E-B60451BD2C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250" autoRev="1" fill="remove"/>
                                        <p:tgtEl>
                                          <p:spTgt spid="4">
                                            <p:graphicEl>
                                              <a:dgm id="{5EA13D6B-982F-4448-B2B3-4D00A5624A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1" dur="250" autoRev="1" fill="remove"/>
                                        <p:tgtEl>
                                          <p:spTgt spid="4">
                                            <p:graphicEl>
                                              <a:dgm id="{5EA13D6B-982F-4448-B2B3-4D00A5624A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2" dur="250" autoRev="1" fill="remove"/>
                                        <p:tgtEl>
                                          <p:spTgt spid="4">
                                            <p:graphicEl>
                                              <a:dgm id="{5EA13D6B-982F-4448-B2B3-4D00A5624A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50" autoRev="1" fill="remove"/>
                                        <p:tgtEl>
                                          <p:spTgt spid="4">
                                            <p:graphicEl>
                                              <a:dgm id="{5EA13D6B-982F-4448-B2B3-4D00A5624A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326A1E-AC93-4508-94D4-5A03CCDE49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uk-UA" b="1" dirty="0">
                <a:solidFill>
                  <a:srgbClr val="FF0B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СОНОРНІ ЗВУКИ</a:t>
            </a:r>
            <a:endParaRPr lang="ru-RU" b="1" dirty="0">
              <a:solidFill>
                <a:srgbClr val="FF0B5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E538C95E-18B3-4091-9343-C24B1118691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41014000"/>
              </p:ext>
            </p:extLst>
          </p:nvPr>
        </p:nvGraphicFramePr>
        <p:xfrm>
          <a:off x="238539" y="1068525"/>
          <a:ext cx="11714922" cy="42968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Объект 3">
            <a:extLst>
              <a:ext uri="{FF2B5EF4-FFF2-40B4-BE49-F238E27FC236}">
                <a16:creationId xmlns:a16="http://schemas.microsoft.com/office/drawing/2014/main" id="{55CCC790-A68D-4AB3-83CC-471DA305928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7332506"/>
              </p:ext>
            </p:extLst>
          </p:nvPr>
        </p:nvGraphicFramePr>
        <p:xfrm>
          <a:off x="419100" y="3881161"/>
          <a:ext cx="11353800" cy="42968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6347599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0C2468E-C618-4315-9A84-F949421E83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A0C2468E-C618-4315-9A84-F949421E83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A0C2468E-C618-4315-9A84-F949421E83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graphicEl>
                                              <a:dgm id="{A0C2468E-C618-4315-9A84-F949421E832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>
                                            <p:graphicEl>
                                              <a:dgm id="{A0C2468E-C618-4315-9A84-F949421E83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>
                                            <p:graphicEl>
                                              <a:dgm id="{A0C2468E-C618-4315-9A84-F949421E83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A9B5604-1932-478C-818E-80FE785266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graphicEl>
                                              <a:dgm id="{DA9B5604-1932-478C-818E-80FE785266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graphicEl>
                                              <a:dgm id="{DA9B5604-1932-478C-818E-80FE785266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graphicEl>
                                              <a:dgm id="{DA9B5604-1932-478C-818E-80FE785266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graphicEl>
                                              <a:dgm id="{DA9B5604-1932-478C-818E-80FE785266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graphicEl>
                                              <a:dgm id="{DA9B5604-1932-478C-818E-80FE785266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98E89A0-A3A7-45AC-800D-EBAB081A7C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graphicEl>
                                              <a:dgm id="{898E89A0-A3A7-45AC-800D-EBAB081A7C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graphicEl>
                                              <a:dgm id="{898E89A0-A3A7-45AC-800D-EBAB081A7C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graphicEl>
                                              <a:dgm id="{898E89A0-A3A7-45AC-800D-EBAB081A7C6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graphicEl>
                                              <a:dgm id="{898E89A0-A3A7-45AC-800D-EBAB081A7C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graphicEl>
                                              <a:dgm id="{898E89A0-A3A7-45AC-800D-EBAB081A7C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2E2513C-6160-4ADA-9ED7-78C5FCFD84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>
                                            <p:graphicEl>
                                              <a:dgm id="{02E2513C-6160-4ADA-9ED7-78C5FCFD84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graphicEl>
                                              <a:dgm id="{02E2513C-6160-4ADA-9ED7-78C5FCFD84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>
                                            <p:graphicEl>
                                              <a:dgm id="{02E2513C-6160-4ADA-9ED7-78C5FCFD846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>
                                            <p:graphicEl>
                                              <a:dgm id="{02E2513C-6160-4ADA-9ED7-78C5FCFD84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>
                                            <p:graphicEl>
                                              <a:dgm id="{02E2513C-6160-4ADA-9ED7-78C5FCFD84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B243074-C148-4C3B-8D4F-4E3B6CCE89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graphicEl>
                                              <a:dgm id="{3B243074-C148-4C3B-8D4F-4E3B6CCE89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>
                                            <p:graphicEl>
                                              <a:dgm id="{3B243074-C148-4C3B-8D4F-4E3B6CCE89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">
                                            <p:graphicEl>
                                              <a:dgm id="{3B243074-C148-4C3B-8D4F-4E3B6CCE89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">
                                            <p:graphicEl>
                                              <a:dgm id="{3B243074-C148-4C3B-8D4F-4E3B6CCE89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">
                                            <p:graphicEl>
                                              <a:dgm id="{3B243074-C148-4C3B-8D4F-4E3B6CCE89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1E0FA36-D987-4F9F-ADDE-D629307372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">
                                            <p:graphicEl>
                                              <a:dgm id="{F1E0FA36-D987-4F9F-ADDE-D629307372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">
                                            <p:graphicEl>
                                              <a:dgm id="{F1E0FA36-D987-4F9F-ADDE-D629307372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">
                                            <p:graphicEl>
                                              <a:dgm id="{F1E0FA36-D987-4F9F-ADDE-D629307372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">
                                            <p:graphicEl>
                                              <a:dgm id="{F1E0FA36-D987-4F9F-ADDE-D629307372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">
                                            <p:graphicEl>
                                              <a:dgm id="{F1E0FA36-D987-4F9F-ADDE-D629307372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  <p:bldGraphic spid="5" grpId="0">
        <p:bldAsOne/>
      </p:bldGraphic>
      <p:bldGraphic spid="5" grpId="1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Схема 7">
            <a:extLst>
              <a:ext uri="{FF2B5EF4-FFF2-40B4-BE49-F238E27FC236}">
                <a16:creationId xmlns:a16="http://schemas.microsoft.com/office/drawing/2014/main" id="{034BA698-8E91-47B2-B8BB-4B9A8E2D280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05534190"/>
              </p:ext>
            </p:extLst>
          </p:nvPr>
        </p:nvGraphicFramePr>
        <p:xfrm>
          <a:off x="795129" y="51179"/>
          <a:ext cx="10017655" cy="67556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Стрелка: влево-вправо 12">
            <a:extLst>
              <a:ext uri="{FF2B5EF4-FFF2-40B4-BE49-F238E27FC236}">
                <a16:creationId xmlns:a16="http://schemas.microsoft.com/office/drawing/2014/main" id="{6B79AE16-55C9-479A-9001-E0938BCA4406}"/>
              </a:ext>
            </a:extLst>
          </p:cNvPr>
          <p:cNvSpPr/>
          <p:nvPr/>
        </p:nvSpPr>
        <p:spPr>
          <a:xfrm>
            <a:off x="5340130" y="1007165"/>
            <a:ext cx="927652" cy="21203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: влево-вправо 13">
            <a:extLst>
              <a:ext uri="{FF2B5EF4-FFF2-40B4-BE49-F238E27FC236}">
                <a16:creationId xmlns:a16="http://schemas.microsoft.com/office/drawing/2014/main" id="{4625156E-9B4E-4B5A-A146-A50E7CF60B03}"/>
              </a:ext>
            </a:extLst>
          </p:cNvPr>
          <p:cNvSpPr/>
          <p:nvPr/>
        </p:nvSpPr>
        <p:spPr>
          <a:xfrm>
            <a:off x="5333504" y="4101545"/>
            <a:ext cx="927652" cy="21203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: влево-вправо 14">
            <a:extLst>
              <a:ext uri="{FF2B5EF4-FFF2-40B4-BE49-F238E27FC236}">
                <a16:creationId xmlns:a16="http://schemas.microsoft.com/office/drawing/2014/main" id="{3F3085C7-15C2-4FBA-B786-07EF13634C43}"/>
              </a:ext>
            </a:extLst>
          </p:cNvPr>
          <p:cNvSpPr/>
          <p:nvPr/>
        </p:nvSpPr>
        <p:spPr>
          <a:xfrm>
            <a:off x="5340130" y="4876798"/>
            <a:ext cx="927652" cy="21203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: влево-вправо 15">
            <a:extLst>
              <a:ext uri="{FF2B5EF4-FFF2-40B4-BE49-F238E27FC236}">
                <a16:creationId xmlns:a16="http://schemas.microsoft.com/office/drawing/2014/main" id="{0419FEEA-0F3D-4EAA-A373-4F2756CDEC41}"/>
              </a:ext>
            </a:extLst>
          </p:cNvPr>
          <p:cNvSpPr/>
          <p:nvPr/>
        </p:nvSpPr>
        <p:spPr>
          <a:xfrm>
            <a:off x="5340130" y="5652051"/>
            <a:ext cx="927652" cy="21203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: влево-вправо 16">
            <a:extLst>
              <a:ext uri="{FF2B5EF4-FFF2-40B4-BE49-F238E27FC236}">
                <a16:creationId xmlns:a16="http://schemas.microsoft.com/office/drawing/2014/main" id="{048CF79F-FED5-4761-93C7-67679F2335B3}"/>
              </a:ext>
            </a:extLst>
          </p:cNvPr>
          <p:cNvSpPr/>
          <p:nvPr/>
        </p:nvSpPr>
        <p:spPr>
          <a:xfrm>
            <a:off x="5333504" y="6427304"/>
            <a:ext cx="927652" cy="21203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: влево-вправо 17">
            <a:extLst>
              <a:ext uri="{FF2B5EF4-FFF2-40B4-BE49-F238E27FC236}">
                <a16:creationId xmlns:a16="http://schemas.microsoft.com/office/drawing/2014/main" id="{E37ECEF5-D045-4CB8-8ACB-1FF8B2927443}"/>
              </a:ext>
            </a:extLst>
          </p:cNvPr>
          <p:cNvSpPr/>
          <p:nvPr/>
        </p:nvSpPr>
        <p:spPr>
          <a:xfrm>
            <a:off x="5340130" y="1769166"/>
            <a:ext cx="927652" cy="21203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: влево-вправо 18">
            <a:extLst>
              <a:ext uri="{FF2B5EF4-FFF2-40B4-BE49-F238E27FC236}">
                <a16:creationId xmlns:a16="http://schemas.microsoft.com/office/drawing/2014/main" id="{ED592F21-D6FB-469A-8DC9-BE79FA58CF12}"/>
              </a:ext>
            </a:extLst>
          </p:cNvPr>
          <p:cNvSpPr/>
          <p:nvPr/>
        </p:nvSpPr>
        <p:spPr>
          <a:xfrm>
            <a:off x="5333504" y="2560981"/>
            <a:ext cx="927652" cy="21203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: влево-вправо 19">
            <a:extLst>
              <a:ext uri="{FF2B5EF4-FFF2-40B4-BE49-F238E27FC236}">
                <a16:creationId xmlns:a16="http://schemas.microsoft.com/office/drawing/2014/main" id="{688DC2CE-DA25-4585-A345-95683ED5FEC1}"/>
              </a:ext>
            </a:extLst>
          </p:cNvPr>
          <p:cNvSpPr/>
          <p:nvPr/>
        </p:nvSpPr>
        <p:spPr>
          <a:xfrm>
            <a:off x="5340130" y="3322982"/>
            <a:ext cx="927652" cy="21203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36895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0A93DDE-554B-42A7-AF69-5977ECD304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>
                                            <p:graphicEl>
                                              <a:dgm id="{50A93DDE-554B-42A7-AF69-5977ECD304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graphicEl>
                                              <a:dgm id="{50A93DDE-554B-42A7-AF69-5977ECD304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graphicEl>
                                              <a:dgm id="{50A93DDE-554B-42A7-AF69-5977ECD304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>
                                            <p:graphicEl>
                                              <a:dgm id="{50A93DDE-554B-42A7-AF69-5977ECD3048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1ADBAEA-B992-4A23-8190-FB0DBC7AB1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>
                                            <p:graphicEl>
                                              <a:dgm id="{E1ADBAEA-B992-4A23-8190-FB0DBC7AB1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graphicEl>
                                              <a:dgm id="{E1ADBAEA-B992-4A23-8190-FB0DBC7AB1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graphicEl>
                                              <a:dgm id="{E1ADBAEA-B992-4A23-8190-FB0DBC7AB1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>
                                            <p:graphicEl>
                                              <a:dgm id="{E1ADBAEA-B992-4A23-8190-FB0DBC7AB1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2E47543-A212-4BB6-9EE6-2A6EA67738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>
                                            <p:graphicEl>
                                              <a:dgm id="{72E47543-A212-4BB6-9EE6-2A6EA67738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graphicEl>
                                              <a:dgm id="{72E47543-A212-4BB6-9EE6-2A6EA67738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graphicEl>
                                              <a:dgm id="{72E47543-A212-4BB6-9EE6-2A6EA67738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>
                                            <p:graphicEl>
                                              <a:dgm id="{72E47543-A212-4BB6-9EE6-2A6EA67738E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B9255BB-481A-4FB2-9A4C-7A6A8DF44E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>
                                            <p:graphicEl>
                                              <a:dgm id="{3B9255BB-481A-4FB2-9A4C-7A6A8DF44E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>
                                            <p:graphicEl>
                                              <a:dgm id="{3B9255BB-481A-4FB2-9A4C-7A6A8DF44E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graphicEl>
                                              <a:dgm id="{3B9255BB-481A-4FB2-9A4C-7A6A8DF44E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>
                                            <p:graphicEl>
                                              <a:dgm id="{3B9255BB-481A-4FB2-9A4C-7A6A8DF44E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463FCB8-B9A1-4926-B1AE-FB9BC0EEFB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>
                                            <p:graphicEl>
                                              <a:dgm id="{4463FCB8-B9A1-4926-B1AE-FB9BC0EEFB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>
                                            <p:graphicEl>
                                              <a:dgm id="{4463FCB8-B9A1-4926-B1AE-FB9BC0EEFB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>
                                            <p:graphicEl>
                                              <a:dgm id="{4463FCB8-B9A1-4926-B1AE-FB9BC0EEFB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>
                                            <p:graphicEl>
                                              <a:dgm id="{4463FCB8-B9A1-4926-B1AE-FB9BC0EEFB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AC512F7-6C34-42F7-BC63-536EFC9848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>
                                            <p:graphicEl>
                                              <a:dgm id="{7AC512F7-6C34-42F7-BC63-536EFC9848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>
                                            <p:graphicEl>
                                              <a:dgm id="{7AC512F7-6C34-42F7-BC63-536EFC9848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>
                                            <p:graphicEl>
                                              <a:dgm id="{7AC512F7-6C34-42F7-BC63-536EFC9848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>
                                            <p:graphicEl>
                                              <a:dgm id="{7AC512F7-6C34-42F7-BC63-536EFC98489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5D3E757-904F-4842-8F34-46354E4F09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>
                                            <p:graphicEl>
                                              <a:dgm id="{D5D3E757-904F-4842-8F34-46354E4F09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>
                                            <p:graphicEl>
                                              <a:dgm id="{D5D3E757-904F-4842-8F34-46354E4F09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>
                                            <p:graphicEl>
                                              <a:dgm id="{D5D3E757-904F-4842-8F34-46354E4F09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8">
                                            <p:graphicEl>
                                              <a:dgm id="{D5D3E757-904F-4842-8F34-46354E4F095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BD1543C-D09F-45CC-8C42-5C31072ECF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>
                                            <p:graphicEl>
                                              <a:dgm id="{0BD1543C-D09F-45CC-8C42-5C31072ECF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">
                                            <p:graphicEl>
                                              <a:dgm id="{0BD1543C-D09F-45CC-8C42-5C31072ECF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">
                                            <p:graphicEl>
                                              <a:dgm id="{0BD1543C-D09F-45CC-8C42-5C31072ECF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8">
                                            <p:graphicEl>
                                              <a:dgm id="{0BD1543C-D09F-45CC-8C42-5C31072ECF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A42A58F-DE93-4E11-B735-2EE03282C0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>
                                            <p:graphicEl>
                                              <a:dgm id="{4A42A58F-DE93-4E11-B735-2EE03282C0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">
                                            <p:graphicEl>
                                              <a:dgm id="{4A42A58F-DE93-4E11-B735-2EE03282C0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8">
                                            <p:graphicEl>
                                              <a:dgm id="{4A42A58F-DE93-4E11-B735-2EE03282C0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8">
                                            <p:graphicEl>
                                              <a:dgm id="{4A42A58F-DE93-4E11-B735-2EE03282C06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9A8EE406-501B-4FA1-BA05-85E58A8C58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8">
                                            <p:graphicEl>
                                              <a:dgm id="{9A8EE406-501B-4FA1-BA05-85E58A8C58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8">
                                            <p:graphicEl>
                                              <a:dgm id="{9A8EE406-501B-4FA1-BA05-85E58A8C58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8">
                                            <p:graphicEl>
                                              <a:dgm id="{9A8EE406-501B-4FA1-BA05-85E58A8C58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8">
                                            <p:graphicEl>
                                              <a:dgm id="{9A8EE406-501B-4FA1-BA05-85E58A8C583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47D2469-CF48-44F2-9780-8354FE61FC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8">
                                            <p:graphicEl>
                                              <a:dgm id="{E47D2469-CF48-44F2-9780-8354FE61FC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8">
                                            <p:graphicEl>
                                              <a:dgm id="{E47D2469-CF48-44F2-9780-8354FE61FC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8">
                                            <p:graphicEl>
                                              <a:dgm id="{E47D2469-CF48-44F2-9780-8354FE61FC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8">
                                            <p:graphicEl>
                                              <a:dgm id="{E47D2469-CF48-44F2-9780-8354FE61FC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F73E2015-2F74-4358-896C-48C7D0E148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8">
                                            <p:graphicEl>
                                              <a:dgm id="{F73E2015-2F74-4358-896C-48C7D0E148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8">
                                            <p:graphicEl>
                                              <a:dgm id="{F73E2015-2F74-4358-896C-48C7D0E148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8">
                                            <p:graphicEl>
                                              <a:dgm id="{F73E2015-2F74-4358-896C-48C7D0E148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8">
                                            <p:graphicEl>
                                              <a:dgm id="{F73E2015-2F74-4358-896C-48C7D0E1487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628F49A-4A49-4DB4-A22C-5D8F805BD3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8">
                                            <p:graphicEl>
                                              <a:dgm id="{B628F49A-4A49-4DB4-A22C-5D8F805BD3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8">
                                            <p:graphicEl>
                                              <a:dgm id="{B628F49A-4A49-4DB4-A22C-5D8F805BD3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8">
                                            <p:graphicEl>
                                              <a:dgm id="{B628F49A-4A49-4DB4-A22C-5D8F805BD3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8">
                                            <p:graphicEl>
                                              <a:dgm id="{B628F49A-4A49-4DB4-A22C-5D8F805BD3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8B00E68D-3662-4157-80D5-C30E301F4C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8">
                                            <p:graphicEl>
                                              <a:dgm id="{8B00E68D-3662-4157-80D5-C30E301F4C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8">
                                            <p:graphicEl>
                                              <a:dgm id="{8B00E68D-3662-4157-80D5-C30E301F4C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8">
                                            <p:graphicEl>
                                              <a:dgm id="{8B00E68D-3662-4157-80D5-C30E301F4C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8">
                                            <p:graphicEl>
                                              <a:dgm id="{8B00E68D-3662-4157-80D5-C30E301F4C3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C3510ED-EF9B-4267-9ACC-096176AFF2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8">
                                            <p:graphicEl>
                                              <a:dgm id="{6C3510ED-EF9B-4267-9ACC-096176AFF2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8">
                                            <p:graphicEl>
                                              <a:dgm id="{6C3510ED-EF9B-4267-9ACC-096176AFF2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8">
                                            <p:graphicEl>
                                              <a:dgm id="{6C3510ED-EF9B-4267-9ACC-096176AFF2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8">
                                            <p:graphicEl>
                                              <a:dgm id="{6C3510ED-EF9B-4267-9ACC-096176AFF22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A18047E-EB38-4028-BE28-9A7C306026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8">
                                            <p:graphicEl>
                                              <a:dgm id="{CA18047E-EB38-4028-BE28-9A7C306026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8">
                                            <p:graphicEl>
                                              <a:dgm id="{CA18047E-EB38-4028-BE28-9A7C306026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8">
                                            <p:graphicEl>
                                              <a:dgm id="{CA18047E-EB38-4028-BE28-9A7C306026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8">
                                            <p:graphicEl>
                                              <a:dgm id="{CA18047E-EB38-4028-BE28-9A7C3060262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99F7A77-584C-4928-9EB7-C065A945B7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8">
                                            <p:graphicEl>
                                              <a:dgm id="{499F7A77-584C-4928-9EB7-C065A945B7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8">
                                            <p:graphicEl>
                                              <a:dgm id="{499F7A77-584C-4928-9EB7-C065A945B7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8">
                                            <p:graphicEl>
                                              <a:dgm id="{499F7A77-584C-4928-9EB7-C065A945B7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8">
                                            <p:graphicEl>
                                              <a:dgm id="{499F7A77-584C-4928-9EB7-C065A945B75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4E8C2EE-584B-4DC8-9DC6-65213104D4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8">
                                            <p:graphicEl>
                                              <a:dgm id="{44E8C2EE-584B-4DC8-9DC6-65213104D4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8">
                                            <p:graphicEl>
                                              <a:dgm id="{44E8C2EE-584B-4DC8-9DC6-65213104D4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8">
                                            <p:graphicEl>
                                              <a:dgm id="{44E8C2EE-584B-4DC8-9DC6-65213104D4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8">
                                            <p:graphicEl>
                                              <a:dgm id="{44E8C2EE-584B-4DC8-9DC6-65213104D43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1CA695A8-32AD-40FA-8404-31E8FBAC5A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8">
                                            <p:graphicEl>
                                              <a:dgm id="{1CA695A8-32AD-40FA-8404-31E8FBAC5A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8">
                                            <p:graphicEl>
                                              <a:dgm id="{1CA695A8-32AD-40FA-8404-31E8FBAC5A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8">
                                            <p:graphicEl>
                                              <a:dgm id="{1CA695A8-32AD-40FA-8404-31E8FBAC5A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8">
                                            <p:graphicEl>
                                              <a:dgm id="{1CA695A8-32AD-40FA-8404-31E8FBAC5A8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FB428F7-005F-4223-9A1F-FE1ACE9D4A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8">
                                            <p:graphicEl>
                                              <a:dgm id="{6FB428F7-005F-4223-9A1F-FE1ACE9D4A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8">
                                            <p:graphicEl>
                                              <a:dgm id="{6FB428F7-005F-4223-9A1F-FE1ACE9D4A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8">
                                            <p:graphicEl>
                                              <a:dgm id="{6FB428F7-005F-4223-9A1F-FE1ACE9D4A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8">
                                            <p:graphicEl>
                                              <a:dgm id="{6FB428F7-005F-4223-9A1F-FE1ACE9D4A4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9A566A1-6897-4AB4-86D6-2263BD8595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8">
                                            <p:graphicEl>
                                              <a:dgm id="{B9A566A1-6897-4AB4-86D6-2263BD8595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8">
                                            <p:graphicEl>
                                              <a:dgm id="{B9A566A1-6897-4AB4-86D6-2263BD8595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8">
                                            <p:graphicEl>
                                              <a:dgm id="{B9A566A1-6897-4AB4-86D6-2263BD8595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8">
                                            <p:graphicEl>
                                              <a:dgm id="{B9A566A1-6897-4AB4-86D6-2263BD85953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067ECD9-4BDC-499B-BD00-620180AC8D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8">
                                            <p:graphicEl>
                                              <a:dgm id="{6067ECD9-4BDC-499B-BD00-620180AC8D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8">
                                            <p:graphicEl>
                                              <a:dgm id="{6067ECD9-4BDC-499B-BD00-620180AC8D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8">
                                            <p:graphicEl>
                                              <a:dgm id="{6067ECD9-4BDC-499B-BD00-620180AC8D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8">
                                            <p:graphicEl>
                                              <a:dgm id="{6067ECD9-4BDC-499B-BD00-620180AC8DC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A8A95357-AA1F-4988-A30F-093C6A223D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8">
                                            <p:graphicEl>
                                              <a:dgm id="{A8A95357-AA1F-4988-A30F-093C6A223D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8">
                                            <p:graphicEl>
                                              <a:dgm id="{A8A95357-AA1F-4988-A30F-093C6A223D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8">
                                            <p:graphicEl>
                                              <a:dgm id="{A8A95357-AA1F-4988-A30F-093C6A223D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8">
                                            <p:graphicEl>
                                              <a:dgm id="{A8A95357-AA1F-4988-A30F-093C6A223D0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28E103B6-4DE8-4AC1-8F50-141C26ADE8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8">
                                            <p:graphicEl>
                                              <a:dgm id="{28E103B6-4DE8-4AC1-8F50-141C26ADE8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8">
                                            <p:graphicEl>
                                              <a:dgm id="{28E103B6-4DE8-4AC1-8F50-141C26ADE8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8">
                                            <p:graphicEl>
                                              <a:dgm id="{28E103B6-4DE8-4AC1-8F50-141C26ADE8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8">
                                            <p:graphicEl>
                                              <a:dgm id="{28E103B6-4DE8-4AC1-8F50-141C26ADE83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0CF6703-6D56-4C11-90C3-643BBEBCBD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8">
                                            <p:graphicEl>
                                              <a:dgm id="{C0CF6703-6D56-4C11-90C3-643BBEBCBD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8">
                                            <p:graphicEl>
                                              <a:dgm id="{C0CF6703-6D56-4C11-90C3-643BBEBCBD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8">
                                            <p:graphicEl>
                                              <a:dgm id="{C0CF6703-6D56-4C11-90C3-643BBEBCBD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1000"/>
                                        <p:tgtEl>
                                          <p:spTgt spid="8">
                                            <p:graphicEl>
                                              <a:dgm id="{C0CF6703-6D56-4C11-90C3-643BBEBCBDC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74180AF-AADE-40FB-872C-08129B605B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8">
                                            <p:graphicEl>
                                              <a:dgm id="{774180AF-AADE-40FB-872C-08129B605B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8">
                                            <p:graphicEl>
                                              <a:dgm id="{774180AF-AADE-40FB-872C-08129B605B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8">
                                            <p:graphicEl>
                                              <a:dgm id="{774180AF-AADE-40FB-872C-08129B605B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8">
                                            <p:graphicEl>
                                              <a:dgm id="{774180AF-AADE-40FB-872C-08129B605B9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98962B53-AA52-4D37-B21E-9DA1F078D8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8">
                                            <p:graphicEl>
                                              <a:dgm id="{98962B53-AA52-4D37-B21E-9DA1F078D8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8">
                                            <p:graphicEl>
                                              <a:dgm id="{98962B53-AA52-4D37-B21E-9DA1F078D8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8">
                                            <p:graphicEl>
                                              <a:dgm id="{98962B53-AA52-4D37-B21E-9DA1F078D8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8" dur="1000"/>
                                        <p:tgtEl>
                                          <p:spTgt spid="8">
                                            <p:graphicEl>
                                              <a:dgm id="{98962B53-AA52-4D37-B21E-9DA1F078D87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0F13D7B-A44E-4557-8D11-7AD3423953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8">
                                            <p:graphicEl>
                                              <a:dgm id="{40F13D7B-A44E-4557-8D11-7AD3423953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8">
                                            <p:graphicEl>
                                              <a:dgm id="{40F13D7B-A44E-4557-8D11-7AD3423953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8">
                                            <p:graphicEl>
                                              <a:dgm id="{40F13D7B-A44E-4557-8D11-7AD3423953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4" dur="1000"/>
                                        <p:tgtEl>
                                          <p:spTgt spid="8">
                                            <p:graphicEl>
                                              <a:dgm id="{40F13D7B-A44E-4557-8D11-7AD3423953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27C7789B-9C78-45B0-A56E-2BC4D1FAF8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8">
                                            <p:graphicEl>
                                              <a:dgm id="{27C7789B-9C78-45B0-A56E-2BC4D1FAF8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8">
                                            <p:graphicEl>
                                              <a:dgm id="{27C7789B-9C78-45B0-A56E-2BC4D1FAF8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8">
                                            <p:graphicEl>
                                              <a:dgm id="{27C7789B-9C78-45B0-A56E-2BC4D1FAF8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0" dur="1000"/>
                                        <p:tgtEl>
                                          <p:spTgt spid="8">
                                            <p:graphicEl>
                                              <a:dgm id="{27C7789B-9C78-45B0-A56E-2BC4D1FAF8C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10AAB4A2-1142-4779-B6DB-32F68C3926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8">
                                            <p:graphicEl>
                                              <a:dgm id="{10AAB4A2-1142-4779-B6DB-32F68C3926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8">
                                            <p:graphicEl>
                                              <a:dgm id="{10AAB4A2-1142-4779-B6DB-32F68C3926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8">
                                            <p:graphicEl>
                                              <a:dgm id="{10AAB4A2-1142-4779-B6DB-32F68C3926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6" dur="1000"/>
                                        <p:tgtEl>
                                          <p:spTgt spid="8">
                                            <p:graphicEl>
                                              <a:dgm id="{10AAB4A2-1142-4779-B6DB-32F68C3926D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0656EA0-022F-4A58-B235-0CD2A1F3EC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8">
                                            <p:graphicEl>
                                              <a:dgm id="{D0656EA0-022F-4A58-B235-0CD2A1F3EC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8">
                                            <p:graphicEl>
                                              <a:dgm id="{D0656EA0-022F-4A58-B235-0CD2A1F3EC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8">
                                            <p:graphicEl>
                                              <a:dgm id="{D0656EA0-022F-4A58-B235-0CD2A1F3EC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2" dur="1000"/>
                                        <p:tgtEl>
                                          <p:spTgt spid="8">
                                            <p:graphicEl>
                                              <a:dgm id="{D0656EA0-022F-4A58-B235-0CD2A1F3EC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5A2E389-6ABB-4D1C-97D5-CE8D53EEB1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8">
                                            <p:graphicEl>
                                              <a:dgm id="{05A2E389-6ABB-4D1C-97D5-CE8D53EEB1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8">
                                            <p:graphicEl>
                                              <a:dgm id="{05A2E389-6ABB-4D1C-97D5-CE8D53EEB1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8">
                                            <p:graphicEl>
                                              <a:dgm id="{05A2E389-6ABB-4D1C-97D5-CE8D53EEB1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8" dur="1000"/>
                                        <p:tgtEl>
                                          <p:spTgt spid="8">
                                            <p:graphicEl>
                                              <a:dgm id="{05A2E389-6ABB-4D1C-97D5-CE8D53EEB1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A9518030-850E-4595-B34C-B5851EDEFC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8">
                                            <p:graphicEl>
                                              <a:dgm id="{A9518030-850E-4595-B34C-B5851EDEFC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8">
                                            <p:graphicEl>
                                              <a:dgm id="{A9518030-850E-4595-B34C-B5851EDEFC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8">
                                            <p:graphicEl>
                                              <a:dgm id="{A9518030-850E-4595-B34C-B5851EDEFC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4" dur="1000"/>
                                        <p:tgtEl>
                                          <p:spTgt spid="8">
                                            <p:graphicEl>
                                              <a:dgm id="{A9518030-850E-4595-B34C-B5851EDEFC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012EF18-BE83-41BE-9DFF-D5B2F2F1BC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1000" fill="hold"/>
                                        <p:tgtEl>
                                          <p:spTgt spid="8">
                                            <p:graphicEl>
                                              <a:dgm id="{6012EF18-BE83-41BE-9DFF-D5B2F2F1BC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" fill="hold"/>
                                        <p:tgtEl>
                                          <p:spTgt spid="8">
                                            <p:graphicEl>
                                              <a:dgm id="{6012EF18-BE83-41BE-9DFF-D5B2F2F1BC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8">
                                            <p:graphicEl>
                                              <a:dgm id="{6012EF18-BE83-41BE-9DFF-D5B2F2F1BC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0" dur="1000"/>
                                        <p:tgtEl>
                                          <p:spTgt spid="8">
                                            <p:graphicEl>
                                              <a:dgm id="{6012EF18-BE83-41BE-9DFF-D5B2F2F1BC3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Sub>
          <a:bldDgm bld="lvlAtOnc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326A1E-AC93-4508-94D4-5A03CCDE49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uk-UA" b="1" dirty="0">
                <a:solidFill>
                  <a:srgbClr val="FF0B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ГЛУХІ ЗВУКИ</a:t>
            </a:r>
            <a:endParaRPr lang="ru-RU" b="1" dirty="0">
              <a:solidFill>
                <a:srgbClr val="FF0B5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71CAB00E-6854-4F6D-9736-E3213B5F2A6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62476095"/>
              </p:ext>
            </p:extLst>
          </p:nvPr>
        </p:nvGraphicFramePr>
        <p:xfrm>
          <a:off x="1167848" y="1566344"/>
          <a:ext cx="9856304" cy="37253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160770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theme/theme1.xml><?xml version="1.0" encoding="utf-8"?>
<a:theme xmlns:a="http://schemas.openxmlformats.org/drawingml/2006/main" name="Office Theme">
  <a:themeElements>
    <a:clrScheme name="Красный и фиолетовый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876</TotalTime>
  <Words>491</Words>
  <Application>Microsoft Office PowerPoint</Application>
  <PresentationFormat>Широкоэкранный</PresentationFormat>
  <Paragraphs>121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Office Theme</vt:lpstr>
      <vt:lpstr>ФОНЕТИКА</vt:lpstr>
      <vt:lpstr>ФОНЕТИКА</vt:lpstr>
      <vt:lpstr>АЛФАВІТ</vt:lpstr>
      <vt:lpstr>КЛАСИФІКАЦІЯ ЗВУКІВ</vt:lpstr>
      <vt:lpstr>КЛАСИФІКАЦІЯ ЗВУКІВ</vt:lpstr>
      <vt:lpstr>ФОНЕТИКА ПРИГОЛОСНІ ЗВУКИ</vt:lpstr>
      <vt:lpstr>СОНОРНІ ЗВУКИ</vt:lpstr>
      <vt:lpstr>Презентация PowerPoint</vt:lpstr>
      <vt:lpstr>ГЛУХІ ЗВУКИ</vt:lpstr>
      <vt:lpstr>ФОНЕТИКА</vt:lpstr>
      <vt:lpstr>Презентация PowerPoint</vt:lpstr>
      <vt:lpstr>П’ОМЯКШЕНІ ЗВУКИ</vt:lpstr>
      <vt:lpstr>ФОНЕТИКА</vt:lpstr>
      <vt:lpstr>СПІВВІДНОШЕННЯ ЛІТЕР І ЗВУКІВ</vt:lpstr>
      <vt:lpstr>ФОНЕТИКА</vt:lpstr>
      <vt:lpstr>ФОНЕТИКА</vt:lpstr>
      <vt:lpstr>ФОНЕТИКА</vt:lpstr>
      <vt:lpstr>ОСНОВНІ НОРМИ ВИМОВИ ГОЛОСНИХ І ПРИГОЛОСНИХ</vt:lpstr>
      <vt:lpstr>ОСОБЛИВОСТІ ВИМОВИ ОКРЕМИХ ГРУП ПРИГОЛОСНИХ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 PRESENTATION</dc:title>
  <dc:creator>User</dc:creator>
  <cp:lastModifiedBy>egor solovyov</cp:lastModifiedBy>
  <cp:revision>21</cp:revision>
  <dcterms:created xsi:type="dcterms:W3CDTF">2020-05-18T13:32:58Z</dcterms:created>
  <dcterms:modified xsi:type="dcterms:W3CDTF">2021-12-23T10:51:33Z</dcterms:modified>
</cp:coreProperties>
</file>