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F0949FF5-4ACB-40BC-AAEA-5E0D321BA309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B1CA9CE-8FFD-4918-9BF3-F3CE86A038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785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49FF5-4ACB-40BC-AAEA-5E0D321BA309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CA9CE-8FFD-4918-9BF3-F3CE86A038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947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49FF5-4ACB-40BC-AAEA-5E0D321BA309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CA9CE-8FFD-4918-9BF3-F3CE86A038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499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49FF5-4ACB-40BC-AAEA-5E0D321BA309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CA9CE-8FFD-4918-9BF3-F3CE86A038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9167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F0949FF5-4ACB-40BC-AAEA-5E0D321BA309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B1CA9CE-8FFD-4918-9BF3-F3CE86A038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2812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49FF5-4ACB-40BC-AAEA-5E0D321BA309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CA9CE-8FFD-4918-9BF3-F3CE86A038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00421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49FF5-4ACB-40BC-AAEA-5E0D321BA309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CA9CE-8FFD-4918-9BF3-F3CE86A038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0043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49FF5-4ACB-40BC-AAEA-5E0D321BA309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CA9CE-8FFD-4918-9BF3-F3CE86A038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36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49FF5-4ACB-40BC-AAEA-5E0D321BA309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CA9CE-8FFD-4918-9BF3-F3CE86A038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022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49FF5-4ACB-40BC-AAEA-5E0D321BA309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B1CA9CE-8FFD-4918-9BF3-F3CE86A0380A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160065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F0949FF5-4ACB-40BC-AAEA-5E0D321BA309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B1CA9CE-8FFD-4918-9BF3-F3CE86A0380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33741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0949FF5-4ACB-40BC-AAEA-5E0D321BA309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B1CA9CE-8FFD-4918-9BF3-F3CE86A038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653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Математичний</a:t>
            </a:r>
            <a:r>
              <a:rPr lang="ru-RU" dirty="0" smtClean="0"/>
              <a:t> диктант</a:t>
            </a:r>
            <a:br>
              <a:rPr lang="ru-RU" dirty="0" smtClean="0"/>
            </a:br>
            <a:r>
              <a:rPr lang="ru-RU" dirty="0" smtClean="0"/>
              <a:t>3 </a:t>
            </a:r>
            <a:r>
              <a:rPr lang="ru-RU" dirty="0" err="1" smtClean="0"/>
              <a:t>клас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</a:t>
            </a:r>
            <a:r>
              <a:rPr lang="uk-UA" dirty="0" err="1" smtClean="0"/>
              <a:t>ідготувала</a:t>
            </a:r>
            <a:r>
              <a:rPr lang="uk-UA" dirty="0" smtClean="0"/>
              <a:t> Н.С. </a:t>
            </a:r>
            <a:r>
              <a:rPr lang="uk-UA" dirty="0" err="1" smtClean="0"/>
              <a:t>Полевська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547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727" y="0"/>
            <a:ext cx="11822545" cy="6979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35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1. </a:t>
            </a:r>
            <a:r>
              <a:rPr lang="uk-UA" b="1" dirty="0" err="1" smtClean="0"/>
              <a:t>Запиши</a:t>
            </a:r>
            <a:r>
              <a:rPr lang="uk-UA" b="1" dirty="0" smtClean="0"/>
              <a:t> цифрами числа: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4400" dirty="0" err="1" smtClean="0"/>
              <a:t>Читириста</a:t>
            </a:r>
            <a:r>
              <a:rPr lang="uk-UA" sz="4400" dirty="0" smtClean="0"/>
              <a:t> тридцять два</a:t>
            </a:r>
            <a:r>
              <a:rPr lang="uk-UA" sz="4400" dirty="0"/>
              <a:t>;</a:t>
            </a:r>
            <a:r>
              <a:rPr lang="uk-UA" sz="4400" dirty="0" smtClean="0"/>
              <a:t> </a:t>
            </a:r>
          </a:p>
          <a:p>
            <a:r>
              <a:rPr lang="uk-UA" sz="4400" dirty="0" smtClean="0"/>
              <a:t>Сімсот;</a:t>
            </a:r>
          </a:p>
          <a:p>
            <a:r>
              <a:rPr lang="uk-UA" sz="4400" dirty="0" smtClean="0"/>
              <a:t>Двісті сім;</a:t>
            </a:r>
          </a:p>
          <a:p>
            <a:r>
              <a:rPr lang="uk-UA" sz="4400" dirty="0" smtClean="0"/>
              <a:t>Триста тридцять;</a:t>
            </a:r>
          </a:p>
          <a:p>
            <a:r>
              <a:rPr lang="uk-UA" sz="4400" dirty="0" smtClean="0"/>
              <a:t>Шістдесят шість.</a:t>
            </a:r>
            <a:endParaRPr lang="ru-RU" sz="4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5370" y="3398982"/>
            <a:ext cx="3820743" cy="2724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146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384627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uk-UA" dirty="0" smtClean="0"/>
              <a:t>2. </a:t>
            </a:r>
            <a:r>
              <a:rPr lang="uk-UA" b="1" dirty="0" err="1" smtClean="0"/>
              <a:t>Запиши</a:t>
            </a:r>
            <a:r>
              <a:rPr lang="uk-UA" b="1" dirty="0" smtClean="0"/>
              <a:t> найменше і найбільше трицифрові числа.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5200072"/>
            <a:ext cx="10058400" cy="834967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0400" y="249955"/>
            <a:ext cx="2272146" cy="2272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26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3. </a:t>
            </a:r>
            <a:r>
              <a:rPr lang="uk-UA" b="1" dirty="0" err="1" smtClean="0"/>
              <a:t>Запиши</a:t>
            </a:r>
            <a:r>
              <a:rPr lang="uk-UA" b="1" dirty="0" smtClean="0"/>
              <a:t> сусідів чисел: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4400" dirty="0" smtClean="0"/>
              <a:t>700,  399,  540,  601.</a:t>
            </a:r>
            <a:endParaRPr lang="ru-RU" sz="4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3381" y="3078019"/>
            <a:ext cx="3288145" cy="3288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97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4. </a:t>
            </a:r>
            <a:r>
              <a:rPr lang="uk-UA" b="1" dirty="0" err="1" smtClean="0"/>
              <a:t>Запиши</a:t>
            </a:r>
            <a:r>
              <a:rPr lang="uk-UA" b="1" dirty="0" smtClean="0"/>
              <a:t>, скільки всього десятків у числах: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4400" dirty="0" smtClean="0"/>
              <a:t>289, 500</a:t>
            </a:r>
            <a:endParaRPr lang="ru-RU" sz="4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5009" y="2257713"/>
            <a:ext cx="57150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145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6. </a:t>
            </a:r>
            <a:r>
              <a:rPr lang="uk-UA" b="1" dirty="0" err="1" smtClean="0"/>
              <a:t>Запиши</a:t>
            </a:r>
            <a:r>
              <a:rPr lang="uk-UA" b="1" dirty="0" smtClean="0"/>
              <a:t> у сантиметрах: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4400" dirty="0" smtClean="0"/>
              <a:t>6 м,</a:t>
            </a:r>
          </a:p>
          <a:p>
            <a:r>
              <a:rPr lang="uk-UA" sz="4400" dirty="0" smtClean="0"/>
              <a:t>5 м 07 см, </a:t>
            </a:r>
          </a:p>
          <a:p>
            <a:r>
              <a:rPr lang="uk-UA" sz="4400" dirty="0" smtClean="0"/>
              <a:t>3 м 70 см.</a:t>
            </a:r>
          </a:p>
          <a:p>
            <a:endParaRPr lang="ru-RU" sz="4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3309" y="2595138"/>
            <a:ext cx="4120572" cy="2981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854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7</a:t>
            </a:r>
            <a:r>
              <a:rPr lang="uk-UA" b="1" dirty="0" smtClean="0"/>
              <a:t>. </a:t>
            </a:r>
            <a:r>
              <a:rPr lang="uk-UA" b="1" dirty="0" err="1" smtClean="0"/>
              <a:t>Запиши</a:t>
            </a:r>
            <a:r>
              <a:rPr lang="uk-UA" b="1" dirty="0" smtClean="0"/>
              <a:t> суму часток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4400" dirty="0" smtClean="0"/>
              <a:t>49 і 7 та 64 і 8</a:t>
            </a:r>
            <a:endParaRPr lang="ru-RU" sz="4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3546" y="1791855"/>
            <a:ext cx="4747490" cy="4747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131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8</a:t>
            </a:r>
            <a:r>
              <a:rPr lang="uk-UA" dirty="0" smtClean="0"/>
              <a:t>. </a:t>
            </a:r>
            <a:r>
              <a:rPr lang="uk-UA" b="1" dirty="0" smtClean="0"/>
              <a:t>Добуток чисел 8 і 7 зменш на 45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5127" y="5735780"/>
            <a:ext cx="10058400" cy="91809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8909" y="2815239"/>
            <a:ext cx="4932438" cy="2800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54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752097"/>
          </a:xfrm>
        </p:spPr>
        <p:txBody>
          <a:bodyPr/>
          <a:lstStyle/>
          <a:p>
            <a:r>
              <a:rPr lang="uk-UA" b="1" dirty="0" err="1" smtClean="0"/>
              <a:t>Перевір</a:t>
            </a:r>
            <a:r>
              <a:rPr lang="uk-UA" b="1" dirty="0" smtClean="0"/>
              <a:t> себе!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0364" y="1394691"/>
            <a:ext cx="10524836" cy="5264727"/>
          </a:xfrm>
        </p:spPr>
        <p:txBody>
          <a:bodyPr>
            <a:noAutofit/>
          </a:bodyPr>
          <a:lstStyle/>
          <a:p>
            <a:r>
              <a:rPr lang="uk-UA" sz="3600" dirty="0" smtClean="0"/>
              <a:t>1. 432, 700, 207, 330, 66.</a:t>
            </a:r>
          </a:p>
          <a:p>
            <a:r>
              <a:rPr lang="uk-UA" sz="3600" dirty="0" smtClean="0"/>
              <a:t>2. 100, 999.</a:t>
            </a:r>
          </a:p>
          <a:p>
            <a:r>
              <a:rPr lang="uk-UA" sz="3600" dirty="0" smtClean="0"/>
              <a:t>3. 699, 701, 398, 400, 539, 541.</a:t>
            </a:r>
          </a:p>
          <a:p>
            <a:r>
              <a:rPr lang="uk-UA" sz="3600" dirty="0" smtClean="0"/>
              <a:t>4. 28, 50</a:t>
            </a:r>
          </a:p>
          <a:p>
            <a:r>
              <a:rPr lang="uk-UA" sz="3600" dirty="0" smtClean="0"/>
              <a:t>5. 600 см, 507 см, 370 см.</a:t>
            </a:r>
          </a:p>
          <a:p>
            <a:r>
              <a:rPr lang="uk-UA" sz="3600" dirty="0" smtClean="0"/>
              <a:t>6. 45 : (30 – 25) = 9</a:t>
            </a:r>
          </a:p>
          <a:p>
            <a:r>
              <a:rPr lang="uk-UA" sz="3600" dirty="0" smtClean="0"/>
              <a:t>7. 49 : 7+ 64:8= 15</a:t>
            </a:r>
          </a:p>
          <a:p>
            <a:r>
              <a:rPr lang="uk-UA" sz="3600" dirty="0" smtClean="0"/>
              <a:t>8. 8 ∙7 – 45=11</a:t>
            </a:r>
            <a:endParaRPr lang="ru-RU" sz="3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3200" y="1489364"/>
            <a:ext cx="3423804" cy="3423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596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Савон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Савон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аво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Савон</Template>
  <TotalTime>38</TotalTime>
  <Words>183</Words>
  <Application>Microsoft Office PowerPoint</Application>
  <PresentationFormat>Широкоэкранный</PresentationFormat>
  <Paragraphs>29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Century Gothic</vt:lpstr>
      <vt:lpstr>Garamond</vt:lpstr>
      <vt:lpstr>Савон</vt:lpstr>
      <vt:lpstr>Математичний диктант 3 клас</vt:lpstr>
      <vt:lpstr>1. Запиши цифрами числа:</vt:lpstr>
      <vt:lpstr>2. Запиши найменше і найбільше трицифрові числа.</vt:lpstr>
      <vt:lpstr>3. Запиши сусідів чисел:</vt:lpstr>
      <vt:lpstr>4. Запиши, скільки всього десятків у числах:</vt:lpstr>
      <vt:lpstr>6. Запиши у сантиметрах:</vt:lpstr>
      <vt:lpstr>7. Запиши суму часток</vt:lpstr>
      <vt:lpstr>8. Добуток чисел 8 і 7 зменш на 45</vt:lpstr>
      <vt:lpstr>Перевір себе!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Математичний диктант 3 клас</dc:title>
  <dc:creator>User</dc:creator>
  <cp:lastModifiedBy>User</cp:lastModifiedBy>
  <cp:revision>5</cp:revision>
  <dcterms:created xsi:type="dcterms:W3CDTF">2022-10-23T05:17:37Z</dcterms:created>
  <dcterms:modified xsi:type="dcterms:W3CDTF">2022-10-23T05:56:10Z</dcterms:modified>
</cp:coreProperties>
</file>