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81" r:id="rId4"/>
    <p:sldId id="278" r:id="rId5"/>
    <p:sldId id="282" r:id="rId6"/>
    <p:sldId id="283" r:id="rId7"/>
    <p:sldId id="284" r:id="rId8"/>
    <p:sldId id="285" r:id="rId9"/>
    <p:sldId id="286" r:id="rId10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  <a:srgbClr val="BDD7EE"/>
    <a:srgbClr val="0070C0"/>
    <a:srgbClr val="F4B183"/>
    <a:srgbClr val="C55A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48" d="100"/>
          <a:sy n="48" d="100"/>
        </p:scale>
        <p:origin x="66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6B237-C601-4D63-A716-45CBC4B53799}" type="datetimeFigureOut">
              <a:rPr lang="uk-UA" smtClean="0"/>
              <a:t>05.11.2022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6FEC7-B0D0-493A-9FDE-5C839D271A9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71845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6B237-C601-4D63-A716-45CBC4B53799}" type="datetimeFigureOut">
              <a:rPr lang="uk-UA" smtClean="0"/>
              <a:t>05.11.2022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6FEC7-B0D0-493A-9FDE-5C839D271A9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24580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6B237-C601-4D63-A716-45CBC4B53799}" type="datetimeFigureOut">
              <a:rPr lang="uk-UA" smtClean="0"/>
              <a:t>05.11.2022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6FEC7-B0D0-493A-9FDE-5C839D271A9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70304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6B237-C601-4D63-A716-45CBC4B53799}" type="datetimeFigureOut">
              <a:rPr lang="uk-UA" smtClean="0"/>
              <a:t>05.11.2022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6FEC7-B0D0-493A-9FDE-5C839D271A9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15344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6B237-C601-4D63-A716-45CBC4B53799}" type="datetimeFigureOut">
              <a:rPr lang="uk-UA" smtClean="0"/>
              <a:t>05.11.2022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6FEC7-B0D0-493A-9FDE-5C839D271A9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5361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6B237-C601-4D63-A716-45CBC4B53799}" type="datetimeFigureOut">
              <a:rPr lang="uk-UA" smtClean="0"/>
              <a:t>05.11.2022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6FEC7-B0D0-493A-9FDE-5C839D271A9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68856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6B237-C601-4D63-A716-45CBC4B53799}" type="datetimeFigureOut">
              <a:rPr lang="uk-UA" smtClean="0"/>
              <a:t>05.11.2022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6FEC7-B0D0-493A-9FDE-5C839D271A9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66447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6B237-C601-4D63-A716-45CBC4B53799}" type="datetimeFigureOut">
              <a:rPr lang="uk-UA" smtClean="0"/>
              <a:t>05.11.2022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6FEC7-B0D0-493A-9FDE-5C839D271A9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14452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6B237-C601-4D63-A716-45CBC4B53799}" type="datetimeFigureOut">
              <a:rPr lang="uk-UA" smtClean="0"/>
              <a:t>05.11.2022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6FEC7-B0D0-493A-9FDE-5C839D271A9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701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6B237-C601-4D63-A716-45CBC4B53799}" type="datetimeFigureOut">
              <a:rPr lang="uk-UA" smtClean="0"/>
              <a:t>05.11.2022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6FEC7-B0D0-493A-9FDE-5C839D271A9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0583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6B237-C601-4D63-A716-45CBC4B53799}" type="datetimeFigureOut">
              <a:rPr lang="uk-UA" smtClean="0"/>
              <a:t>05.11.2022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6FEC7-B0D0-493A-9FDE-5C839D271A9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06053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4000" r="-11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66B237-C601-4D63-A716-45CBC4B53799}" type="datetimeFigureOut">
              <a:rPr lang="uk-UA" smtClean="0"/>
              <a:t>05.11.2022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16FEC7-B0D0-493A-9FDE-5C839D271A9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249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круглений прямокутник 3"/>
          <p:cNvSpPr/>
          <p:nvPr/>
        </p:nvSpPr>
        <p:spPr>
          <a:xfrm rot="392228">
            <a:off x="10129325" y="224259"/>
            <a:ext cx="1484489" cy="913312"/>
          </a:xfrm>
          <a:prstGeom prst="roundRect">
            <a:avLst>
              <a:gd name="adj" fmla="val 9760"/>
            </a:avLst>
          </a:prstGeom>
          <a:solidFill>
            <a:srgbClr val="00B0F0">
              <a:alpha val="8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6 </a:t>
            </a:r>
            <a:r>
              <a:rPr lang="uk-UA" sz="2800" dirty="0" smtClean="0"/>
              <a:t>клас</a:t>
            </a:r>
            <a:endParaRPr lang="uk-UA" sz="28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3808" y="1219105"/>
            <a:ext cx="11371384" cy="3675186"/>
          </a:xfrm>
          <a:solidFill>
            <a:srgbClr val="0070C0">
              <a:alpha val="69804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uk-UA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Етапи створення презентації та вимоги до </a:t>
            </a:r>
            <a:r>
              <a:rPr lang="uk-UA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 оформлення. 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2749550" y="5321300"/>
            <a:ext cx="6692900" cy="1330350"/>
          </a:xfrm>
          <a:solidFill>
            <a:srgbClr val="00B0F0">
              <a:alpha val="74902"/>
            </a:srgb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anchor="ctr">
            <a:normAutofit/>
          </a:bodyPr>
          <a:lstStyle/>
          <a:p>
            <a:r>
              <a:rPr lang="uk-UA" sz="6000" dirty="0" smtClean="0">
                <a:solidFill>
                  <a:schemeClr val="bg1"/>
                </a:solidFill>
              </a:rPr>
              <a:t>6 клас</a:t>
            </a:r>
            <a:endParaRPr lang="uk-UA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40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2" t="9076" r="10286" b="10716"/>
          <a:stretch/>
        </p:blipFill>
        <p:spPr>
          <a:xfrm>
            <a:off x="9664700" y="4394200"/>
            <a:ext cx="2438400" cy="2413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23825"/>
            <a:ext cx="10515600" cy="1325563"/>
          </a:xfrm>
          <a:solidFill>
            <a:srgbClr val="0070C0">
              <a:alpha val="89020"/>
            </a:srgb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sz="5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Пригадай</a:t>
            </a:r>
            <a:endParaRPr lang="uk-UA" sz="5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203200" y="1600200"/>
            <a:ext cx="6680200" cy="5105399"/>
          </a:xfrm>
          <a:solidFill>
            <a:schemeClr val="bg1">
              <a:alpha val="74902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uk-UA" sz="4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 програми використовують для створення презентацій?</a:t>
            </a:r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uk-UA" sz="4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 об'єкти можуть розміщуватися на слайдах презентації?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6937" y="2587411"/>
            <a:ext cx="4454525" cy="3130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97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2" t="9076" r="10286" b="10716"/>
          <a:stretch/>
        </p:blipFill>
        <p:spPr>
          <a:xfrm>
            <a:off x="9664700" y="4394200"/>
            <a:ext cx="2438400" cy="2413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23825"/>
            <a:ext cx="10515600" cy="1325563"/>
          </a:xfrm>
          <a:solidFill>
            <a:srgbClr val="0070C0">
              <a:alpha val="89020"/>
            </a:srgb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sz="5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Сьогодні на уроці ти дізнаєшся</a:t>
            </a:r>
            <a:endParaRPr lang="uk-UA" sz="5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81000" y="1587500"/>
            <a:ext cx="11417300" cy="5219700"/>
          </a:xfrm>
          <a:solidFill>
            <a:schemeClr val="bg1">
              <a:alpha val="74902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2500"/>
          </a:bodyPr>
          <a:lstStyle/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uk-UA" sz="4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 вимоги до структури комп'ютерної презентації?</a:t>
            </a:r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uk-UA" sz="4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 вимоги до вмісту комп'ютерної презентації?</a:t>
            </a:r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uk-UA" sz="4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 вимоги до оформлення об'єктів комп'ютерної презентації?</a:t>
            </a:r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uk-UA" sz="4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 етапи створення комп'ютерної презентації?</a:t>
            </a:r>
          </a:p>
        </p:txBody>
      </p:sp>
    </p:spTree>
    <p:extLst>
      <p:ext uri="{BB962C8B-B14F-4D97-AF65-F5344CB8AC3E}">
        <p14:creationId xmlns:p14="http://schemas.microsoft.com/office/powerpoint/2010/main" val="166123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6700" y="123825"/>
            <a:ext cx="11557000" cy="1019175"/>
          </a:xfrm>
          <a:solidFill>
            <a:srgbClr val="0070C0">
              <a:alpha val="89020"/>
            </a:srgb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sz="5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Етапи створення комп'ютерної презентації</a:t>
            </a:r>
          </a:p>
        </p:txBody>
      </p:sp>
      <p:pic>
        <p:nvPicPr>
          <p:cNvPr id="5" name="Місце для вмісту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607" y="2685254"/>
            <a:ext cx="11891185" cy="184705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20858" y="1365684"/>
            <a:ext cx="119750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1</a:t>
            </a:r>
            <a:endParaRPr lang="ru-RU" sz="88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79298" y="1365684"/>
            <a:ext cx="119750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2</a:t>
            </a:r>
            <a:endParaRPr lang="ru-RU" sz="88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773018" y="1365684"/>
            <a:ext cx="119750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9638138" y="1336283"/>
            <a:ext cx="119750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4</a:t>
            </a:r>
            <a:endParaRPr lang="ru-RU" sz="88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201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2" t="9076" r="10286" b="10716"/>
          <a:stretch/>
        </p:blipFill>
        <p:spPr>
          <a:xfrm>
            <a:off x="9664700" y="4394200"/>
            <a:ext cx="2438400" cy="2413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23825"/>
            <a:ext cx="10515600" cy="1325563"/>
          </a:xfrm>
          <a:solidFill>
            <a:srgbClr val="0070C0">
              <a:alpha val="89020"/>
            </a:srgb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sz="5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 створити якісну презентацію?</a:t>
            </a:r>
            <a:endParaRPr lang="uk-UA" sz="5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81000" y="1587500"/>
            <a:ext cx="6654800" cy="5219700"/>
          </a:xfrm>
          <a:solidFill>
            <a:schemeClr val="bg1">
              <a:alpha val="74902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uk-UA" sz="4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Кожен слайд має відображати одну думку</a:t>
            </a:r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uk-UA" sz="4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Заголовки мають бути короткими, привертати увагу аудиторії та узагальнювати головну думку</a:t>
            </a:r>
            <a:endParaRPr lang="uk-UA" sz="4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7250" y="2210970"/>
            <a:ext cx="5155850" cy="384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85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2" t="9076" r="10286" b="10716"/>
          <a:stretch/>
        </p:blipFill>
        <p:spPr>
          <a:xfrm>
            <a:off x="9664700" y="4394200"/>
            <a:ext cx="2438400" cy="2413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23825"/>
            <a:ext cx="10515600" cy="1325563"/>
          </a:xfrm>
          <a:solidFill>
            <a:srgbClr val="0070C0">
              <a:alpha val="89020"/>
            </a:srgb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sz="5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 створити якісну презентацію?</a:t>
            </a:r>
            <a:endParaRPr lang="uk-UA" sz="5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81000" y="1587500"/>
            <a:ext cx="6654800" cy="5219700"/>
          </a:xfrm>
          <a:solidFill>
            <a:schemeClr val="bg1">
              <a:alpha val="74902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uk-UA" sz="4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Текст пояснень має бути коротким і складатися з простих речень</a:t>
            </a:r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uk-UA" sz="4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Усі слайди презентації мають бути витримані в одному стилі</a:t>
            </a:r>
            <a:endParaRPr lang="uk-UA" sz="4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2968" y="2286000"/>
            <a:ext cx="5345880" cy="398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43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2" t="9076" r="10286" b="10716"/>
          <a:stretch/>
        </p:blipFill>
        <p:spPr>
          <a:xfrm>
            <a:off x="9664700" y="4394200"/>
            <a:ext cx="2438400" cy="2413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23825"/>
            <a:ext cx="10515600" cy="1325563"/>
          </a:xfrm>
          <a:solidFill>
            <a:srgbClr val="0070C0">
              <a:alpha val="89020"/>
            </a:srgb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sz="5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 створити якісну презентацію?</a:t>
            </a:r>
            <a:endParaRPr lang="uk-UA" sz="5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72354" y="1952625"/>
            <a:ext cx="6654800" cy="4311650"/>
          </a:xfrm>
          <a:solidFill>
            <a:schemeClr val="bg1">
              <a:alpha val="74902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uk-UA" sz="4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 зображень на одному слайді – від 1 до 4</a:t>
            </a:r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uk-UA" sz="4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Підписи до ілюстрацій доцільно розміщувати знизу</a:t>
            </a:r>
            <a:endParaRPr lang="uk-UA" sz="4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6077" y="2317750"/>
            <a:ext cx="5097023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2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6700" y="123825"/>
            <a:ext cx="11557000" cy="1019175"/>
          </a:xfrm>
          <a:solidFill>
            <a:srgbClr val="0070C0">
              <a:alpha val="89020"/>
            </a:srgb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sz="5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тематичної презентації</a:t>
            </a:r>
            <a:endParaRPr lang="uk-UA" sz="5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5621" y="1388419"/>
            <a:ext cx="7150100" cy="246504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4801" y="1388419"/>
            <a:ext cx="3437169" cy="246504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8890" y="4098878"/>
            <a:ext cx="3512587" cy="259435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6047" y="4098878"/>
            <a:ext cx="7037653" cy="2594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19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2" t="9076" r="10286" b="10716"/>
          <a:stretch/>
        </p:blipFill>
        <p:spPr>
          <a:xfrm>
            <a:off x="9664700" y="4394200"/>
            <a:ext cx="2438400" cy="2413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23825"/>
            <a:ext cx="10515600" cy="1325563"/>
          </a:xfrm>
          <a:solidFill>
            <a:srgbClr val="0070C0">
              <a:alpha val="89020"/>
            </a:srgb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sz="5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Повторення</a:t>
            </a:r>
            <a:endParaRPr lang="uk-UA" sz="5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81000" y="1587500"/>
            <a:ext cx="11417300" cy="5219700"/>
          </a:xfrm>
          <a:solidFill>
            <a:schemeClr val="bg1">
              <a:alpha val="74902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2500"/>
          </a:bodyPr>
          <a:lstStyle/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uk-UA" sz="4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 вимоги до структури комп'ютерної презентації?</a:t>
            </a:r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uk-UA" sz="4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 вимоги до вмісту комп'ютерної презентації?</a:t>
            </a:r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uk-UA" sz="4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 вимоги до оформлення об'єктів комп'ютерної презентації?</a:t>
            </a:r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uk-UA" sz="4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 етапи створення комп'ютерної презентації?</a:t>
            </a:r>
          </a:p>
        </p:txBody>
      </p:sp>
    </p:spTree>
    <p:extLst>
      <p:ext uri="{BB962C8B-B14F-4D97-AF65-F5344CB8AC3E}">
        <p14:creationId xmlns:p14="http://schemas.microsoft.com/office/powerpoint/2010/main" val="99831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494</TotalTime>
  <Words>170</Words>
  <Application>Microsoft Office PowerPoint</Application>
  <PresentationFormat>Широкоэкранный</PresentationFormat>
  <Paragraphs>31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Тема Office</vt:lpstr>
      <vt:lpstr>Етапи створення презентації та вимоги до її оформлення. </vt:lpstr>
      <vt:lpstr>Пригадай</vt:lpstr>
      <vt:lpstr>Сьогодні на уроці ти дізнаєшся</vt:lpstr>
      <vt:lpstr>Етапи створення комп'ютерної презентації</vt:lpstr>
      <vt:lpstr>Як створити якісну презентацію?</vt:lpstr>
      <vt:lpstr>Як створити якісну презентацію?</vt:lpstr>
      <vt:lpstr>Як створити якісну презентацію?</vt:lpstr>
      <vt:lpstr>Структура тематичної презентації</vt:lpstr>
      <vt:lpstr>Повторення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Techer</dc:creator>
  <cp:lastModifiedBy>1</cp:lastModifiedBy>
  <cp:revision>36</cp:revision>
  <dcterms:created xsi:type="dcterms:W3CDTF">2021-08-30T16:57:17Z</dcterms:created>
  <dcterms:modified xsi:type="dcterms:W3CDTF">2022-11-05T16:10:13Z</dcterms:modified>
</cp:coreProperties>
</file>