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72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88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113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298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5611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4857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4840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54015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3628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355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1573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471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07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075D5-9268-4150-A9C0-AAADE529E167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1D254-3044-49EA-81C1-348D64E61C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478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Безмежний ліс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Безмежний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ліс</a:t>
            </a:r>
            <a:r>
              <a:rPr lang="ru-RU" b="1" dirty="0" smtClean="0">
                <a:solidFill>
                  <a:srgbClr val="FF0000"/>
                </a:solidFill>
              </a:rPr>
              <a:t> – </a:t>
            </a:r>
            <a:r>
              <a:rPr lang="ru-RU" b="1" dirty="0" err="1" smtClean="0">
                <a:solidFill>
                  <a:srgbClr val="FF0000"/>
                </a:solidFill>
              </a:rPr>
              <a:t>це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історія</a:t>
            </a:r>
            <a:r>
              <a:rPr lang="ru-RU" b="1" dirty="0" smtClean="0">
                <a:solidFill>
                  <a:srgbClr val="FF0000"/>
                </a:solidFill>
              </a:rPr>
              <a:t> про </a:t>
            </a:r>
            <a:r>
              <a:rPr lang="ru-RU" b="1" dirty="0" err="1" smtClean="0">
                <a:solidFill>
                  <a:srgbClr val="FF0000"/>
                </a:solidFill>
              </a:rPr>
              <a:t>дев'ятирічного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Миколку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який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вчиться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користуватися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комп'ютером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електронною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поштою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Читачі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дізнаються</a:t>
            </a:r>
            <a:r>
              <a:rPr lang="ru-RU" b="1" dirty="0" smtClean="0">
                <a:solidFill>
                  <a:srgbClr val="FF0000"/>
                </a:solidFill>
              </a:rPr>
              <a:t> про те,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таке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Інтернет</a:t>
            </a:r>
            <a:r>
              <a:rPr lang="ru-RU" b="1" dirty="0" smtClean="0">
                <a:solidFill>
                  <a:srgbClr val="FF0000"/>
                </a:solidFill>
              </a:rPr>
              <a:t> і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ньому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можна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робити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r>
              <a:rPr lang="ru-RU" b="1" dirty="0" err="1" smtClean="0">
                <a:solidFill>
                  <a:srgbClr val="FF0000"/>
                </a:solidFill>
              </a:rPr>
              <a:t>Крім</a:t>
            </a:r>
            <a:r>
              <a:rPr lang="ru-RU" b="1" dirty="0" smtClean="0">
                <a:solidFill>
                  <a:srgbClr val="FF0000"/>
                </a:solidFill>
              </a:rPr>
              <a:t> того, в </a:t>
            </a:r>
            <a:r>
              <a:rPr lang="ru-RU" b="1" dirty="0" err="1" smtClean="0">
                <a:solidFill>
                  <a:srgbClr val="FF0000"/>
                </a:solidFill>
              </a:rPr>
              <a:t>історії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розповідається</a:t>
            </a:r>
            <a:r>
              <a:rPr lang="ru-RU" b="1" dirty="0" smtClean="0">
                <a:solidFill>
                  <a:srgbClr val="FF0000"/>
                </a:solidFill>
              </a:rPr>
              <a:t> про те, </a:t>
            </a:r>
            <a:r>
              <a:rPr lang="ru-RU" b="1" dirty="0" err="1" smtClean="0">
                <a:solidFill>
                  <a:srgbClr val="FF0000"/>
                </a:solidFill>
              </a:rPr>
              <a:t>що</a:t>
            </a:r>
            <a:r>
              <a:rPr lang="ru-RU" b="1" dirty="0" smtClean="0">
                <a:solidFill>
                  <a:srgbClr val="FF0000"/>
                </a:solidFill>
              </a:rPr>
              <a:t> в </a:t>
            </a:r>
            <a:r>
              <a:rPr lang="ru-RU" b="1" dirty="0" err="1" smtClean="0">
                <a:solidFill>
                  <a:srgbClr val="FF0000"/>
                </a:solidFill>
              </a:rPr>
              <a:t>Інтернеті</a:t>
            </a:r>
            <a:r>
              <a:rPr lang="ru-RU" b="1" dirty="0" smtClean="0">
                <a:solidFill>
                  <a:srgbClr val="FF0000"/>
                </a:solidFill>
              </a:rPr>
              <a:t> є </a:t>
            </a:r>
            <a:r>
              <a:rPr lang="ru-RU" b="1" dirty="0" err="1" smtClean="0">
                <a:solidFill>
                  <a:srgbClr val="FF0000"/>
                </a:solidFill>
              </a:rPr>
              <a:t>речі</a:t>
            </a:r>
            <a:r>
              <a:rPr lang="ru-RU" b="1" dirty="0" smtClean="0">
                <a:solidFill>
                  <a:srgbClr val="FF0000"/>
                </a:solidFill>
              </a:rPr>
              <a:t>, </a:t>
            </a:r>
            <a:r>
              <a:rPr lang="ru-RU" b="1" dirty="0" err="1" smtClean="0">
                <a:solidFill>
                  <a:srgbClr val="FF0000"/>
                </a:solidFill>
              </a:rPr>
              <a:t>від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яких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слід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захиститися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6486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688" y="857250"/>
            <a:ext cx="7286625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95413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900113"/>
            <a:ext cx="72961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24479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942975"/>
            <a:ext cx="73056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10986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876300"/>
            <a:ext cx="732472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01901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1063" y="876300"/>
            <a:ext cx="7381875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3671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871538"/>
            <a:ext cx="73247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26016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3" y="890588"/>
            <a:ext cx="71913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769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904875"/>
            <a:ext cx="72485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20545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909638"/>
            <a:ext cx="729615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250216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919163"/>
            <a:ext cx="72961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172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847725"/>
            <a:ext cx="73056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97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025" y="914400"/>
            <a:ext cx="72199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582138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904875"/>
            <a:ext cx="7296150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6694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890588"/>
            <a:ext cx="730567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17734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0588" y="881063"/>
            <a:ext cx="73628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376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871538"/>
            <a:ext cx="7334250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38564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890588"/>
            <a:ext cx="73247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0592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6300" y="890588"/>
            <a:ext cx="73914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2430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313" y="942975"/>
            <a:ext cx="7191375" cy="497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9184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2500" y="923925"/>
            <a:ext cx="7239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259076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895350"/>
            <a:ext cx="72485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6229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885825"/>
            <a:ext cx="72961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9406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1063"/>
            <a:ext cx="734377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799928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947738"/>
            <a:ext cx="7248525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81245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900113"/>
            <a:ext cx="733425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8886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885825"/>
            <a:ext cx="73056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77127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904875"/>
            <a:ext cx="732472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363918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975" y="919163"/>
            <a:ext cx="7258050" cy="501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653029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852488"/>
            <a:ext cx="7162800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5901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875" y="876300"/>
            <a:ext cx="73342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39805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876300"/>
            <a:ext cx="73723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962585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900113"/>
            <a:ext cx="73533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019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885825"/>
            <a:ext cx="7296150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3530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7738" y="885825"/>
            <a:ext cx="72485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4683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5" y="862013"/>
            <a:ext cx="7296150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297662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842963"/>
            <a:ext cx="7324725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647663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5350" y="900113"/>
            <a:ext cx="7353300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823573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538" y="881063"/>
            <a:ext cx="7400925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03727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847725"/>
            <a:ext cx="7343775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382179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900113"/>
            <a:ext cx="7324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10068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866775"/>
            <a:ext cx="73247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46975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788" y="852488"/>
            <a:ext cx="7210425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59288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450" y="890588"/>
            <a:ext cx="72771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1004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9638" y="900113"/>
            <a:ext cx="7324725" cy="50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921755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890588"/>
            <a:ext cx="73152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857867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885825"/>
            <a:ext cx="73056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842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914400"/>
            <a:ext cx="7305675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88089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881063"/>
            <a:ext cx="737235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358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885825"/>
            <a:ext cx="734377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2873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5825" y="914400"/>
            <a:ext cx="737235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3650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54</Words>
  <Application>Microsoft Office PowerPoint</Application>
  <PresentationFormat>Экран (4:3)</PresentationFormat>
  <Paragraphs>2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Безмежний ліс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Володимир</dc:creator>
  <cp:lastModifiedBy>User</cp:lastModifiedBy>
  <cp:revision>6</cp:revision>
  <dcterms:created xsi:type="dcterms:W3CDTF">2012-02-06T15:16:35Z</dcterms:created>
  <dcterms:modified xsi:type="dcterms:W3CDTF">2022-11-06T20:25:40Z</dcterms:modified>
</cp:coreProperties>
</file>