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3" r:id="rId2"/>
    <p:sldId id="295" r:id="rId3"/>
    <p:sldId id="274" r:id="rId4"/>
    <p:sldId id="297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8" r:id="rId14"/>
    <p:sldId id="289" r:id="rId15"/>
    <p:sldId id="290" r:id="rId16"/>
    <p:sldId id="291" r:id="rId17"/>
    <p:sldId id="292" r:id="rId18"/>
    <p:sldId id="293" r:id="rId19"/>
    <p:sldId id="296" r:id="rId20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234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8C4548-DDFF-40A5-99F4-ACD3484051F9}" type="datetimeFigureOut">
              <a:rPr lang="uk-UA" smtClean="0"/>
              <a:pPr/>
              <a:t>08.11.2022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36D205-E6F1-422C-9907-052025E3823A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92567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F15FC-4ECD-4782-BED6-925BBE6D0724}" type="datetimeFigureOut">
              <a:rPr lang="uk-UA" smtClean="0"/>
              <a:pPr/>
              <a:t>08.11.2022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3D8EF-BA5C-4EAC-82E8-78466C4C85E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F15FC-4ECD-4782-BED6-925BBE6D0724}" type="datetimeFigureOut">
              <a:rPr lang="uk-UA" smtClean="0"/>
              <a:pPr/>
              <a:t>08.11.2022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3D8EF-BA5C-4EAC-82E8-78466C4C85E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F15FC-4ECD-4782-BED6-925BBE6D0724}" type="datetimeFigureOut">
              <a:rPr lang="uk-UA" smtClean="0"/>
              <a:pPr/>
              <a:t>08.11.2022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3D8EF-BA5C-4EAC-82E8-78466C4C85E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F15FC-4ECD-4782-BED6-925BBE6D0724}" type="datetimeFigureOut">
              <a:rPr lang="uk-UA" smtClean="0"/>
              <a:pPr/>
              <a:t>08.11.2022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3D8EF-BA5C-4EAC-82E8-78466C4C85E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F15FC-4ECD-4782-BED6-925BBE6D0724}" type="datetimeFigureOut">
              <a:rPr lang="uk-UA" smtClean="0"/>
              <a:pPr/>
              <a:t>08.11.2022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3D8EF-BA5C-4EAC-82E8-78466C4C85E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F15FC-4ECD-4782-BED6-925BBE6D0724}" type="datetimeFigureOut">
              <a:rPr lang="uk-UA" smtClean="0"/>
              <a:pPr/>
              <a:t>08.11.2022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3D8EF-BA5C-4EAC-82E8-78466C4C85E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F15FC-4ECD-4782-BED6-925BBE6D0724}" type="datetimeFigureOut">
              <a:rPr lang="uk-UA" smtClean="0"/>
              <a:pPr/>
              <a:t>08.11.2022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3D8EF-BA5C-4EAC-82E8-78466C4C85E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F15FC-4ECD-4782-BED6-925BBE6D0724}" type="datetimeFigureOut">
              <a:rPr lang="uk-UA" smtClean="0"/>
              <a:pPr/>
              <a:t>08.11.2022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3D8EF-BA5C-4EAC-82E8-78466C4C85E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F15FC-4ECD-4782-BED6-925BBE6D0724}" type="datetimeFigureOut">
              <a:rPr lang="uk-UA" smtClean="0"/>
              <a:pPr/>
              <a:t>08.11.2022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3D8EF-BA5C-4EAC-82E8-78466C4C85E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F15FC-4ECD-4782-BED6-925BBE6D0724}" type="datetimeFigureOut">
              <a:rPr lang="uk-UA" smtClean="0"/>
              <a:pPr/>
              <a:t>08.11.2022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3D8EF-BA5C-4EAC-82E8-78466C4C85E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F15FC-4ECD-4782-BED6-925BBE6D0724}" type="datetimeFigureOut">
              <a:rPr lang="uk-UA" smtClean="0"/>
              <a:pPr/>
              <a:t>08.11.2022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3D8EF-BA5C-4EAC-82E8-78466C4C85E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DF15FC-4ECD-4782-BED6-925BBE6D0724}" type="datetimeFigureOut">
              <a:rPr lang="uk-UA" smtClean="0"/>
              <a:pPr/>
              <a:t>08.11.2022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83D8EF-BA5C-4EAC-82E8-78466C4C85EE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7" Type="http://schemas.openxmlformats.org/officeDocument/2006/relationships/image" Target="../media/image25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gif"/><Relationship Id="rId4" Type="http://schemas.openxmlformats.org/officeDocument/2006/relationships/image" Target="../media/image22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g"/><Relationship Id="rId4" Type="http://schemas.openxmlformats.org/officeDocument/2006/relationships/image" Target="../media/image6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349" y="-33680"/>
            <a:ext cx="9144000" cy="68580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 dirty="0"/>
          </a:p>
        </p:txBody>
      </p:sp>
      <p:sp>
        <p:nvSpPr>
          <p:cNvPr id="8195" name="TextBox 2"/>
          <p:cNvSpPr txBox="1">
            <a:spLocks noChangeArrowheads="1"/>
          </p:cNvSpPr>
          <p:nvPr/>
        </p:nvSpPr>
        <p:spPr bwMode="auto">
          <a:xfrm>
            <a:off x="827584" y="116632"/>
            <a:ext cx="6696744" cy="203132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endParaRPr lang="uk-UA" dirty="0" smtClean="0">
              <a:latin typeface="Georgia" pitchFamily="18" charset="0"/>
            </a:endParaRPr>
          </a:p>
          <a:p>
            <a:pPr algn="ctr"/>
            <a:r>
              <a:rPr lang="uk-UA" dirty="0" smtClean="0">
                <a:latin typeface="Georgia" pitchFamily="18" charset="0"/>
                <a:cs typeface="Aharoni" pitchFamily="2" charset="-79"/>
              </a:rPr>
              <a:t>Сюжетно </a:t>
            </a:r>
            <a:r>
              <a:rPr lang="uk-UA" dirty="0" err="1" smtClean="0">
                <a:latin typeface="Georgia" pitchFamily="18" charset="0"/>
                <a:cs typeface="Aharoni" pitchFamily="2" charset="-79"/>
              </a:rPr>
              <a:t>-ігровий</a:t>
            </a:r>
            <a:r>
              <a:rPr lang="uk-UA" dirty="0" smtClean="0">
                <a:latin typeface="Georgia" pitchFamily="18" charset="0"/>
                <a:cs typeface="Aharoni" pitchFamily="2" charset="-79"/>
              </a:rPr>
              <a:t> </a:t>
            </a:r>
            <a:r>
              <a:rPr lang="ru-RU" dirty="0">
                <a:latin typeface="Georgia" pitchFamily="18" charset="0"/>
                <a:cs typeface="Aharoni" pitchFamily="2" charset="-79"/>
              </a:rPr>
              <a:t>у</a:t>
            </a:r>
            <a:r>
              <a:rPr lang="ru-RU" dirty="0" smtClean="0">
                <a:latin typeface="Georgia" pitchFamily="18" charset="0"/>
                <a:cs typeface="Aharoni" pitchFamily="2" charset="-79"/>
              </a:rPr>
              <a:t>рок   </a:t>
            </a:r>
            <a:r>
              <a:rPr lang="uk-UA" dirty="0">
                <a:latin typeface="Georgia" pitchFamily="18" charset="0"/>
                <a:cs typeface="Aharoni" pitchFamily="2" charset="-79"/>
              </a:rPr>
              <a:t>Тема: </a:t>
            </a:r>
            <a:r>
              <a:rPr lang="uk-UA" smtClean="0">
                <a:latin typeface="Georgia" pitchFamily="18" charset="0"/>
                <a:cs typeface="Aharoni" pitchFamily="2" charset="-79"/>
              </a:rPr>
              <a:t>«Екскурсія </a:t>
            </a:r>
            <a:r>
              <a:rPr lang="uk-UA" dirty="0">
                <a:latin typeface="Georgia" pitchFamily="18" charset="0"/>
                <a:cs typeface="Aharoni" pitchFamily="2" charset="-79"/>
              </a:rPr>
              <a:t>в зоопарк</a:t>
            </a:r>
            <a:r>
              <a:rPr lang="uk-UA" dirty="0" smtClean="0">
                <a:latin typeface="Georgia" pitchFamily="18" charset="0"/>
                <a:cs typeface="Aharoni" pitchFamily="2" charset="-79"/>
              </a:rPr>
              <a:t>»</a:t>
            </a:r>
            <a:r>
              <a:rPr lang="ru-RU" dirty="0" smtClean="0">
                <a:cs typeface="Aharoni" pitchFamily="2" charset="-79"/>
              </a:rPr>
              <a:t> </a:t>
            </a:r>
            <a:endParaRPr lang="ru-RU" dirty="0">
              <a:cs typeface="Aharoni" pitchFamily="2" charset="-79"/>
            </a:endParaRPr>
          </a:p>
          <a:p>
            <a:pPr algn="ctr"/>
            <a:r>
              <a:rPr lang="ru-RU" dirty="0" smtClean="0">
                <a:latin typeface="Georgia" pitchFamily="18" charset="0"/>
                <a:cs typeface="Aharoni" pitchFamily="2" charset="-79"/>
              </a:rPr>
              <a:t> </a:t>
            </a:r>
            <a:r>
              <a:rPr lang="ru-RU" dirty="0" err="1" smtClean="0">
                <a:latin typeface="Georgia" pitchFamily="18" charset="0"/>
                <a:cs typeface="Aharoni" pitchFamily="2" charset="-79"/>
              </a:rPr>
              <a:t>фізичної</a:t>
            </a:r>
            <a:r>
              <a:rPr lang="ru-RU" dirty="0" smtClean="0">
                <a:latin typeface="Georgia" pitchFamily="18" charset="0"/>
                <a:cs typeface="Aharoni" pitchFamily="2" charset="-79"/>
              </a:rPr>
              <a:t> </a:t>
            </a:r>
            <a:r>
              <a:rPr lang="ru-RU" dirty="0" err="1">
                <a:latin typeface="Georgia" pitchFamily="18" charset="0"/>
                <a:cs typeface="Aharoni" pitchFamily="2" charset="-79"/>
              </a:rPr>
              <a:t>культури</a:t>
            </a:r>
            <a:r>
              <a:rPr lang="ru-RU" dirty="0">
                <a:latin typeface="Georgia" pitchFamily="18" charset="0"/>
                <a:cs typeface="Aharoni" pitchFamily="2" charset="-79"/>
              </a:rPr>
              <a:t> </a:t>
            </a:r>
            <a:r>
              <a:rPr lang="ru-RU" dirty="0" smtClean="0">
                <a:latin typeface="Georgia" pitchFamily="18" charset="0"/>
                <a:cs typeface="Aharoni" pitchFamily="2" charset="-79"/>
              </a:rPr>
              <a:t>з </a:t>
            </a:r>
            <a:r>
              <a:rPr lang="ru-RU" dirty="0" err="1" smtClean="0">
                <a:latin typeface="Georgia" pitchFamily="18" charset="0"/>
                <a:cs typeface="Aharoni" pitchFamily="2" charset="-79"/>
              </a:rPr>
              <a:t>елементами</a:t>
            </a:r>
            <a:r>
              <a:rPr lang="ru-RU" dirty="0" smtClean="0">
                <a:latin typeface="Georgia" pitchFamily="18" charset="0"/>
                <a:cs typeface="Aharoni" pitchFamily="2" charset="-79"/>
              </a:rPr>
              <a:t> </a:t>
            </a:r>
          </a:p>
          <a:p>
            <a:pPr algn="ctr"/>
            <a:r>
              <a:rPr lang="ru-RU" dirty="0" err="1" smtClean="0">
                <a:latin typeface="Georgia" pitchFamily="18" charset="0"/>
                <a:cs typeface="Aharoni" pitchFamily="2" charset="-79"/>
              </a:rPr>
              <a:t>оздоровчих</a:t>
            </a:r>
            <a:r>
              <a:rPr lang="ru-RU" dirty="0" smtClean="0">
                <a:latin typeface="Georgia" pitchFamily="18" charset="0"/>
                <a:cs typeface="Aharoni" pitchFamily="2" charset="-79"/>
              </a:rPr>
              <a:t> </a:t>
            </a:r>
            <a:r>
              <a:rPr lang="ru-RU" dirty="0" err="1">
                <a:latin typeface="Georgia" pitchFamily="18" charset="0"/>
                <a:cs typeface="Aharoni" pitchFamily="2" charset="-79"/>
              </a:rPr>
              <a:t>технологій</a:t>
            </a:r>
            <a:r>
              <a:rPr lang="uk-UA" dirty="0">
                <a:latin typeface="Georgia" pitchFamily="18" charset="0"/>
                <a:cs typeface="Aharoni" pitchFamily="2" charset="-79"/>
              </a:rPr>
              <a:t> </a:t>
            </a:r>
            <a:r>
              <a:rPr lang="uk-UA" dirty="0" smtClean="0">
                <a:latin typeface="Georgia" pitchFamily="18" charset="0"/>
                <a:cs typeface="Aharoni" pitchFamily="2" charset="-79"/>
              </a:rPr>
              <a:t> дитячої йоги. </a:t>
            </a:r>
          </a:p>
          <a:p>
            <a:pPr algn="ctr"/>
            <a:endParaRPr lang="uk-UA" dirty="0">
              <a:latin typeface="Georgia" pitchFamily="18" charset="0"/>
              <a:cs typeface="Aharoni" pitchFamily="2" charset="-79"/>
            </a:endParaRPr>
          </a:p>
          <a:p>
            <a:pPr algn="ctr"/>
            <a:r>
              <a:rPr lang="ru-RU" dirty="0">
                <a:cs typeface="Aharoni" pitchFamily="2" charset="-79"/>
              </a:rPr>
              <a:t> </a:t>
            </a:r>
          </a:p>
          <a:p>
            <a:endParaRPr lang="uk-UA" dirty="0"/>
          </a:p>
        </p:txBody>
      </p:sp>
      <p:pic>
        <p:nvPicPr>
          <p:cNvPr id="1026" name="Picture 2" descr="C:\Users\Mekshunol\Desktop\525762155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90613">
            <a:off x="5935758" y="318574"/>
            <a:ext cx="1987208" cy="1840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Mekshunol\Desktop\hummingbird_by_luisbc-d5t66w7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5392" y="5546472"/>
            <a:ext cx="1801913" cy="1192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Mekshunol\Desktop\21793486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34" y="388443"/>
            <a:ext cx="1891684" cy="1862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1" y="2250903"/>
            <a:ext cx="6120681" cy="3439822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9" name="Picture 9" descr="C:\Documents and Settings\Mekshunol\Рабочий стол\откритий урок\Новая папка\3270034_large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57507"/>
            <a:ext cx="3092591" cy="28114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Прямоугольник 12"/>
          <p:cNvSpPr/>
          <p:nvPr/>
        </p:nvSpPr>
        <p:spPr>
          <a:xfrm flipH="1">
            <a:off x="9001125" y="4000500"/>
            <a:ext cx="142875" cy="2857500"/>
          </a:xfrm>
          <a:prstGeom prst="rect">
            <a:avLst/>
          </a:prstGeom>
          <a:solidFill>
            <a:srgbClr val="99CC00"/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93344" y="4219457"/>
            <a:ext cx="6607331" cy="2419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5" y="134929"/>
            <a:ext cx="5365229" cy="4415826"/>
          </a:xfrm>
          <a:prstGeom prst="rect">
            <a:avLst/>
          </a:prstGeom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 descr="C:\Documents and Settings\Mekshunol\Рабочий стол\откритий урок\Новая папка\1281515447_5a82db4afe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176" y="4309943"/>
            <a:ext cx="2005420" cy="15667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4" name="Picture 9" descr="C:\Documents and Settings\Mekshunol\Рабочий стол\babochkia-13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569718"/>
            <a:ext cx="1247525" cy="1512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12" descr="C:\Documents and Settings\Mekshunol\Рабочий стол\babochkia-10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4602336"/>
            <a:ext cx="1953433" cy="175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14" descr="C:\Documents and Settings\Mekshunol\Рабочий стол\animashki-babochki-487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750" y="2143125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2160" y="2331965"/>
            <a:ext cx="2952328" cy="4453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35050"/>
            <a:ext cx="6733202" cy="3794013"/>
          </a:xfrm>
          <a:prstGeom prst="rect">
            <a:avLst/>
          </a:prstGeom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6515088" y="4286256"/>
            <a:ext cx="2628912" cy="2571744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05101" y="3725293"/>
            <a:ext cx="3038899" cy="315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73" y="245109"/>
            <a:ext cx="6175628" cy="4119144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1595"/>
            <a:ext cx="5819862" cy="415150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699" y="3717031"/>
            <a:ext cx="4786301" cy="3197249"/>
          </a:xfrm>
          <a:prstGeom prst="rect">
            <a:avLst/>
          </a:prstGeom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5" name="Picture 7" descr="C:\Documents and Settings\Mekshunol\Рабочий стол\откритий урок\Новая папка\14255685657nvk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5539" y="112813"/>
            <a:ext cx="6624736" cy="41404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325119"/>
            <a:ext cx="4381500" cy="24479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028" y="4659708"/>
            <a:ext cx="4438972" cy="2113336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3789041"/>
            <a:ext cx="5274762" cy="3039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98695"/>
            <a:ext cx="4529804" cy="5578577"/>
          </a:xfrm>
          <a:prstGeom prst="rect">
            <a:avLst/>
          </a:prstGeom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397" y="4725145"/>
            <a:ext cx="4641507" cy="2057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4725145"/>
            <a:ext cx="4248472" cy="192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800" y="260648"/>
            <a:ext cx="7208061" cy="4288797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0" name="Picture 10" descr="C:\Documents and Settings\Mekshunol\Рабочий стол\откритий урок\Новая папка\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939" y="5445224"/>
            <a:ext cx="1911154" cy="11898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9" y="4437112"/>
            <a:ext cx="5544616" cy="239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1" y="26938"/>
            <a:ext cx="6084765" cy="4563574"/>
          </a:xfrm>
          <a:prstGeom prst="rect">
            <a:avLst/>
          </a:prstGeom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C:\Documents and Settings\Mekshunol\Рабочий стол\babochkia-398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49394" y="332656"/>
            <a:ext cx="1877307" cy="1532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3" descr="C:\Documents and Settings\Mekshunol\Рабочий стол\babochkia-398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25" y="5572125"/>
            <a:ext cx="14001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C:\Documents and Settings\Mekshunol\Рабочий стол\animacija-babochka_0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2290043"/>
            <a:ext cx="2354437" cy="2076614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639" y="3917086"/>
            <a:ext cx="5708104" cy="294091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92" y="-81943"/>
            <a:ext cx="6495072" cy="4361655"/>
          </a:xfrm>
          <a:prstGeom prst="rect">
            <a:avLst/>
          </a:prstGeom>
        </p:spPr>
      </p:pic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88640"/>
            <a:ext cx="8928992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rgbClr val="FF0000"/>
                </a:solidFill>
              </a:rPr>
              <a:t>Міопія</a:t>
            </a:r>
            <a:endParaRPr lang="ru-RU" sz="2400" b="1" dirty="0">
              <a:solidFill>
                <a:srgbClr val="FF0000"/>
              </a:solidFill>
            </a:endParaRPr>
          </a:p>
          <a:p>
            <a:pPr algn="ctr"/>
            <a:r>
              <a:rPr lang="ru-RU" sz="2400" b="1" dirty="0" err="1">
                <a:solidFill>
                  <a:srgbClr val="FF0000"/>
                </a:solidFill>
              </a:rPr>
              <a:t>Орієнтовний</a:t>
            </a:r>
            <a:r>
              <a:rPr lang="ru-RU" sz="2400" b="1" dirty="0">
                <a:solidFill>
                  <a:srgbClr val="FF0000"/>
                </a:solidFill>
              </a:rPr>
              <a:t> комплекс </a:t>
            </a:r>
            <a:r>
              <a:rPr lang="ru-RU" sz="2400" b="1" dirty="0" err="1">
                <a:solidFill>
                  <a:srgbClr val="FF0000"/>
                </a:solidFill>
              </a:rPr>
              <a:t>вправ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лікувальної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гімнастики</a:t>
            </a:r>
            <a:r>
              <a:rPr lang="ru-RU" sz="2400" b="1" dirty="0">
                <a:solidFill>
                  <a:srgbClr val="FF0000"/>
                </a:solidFill>
              </a:rPr>
              <a:t>:</a:t>
            </a:r>
          </a:p>
          <a:p>
            <a:r>
              <a:rPr lang="ru-RU" sz="2000" b="1" dirty="0"/>
              <a:t>1. </a:t>
            </a:r>
            <a:r>
              <a:rPr lang="uk-UA" sz="2000" b="1" dirty="0"/>
              <a:t>С</a:t>
            </a:r>
            <a:r>
              <a:rPr lang="ru-RU" sz="2000" b="1" dirty="0" err="1"/>
              <a:t>тоячи</a:t>
            </a:r>
            <a:r>
              <a:rPr lang="ru-RU" sz="2000" b="1" dirty="0"/>
              <a:t>.  1-2-п</a:t>
            </a:r>
            <a:r>
              <a:rPr lang="uk-UA" sz="2000" b="1" dirty="0"/>
              <a:t>і</a:t>
            </a:r>
            <a:r>
              <a:rPr lang="ru-RU" sz="2000" b="1" dirty="0" err="1"/>
              <a:t>днят</a:t>
            </a:r>
            <a:r>
              <a:rPr lang="uk-UA" sz="2000" b="1" dirty="0"/>
              <a:t>и</a:t>
            </a:r>
            <a:r>
              <a:rPr lang="ru-RU" sz="2000" b="1" dirty="0"/>
              <a:t> руки </a:t>
            </a:r>
            <a:r>
              <a:rPr lang="ru-RU" sz="2000" b="1" dirty="0" err="1"/>
              <a:t>вгору</a:t>
            </a:r>
            <a:r>
              <a:rPr lang="ru-RU" sz="2000" b="1" dirty="0"/>
              <a:t>, </a:t>
            </a:r>
            <a:r>
              <a:rPr lang="ru-RU" sz="2000" b="1" dirty="0" err="1"/>
              <a:t>прогнутис</a:t>
            </a:r>
            <a:r>
              <a:rPr lang="uk-UA" sz="2000" b="1" dirty="0"/>
              <a:t>ь назад – глибокий вдих;</a:t>
            </a:r>
            <a:r>
              <a:rPr lang="ru-RU" sz="2000" b="1" dirty="0"/>
              <a:t> 3-4 </a:t>
            </a:r>
            <a:r>
              <a:rPr lang="uk-UA" sz="2000" b="1" dirty="0"/>
              <a:t>– опустити руки, нахил вниз - видих</a:t>
            </a:r>
            <a:r>
              <a:rPr lang="ru-RU" sz="2000" b="1" dirty="0"/>
              <a:t>.</a:t>
            </a:r>
          </a:p>
          <a:p>
            <a:r>
              <a:rPr lang="ru-RU" sz="2000" b="1" dirty="0"/>
              <a:t>2. </a:t>
            </a:r>
            <a:r>
              <a:rPr lang="uk-UA" sz="2000" b="1" dirty="0"/>
              <a:t>С</a:t>
            </a:r>
            <a:r>
              <a:rPr lang="ru-RU" sz="2000" b="1" dirty="0" err="1"/>
              <a:t>тоячи</a:t>
            </a:r>
            <a:r>
              <a:rPr lang="ru-RU" sz="2000" b="1" dirty="0"/>
              <a:t> </a:t>
            </a:r>
            <a:r>
              <a:rPr lang="ru-RU" sz="2000" b="1" dirty="0" err="1"/>
              <a:t>чи</a:t>
            </a:r>
            <a:r>
              <a:rPr lang="ru-RU" sz="2000" b="1" dirty="0"/>
              <a:t> </a:t>
            </a:r>
            <a:r>
              <a:rPr lang="ru-RU" sz="2000" b="1" dirty="0" err="1"/>
              <a:t>сидячи</a:t>
            </a:r>
            <a:r>
              <a:rPr lang="ru-RU" sz="2000" b="1" dirty="0"/>
              <a:t>. </a:t>
            </a:r>
            <a:r>
              <a:rPr lang="ru-RU" sz="2000" b="1" dirty="0" err="1"/>
              <a:t>Повільні</a:t>
            </a:r>
            <a:r>
              <a:rPr lang="ru-RU" sz="2000" b="1" dirty="0"/>
              <a:t> </a:t>
            </a:r>
            <a:r>
              <a:rPr lang="ru-RU" sz="2000" b="1" dirty="0" err="1"/>
              <a:t>кругові</a:t>
            </a:r>
            <a:r>
              <a:rPr lang="ru-RU" sz="2000" b="1" dirty="0"/>
              <a:t> </a:t>
            </a:r>
            <a:r>
              <a:rPr lang="ru-RU" sz="2000" b="1" dirty="0" err="1"/>
              <a:t>рух</a:t>
            </a:r>
            <a:r>
              <a:rPr lang="uk-UA" sz="2000" b="1" dirty="0"/>
              <a:t>и</a:t>
            </a:r>
            <a:r>
              <a:rPr lang="ru-RU" sz="2000" b="1" dirty="0"/>
              <a:t> голо</a:t>
            </a:r>
            <a:r>
              <a:rPr lang="uk-UA" sz="2000" b="1" dirty="0" err="1"/>
              <a:t>вою</a:t>
            </a:r>
            <a:r>
              <a:rPr lang="ru-RU" sz="2000" b="1" dirty="0"/>
              <a:t>  по 8 </a:t>
            </a:r>
            <a:r>
              <a:rPr lang="ru-RU" sz="2000" b="1" dirty="0" err="1"/>
              <a:t>разів</a:t>
            </a:r>
            <a:r>
              <a:rPr lang="ru-RU" sz="2000" b="1" dirty="0"/>
              <a:t> у кожному </a:t>
            </a:r>
            <a:r>
              <a:rPr lang="ru-RU" sz="2000" b="1" dirty="0" err="1"/>
              <a:t>напрям</a:t>
            </a:r>
            <a:r>
              <a:rPr lang="uk-UA" sz="2000" b="1" dirty="0" err="1"/>
              <a:t>ку</a:t>
            </a:r>
            <a:r>
              <a:rPr lang="ru-RU" sz="2000" b="1" dirty="0"/>
              <a:t>.</a:t>
            </a:r>
          </a:p>
          <a:p>
            <a:r>
              <a:rPr lang="ru-RU" sz="2000" b="1" dirty="0"/>
              <a:t>3. Самомассаж </a:t>
            </a:r>
            <a:r>
              <a:rPr lang="ru-RU" sz="2000" b="1" dirty="0" err="1"/>
              <a:t>потилиці</a:t>
            </a:r>
            <a:r>
              <a:rPr lang="ru-RU" sz="2000" b="1" dirty="0"/>
              <a:t> і </a:t>
            </a:r>
            <a:r>
              <a:rPr lang="ru-RU" sz="2000" b="1" dirty="0" err="1"/>
              <a:t>м'язів</a:t>
            </a:r>
            <a:r>
              <a:rPr lang="ru-RU" sz="2000" b="1" dirty="0"/>
              <a:t> </a:t>
            </a:r>
            <a:r>
              <a:rPr lang="ru-RU" sz="2000" b="1" dirty="0" err="1"/>
              <a:t>задньої</a:t>
            </a:r>
            <a:r>
              <a:rPr lang="ru-RU" sz="2000" b="1" dirty="0"/>
              <a:t> </a:t>
            </a:r>
            <a:r>
              <a:rPr lang="ru-RU" sz="2000" b="1" dirty="0" err="1"/>
              <a:t>поверхні</a:t>
            </a:r>
            <a:r>
              <a:rPr lang="ru-RU" sz="2000" b="1" dirty="0"/>
              <a:t> </a:t>
            </a:r>
            <a:r>
              <a:rPr lang="ru-RU" sz="2000" b="1" dirty="0" err="1"/>
              <a:t>шиї</a:t>
            </a:r>
            <a:r>
              <a:rPr lang="ru-RU" sz="2000" b="1" dirty="0"/>
              <a:t> </a:t>
            </a:r>
            <a:r>
              <a:rPr lang="uk-UA" sz="2000" b="1" dirty="0"/>
              <a:t>-</a:t>
            </a:r>
            <a:r>
              <a:rPr lang="ru-RU" sz="2000" b="1" dirty="0"/>
              <a:t>  1 </a:t>
            </a:r>
            <a:r>
              <a:rPr lang="ru-RU" sz="2000" b="1" dirty="0" err="1"/>
              <a:t>хв</a:t>
            </a:r>
            <a:r>
              <a:rPr lang="ru-RU" sz="2000" b="1" dirty="0"/>
              <a:t>.</a:t>
            </a:r>
          </a:p>
          <a:p>
            <a:r>
              <a:rPr lang="ru-RU" sz="2000" b="1" dirty="0"/>
              <a:t>4. Кругов</a:t>
            </a:r>
            <a:r>
              <a:rPr lang="uk-UA" sz="2000" b="1" dirty="0"/>
              <a:t>і</a:t>
            </a:r>
            <a:r>
              <a:rPr lang="ru-RU" sz="2000" b="1" dirty="0"/>
              <a:t> </a:t>
            </a:r>
            <a:r>
              <a:rPr lang="ru-RU" sz="2000" b="1" dirty="0" err="1"/>
              <a:t>рух</a:t>
            </a:r>
            <a:r>
              <a:rPr lang="uk-UA" sz="2000" b="1" dirty="0"/>
              <a:t>и</a:t>
            </a:r>
            <a:r>
              <a:rPr lang="ru-RU" sz="2000" b="1" dirty="0"/>
              <a:t> </a:t>
            </a:r>
            <a:r>
              <a:rPr lang="ru-RU" sz="2000" b="1" dirty="0" err="1"/>
              <a:t>очними</a:t>
            </a:r>
            <a:r>
              <a:rPr lang="ru-RU" sz="2000" b="1" dirty="0"/>
              <a:t> </a:t>
            </a:r>
            <a:r>
              <a:rPr lang="ru-RU" sz="2000" b="1" dirty="0" err="1"/>
              <a:t>яблуками</a:t>
            </a:r>
            <a:r>
              <a:rPr lang="ru-RU" sz="2000" b="1" dirty="0"/>
              <a:t>. </a:t>
            </a:r>
            <a:r>
              <a:rPr lang="ru-RU" sz="2000" b="1" dirty="0" err="1"/>
              <a:t>Виконувати</a:t>
            </a:r>
            <a:r>
              <a:rPr lang="ru-RU" sz="2000" b="1" dirty="0"/>
              <a:t> </a:t>
            </a:r>
            <a:r>
              <a:rPr lang="ru-RU" sz="2000" b="1" dirty="0" err="1"/>
              <a:t>повільн</a:t>
            </a:r>
            <a:r>
              <a:rPr lang="uk-UA" sz="2000" b="1" dirty="0"/>
              <a:t>о,</a:t>
            </a:r>
            <a:r>
              <a:rPr lang="ru-RU" sz="2000" b="1" dirty="0"/>
              <a:t> але у </a:t>
            </a:r>
            <a:r>
              <a:rPr lang="ru-RU" sz="2000" b="1" dirty="0" err="1"/>
              <a:t>різних</a:t>
            </a:r>
            <a:r>
              <a:rPr lang="ru-RU" sz="2000" b="1" dirty="0"/>
              <a:t> </a:t>
            </a:r>
            <a:r>
              <a:rPr lang="ru-RU" sz="2000" b="1" dirty="0" err="1"/>
              <a:t>напрямах</a:t>
            </a:r>
            <a:r>
              <a:rPr lang="ru-RU" sz="2000" b="1" dirty="0"/>
              <a:t> </a:t>
            </a:r>
            <a:r>
              <a:rPr lang="ru-RU" sz="2000" b="1" dirty="0" err="1"/>
              <a:t>протягом</a:t>
            </a:r>
            <a:r>
              <a:rPr lang="ru-RU" sz="2000" b="1" dirty="0"/>
              <a:t> 40-45 сек.</a:t>
            </a:r>
          </a:p>
          <a:p>
            <a:r>
              <a:rPr lang="ru-RU" sz="2000" b="1" dirty="0"/>
              <a:t>5. </a:t>
            </a:r>
            <a:r>
              <a:rPr lang="ru-RU" sz="2000" b="1" dirty="0" err="1"/>
              <a:t>Заплющити</a:t>
            </a:r>
            <a:r>
              <a:rPr lang="ru-RU" sz="2000" b="1" dirty="0"/>
              <a:t> </a:t>
            </a:r>
            <a:r>
              <a:rPr lang="ru-RU" sz="2000" b="1" dirty="0" err="1"/>
              <a:t>очі</a:t>
            </a:r>
            <a:r>
              <a:rPr lang="ru-RU" sz="2000" b="1" dirty="0"/>
              <a:t>. </a:t>
            </a:r>
            <a:r>
              <a:rPr lang="ru-RU" sz="2000" b="1" dirty="0" err="1"/>
              <a:t>Виконувати</a:t>
            </a:r>
            <a:r>
              <a:rPr lang="ru-RU" sz="2000" b="1" dirty="0"/>
              <a:t> </a:t>
            </a:r>
            <a:r>
              <a:rPr lang="ru-RU" sz="2000" b="1" dirty="0" err="1"/>
              <a:t>несильні</a:t>
            </a:r>
            <a:r>
              <a:rPr lang="ru-RU" sz="2000" b="1" dirty="0"/>
              <a:t> </a:t>
            </a:r>
            <a:r>
              <a:rPr lang="ru-RU" sz="2000" b="1" dirty="0" err="1"/>
              <a:t>натискання</a:t>
            </a:r>
            <a:r>
              <a:rPr lang="ru-RU" sz="2000" b="1" dirty="0"/>
              <a:t> </a:t>
            </a:r>
            <a:r>
              <a:rPr lang="ru-RU" sz="2000" b="1" dirty="0" err="1"/>
              <a:t>пальцями</a:t>
            </a:r>
            <a:r>
              <a:rPr lang="ru-RU" sz="2000" b="1" dirty="0"/>
              <a:t> па </a:t>
            </a:r>
            <a:r>
              <a:rPr lang="ru-RU" sz="2000" b="1" dirty="0" err="1"/>
              <a:t>очні</a:t>
            </a:r>
            <a:r>
              <a:rPr lang="ru-RU" sz="2000" b="1" dirty="0"/>
              <a:t> </a:t>
            </a:r>
            <a:r>
              <a:rPr lang="ru-RU" sz="2000" b="1" dirty="0" err="1"/>
              <a:t>яблука</a:t>
            </a:r>
            <a:r>
              <a:rPr lang="ru-RU" sz="2000" b="1" dirty="0"/>
              <a:t> </a:t>
            </a:r>
            <a:r>
              <a:rPr lang="ru-RU" sz="2000" b="1" dirty="0" err="1"/>
              <a:t>протягом</a:t>
            </a:r>
            <a:r>
              <a:rPr lang="ru-RU" sz="2000" b="1" dirty="0"/>
              <a:t> 25-30 </a:t>
            </a:r>
            <a:r>
              <a:rPr lang="ru-RU" sz="2000" b="1" dirty="0" err="1"/>
              <a:t>сік</a:t>
            </a:r>
            <a:r>
              <a:rPr lang="ru-RU" sz="2000" b="1" dirty="0"/>
              <a:t>.</a:t>
            </a:r>
          </a:p>
          <a:p>
            <a:r>
              <a:rPr lang="ru-RU" sz="2000" b="1" dirty="0"/>
              <a:t>6. </a:t>
            </a:r>
            <a:r>
              <a:rPr lang="ru-RU" sz="2000" b="1" dirty="0" err="1"/>
              <a:t>Вправа</a:t>
            </a:r>
            <a:r>
              <a:rPr lang="ru-RU" sz="2000" b="1" dirty="0"/>
              <a:t> «</a:t>
            </a:r>
            <a:r>
              <a:rPr lang="ru-RU" sz="2000" b="1" dirty="0" err="1"/>
              <a:t>мітка</a:t>
            </a:r>
            <a:r>
              <a:rPr lang="ru-RU" sz="2000" b="1" dirty="0"/>
              <a:t> на </a:t>
            </a:r>
            <a:r>
              <a:rPr lang="ru-RU" sz="2000" b="1" dirty="0" err="1"/>
              <a:t>склі</a:t>
            </a:r>
            <a:r>
              <a:rPr lang="ru-RU" sz="2000" b="1" dirty="0"/>
              <a:t>». </a:t>
            </a:r>
            <a:r>
              <a:rPr lang="ru-RU" sz="2000" b="1" dirty="0" err="1"/>
              <a:t>Виконувати</a:t>
            </a:r>
            <a:r>
              <a:rPr lang="ru-RU" sz="2000" b="1" dirty="0"/>
              <a:t> </a:t>
            </a:r>
            <a:r>
              <a:rPr lang="ru-RU" sz="2000" b="1" dirty="0" err="1"/>
              <a:t>протягом</a:t>
            </a:r>
            <a:r>
              <a:rPr lang="ru-RU" sz="2000" b="1" dirty="0"/>
              <a:t> 1—2 </a:t>
            </a:r>
            <a:r>
              <a:rPr lang="ru-RU" sz="2000" b="1" dirty="0" err="1"/>
              <a:t>хв</a:t>
            </a:r>
            <a:r>
              <a:rPr lang="ru-RU" sz="2000" b="1" dirty="0"/>
              <a:t>., </a:t>
            </a:r>
            <a:r>
              <a:rPr lang="ru-RU" sz="2000" b="1" dirty="0" err="1"/>
              <a:t>тренуючи</a:t>
            </a:r>
            <a:r>
              <a:rPr lang="ru-RU" sz="2000" b="1" dirty="0"/>
              <a:t> </a:t>
            </a:r>
            <a:r>
              <a:rPr lang="ru-RU" sz="2000" b="1" dirty="0" err="1"/>
              <a:t>м'язи</a:t>
            </a:r>
            <a:r>
              <a:rPr lang="ru-RU" sz="2000" b="1" dirty="0"/>
              <a:t> кожного о</a:t>
            </a:r>
            <a:r>
              <a:rPr lang="uk-UA" sz="2000" b="1" dirty="0" err="1"/>
              <a:t>ка</a:t>
            </a:r>
            <a:r>
              <a:rPr lang="ru-RU" sz="2000" b="1" dirty="0"/>
              <a:t> </a:t>
            </a:r>
            <a:r>
              <a:rPr lang="ru-RU" sz="2000" b="1" dirty="0" err="1"/>
              <a:t>зокрема</a:t>
            </a:r>
            <a:r>
              <a:rPr lang="ru-RU" sz="2000" b="1" dirty="0"/>
              <a:t> і </a:t>
            </a:r>
            <a:r>
              <a:rPr lang="ru-RU" sz="2000" b="1" dirty="0" err="1"/>
              <a:t>обох</a:t>
            </a:r>
            <a:r>
              <a:rPr lang="ru-RU" sz="2000" b="1" dirty="0"/>
              <a:t> очей разом.</a:t>
            </a:r>
          </a:p>
          <a:p>
            <a:r>
              <a:rPr lang="ru-RU" sz="2000" b="1" dirty="0"/>
              <a:t>7. </a:t>
            </a:r>
            <a:r>
              <a:rPr lang="ru-RU" sz="2000" b="1" dirty="0" err="1"/>
              <a:t>Заплющити</a:t>
            </a:r>
            <a:r>
              <a:rPr lang="ru-RU" sz="2000" b="1" dirty="0"/>
              <a:t> </a:t>
            </a:r>
            <a:r>
              <a:rPr lang="ru-RU" sz="2000" b="1" dirty="0" err="1"/>
              <a:t>очі</a:t>
            </a:r>
            <a:r>
              <a:rPr lang="ru-RU" sz="2000" b="1" dirty="0"/>
              <a:t> і </a:t>
            </a:r>
            <a:r>
              <a:rPr lang="ru-RU" sz="2000" b="1" dirty="0" err="1"/>
              <a:t>виконувати</a:t>
            </a:r>
            <a:r>
              <a:rPr lang="ru-RU" sz="2000" b="1" dirty="0"/>
              <a:t> </a:t>
            </a:r>
            <a:r>
              <a:rPr lang="uk-UA" sz="2000" b="1" dirty="0"/>
              <a:t>самомасаж</a:t>
            </a:r>
            <a:r>
              <a:rPr lang="ru-RU" sz="2000" b="1" dirty="0"/>
              <a:t>  </a:t>
            </a:r>
            <a:r>
              <a:rPr lang="ru-RU" sz="2000" b="1" dirty="0" err="1"/>
              <a:t>від</a:t>
            </a:r>
            <a:r>
              <a:rPr lang="ru-RU" sz="2000" b="1" dirty="0"/>
              <a:t> носа до  кут</a:t>
            </a:r>
            <a:r>
              <a:rPr lang="uk-UA" sz="2000" b="1" dirty="0" err="1"/>
              <a:t>ів</a:t>
            </a:r>
            <a:r>
              <a:rPr lang="ru-RU" sz="2000" b="1" dirty="0"/>
              <a:t> очей і </a:t>
            </a:r>
            <a:r>
              <a:rPr lang="ru-RU" sz="2000" b="1" dirty="0" err="1"/>
              <a:t>навпаки</a:t>
            </a:r>
            <a:r>
              <a:rPr lang="ru-RU" sz="2000" b="1" dirty="0"/>
              <a:t> </a:t>
            </a:r>
            <a:r>
              <a:rPr lang="ru-RU" sz="2000" b="1" dirty="0" err="1"/>
              <a:t>протягом</a:t>
            </a:r>
            <a:r>
              <a:rPr lang="ru-RU" sz="2000" b="1" dirty="0"/>
              <a:t> 30-35 с</a:t>
            </a:r>
            <a:r>
              <a:rPr lang="uk-UA" sz="2000" b="1" dirty="0"/>
              <a:t>е</a:t>
            </a:r>
            <a:r>
              <a:rPr lang="ru-RU" sz="2000" b="1" dirty="0"/>
              <a:t>к.</a:t>
            </a:r>
          </a:p>
          <a:p>
            <a:r>
              <a:rPr lang="ru-RU" sz="2000" b="1" dirty="0"/>
              <a:t>8. </a:t>
            </a:r>
            <a:r>
              <a:rPr lang="ru-RU" sz="2000" b="1" dirty="0" err="1"/>
              <a:t>Виконувати</a:t>
            </a:r>
            <a:r>
              <a:rPr lang="ru-RU" sz="2000" b="1" dirty="0"/>
              <a:t> </a:t>
            </a:r>
            <a:r>
              <a:rPr lang="ru-RU" sz="2000" b="1" dirty="0" err="1"/>
              <a:t>швидкі</a:t>
            </a:r>
            <a:r>
              <a:rPr lang="ru-RU" sz="2000" b="1" dirty="0"/>
              <a:t> </a:t>
            </a:r>
            <a:r>
              <a:rPr lang="ru-RU" sz="2000" b="1" dirty="0" err="1"/>
              <a:t>моргання</a:t>
            </a:r>
            <a:r>
              <a:rPr lang="ru-RU" sz="2000" b="1" dirty="0"/>
              <a:t> </a:t>
            </a:r>
            <a:r>
              <a:rPr lang="ru-RU" sz="2000" b="1" dirty="0" err="1"/>
              <a:t>протягом</a:t>
            </a:r>
            <a:r>
              <a:rPr lang="ru-RU" sz="2000" b="1" dirty="0"/>
              <a:t> 15-20 сек.</a:t>
            </a:r>
          </a:p>
          <a:p>
            <a:r>
              <a:rPr lang="ru-RU" sz="2000" b="1" dirty="0"/>
              <a:t>9. </a:t>
            </a:r>
            <a:r>
              <a:rPr lang="ru-RU" sz="2000" b="1" dirty="0" err="1"/>
              <a:t>Посидіти</a:t>
            </a:r>
            <a:r>
              <a:rPr lang="ru-RU" sz="2000" b="1" dirty="0"/>
              <a:t> з </a:t>
            </a:r>
            <a:r>
              <a:rPr lang="ru-RU" sz="2000" b="1" dirty="0" err="1"/>
              <a:t>заплющеними</a:t>
            </a:r>
            <a:r>
              <a:rPr lang="ru-RU" sz="2000" b="1" dirty="0"/>
              <a:t> </a:t>
            </a:r>
            <a:r>
              <a:rPr lang="ru-RU" sz="2000" b="1" dirty="0" err="1"/>
              <a:t>очима</a:t>
            </a:r>
            <a:r>
              <a:rPr lang="ru-RU" sz="2000" b="1" dirty="0"/>
              <a:t> </a:t>
            </a:r>
            <a:r>
              <a:rPr lang="ru-RU" sz="2000" b="1" dirty="0" err="1"/>
              <a:t>протягом</a:t>
            </a:r>
            <a:r>
              <a:rPr lang="ru-RU" sz="2000" b="1" dirty="0"/>
              <a:t> 1 </a:t>
            </a:r>
            <a:r>
              <a:rPr lang="ru-RU" sz="2000" b="1" dirty="0" err="1"/>
              <a:t>хв</a:t>
            </a:r>
            <a:r>
              <a:rPr lang="ru-RU" sz="2000" b="1" dirty="0"/>
              <a:t>., </a:t>
            </a:r>
            <a:r>
              <a:rPr lang="ru-RU" sz="2000" b="1" dirty="0" err="1"/>
              <a:t>виконувати</a:t>
            </a:r>
            <a:r>
              <a:rPr lang="ru-RU" sz="2000" b="1" dirty="0"/>
              <a:t> </a:t>
            </a:r>
            <a:r>
              <a:rPr lang="uk-UA" sz="2000" b="1" dirty="0"/>
              <a:t>черевне дихання</a:t>
            </a:r>
            <a:r>
              <a:rPr lang="ru-RU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18604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548680"/>
            <a:ext cx="813690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dirty="0" smtClean="0">
                <a:latin typeface="Times New Roman"/>
                <a:ea typeface="Calibri"/>
              </a:rPr>
              <a:t>Задачі уроку:</a:t>
            </a:r>
            <a:endParaRPr lang="ru-RU" dirty="0" smtClean="0">
              <a:latin typeface="Times New Roman"/>
              <a:ea typeface="Calibri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 err="1" smtClean="0">
                <a:latin typeface="Times New Roman"/>
                <a:ea typeface="Calibri"/>
              </a:rPr>
              <a:t>Профілактика</a:t>
            </a:r>
            <a:r>
              <a:rPr lang="ru-RU" dirty="0" smtClean="0">
                <a:latin typeface="Times New Roman"/>
                <a:ea typeface="Calibri"/>
              </a:rPr>
              <a:t> </a:t>
            </a:r>
            <a:r>
              <a:rPr lang="ru-RU" dirty="0" err="1">
                <a:latin typeface="Times New Roman"/>
                <a:ea typeface="Calibri"/>
              </a:rPr>
              <a:t>плоскостопості</a:t>
            </a:r>
            <a:r>
              <a:rPr lang="ru-RU" dirty="0">
                <a:latin typeface="Times New Roman"/>
                <a:ea typeface="Calibri"/>
              </a:rPr>
              <a:t> та </a:t>
            </a:r>
            <a:r>
              <a:rPr lang="ru-RU" dirty="0" err="1">
                <a:latin typeface="Times New Roman"/>
                <a:ea typeface="Calibri"/>
              </a:rPr>
              <a:t>порушень</a:t>
            </a:r>
            <a:r>
              <a:rPr lang="ru-RU" dirty="0">
                <a:latin typeface="Times New Roman"/>
                <a:ea typeface="Calibri"/>
              </a:rPr>
              <a:t> </a:t>
            </a:r>
            <a:r>
              <a:rPr lang="ru-RU" dirty="0" err="1">
                <a:latin typeface="Times New Roman"/>
                <a:ea typeface="Calibri"/>
              </a:rPr>
              <a:t>постави</a:t>
            </a:r>
            <a:r>
              <a:rPr lang="ru-RU" dirty="0">
                <a:latin typeface="Times New Roman"/>
                <a:ea typeface="Calibri"/>
              </a:rPr>
              <a:t> при </a:t>
            </a:r>
            <a:r>
              <a:rPr lang="ru-RU" dirty="0" err="1">
                <a:latin typeface="Times New Roman"/>
                <a:ea typeface="Calibri"/>
              </a:rPr>
              <a:t>ходьбі</a:t>
            </a:r>
            <a:r>
              <a:rPr lang="ru-RU" dirty="0">
                <a:latin typeface="Times New Roman"/>
                <a:ea typeface="Calibri"/>
              </a:rPr>
              <a:t> по канату з </a:t>
            </a:r>
            <a:r>
              <a:rPr lang="ru-RU" dirty="0" err="1">
                <a:latin typeface="Times New Roman"/>
                <a:ea typeface="Calibri"/>
              </a:rPr>
              <a:t>мішечком</a:t>
            </a:r>
            <a:r>
              <a:rPr lang="ru-RU" dirty="0">
                <a:latin typeface="Times New Roman"/>
                <a:ea typeface="Calibri"/>
              </a:rPr>
              <a:t> на </a:t>
            </a:r>
            <a:r>
              <a:rPr lang="ru-RU" dirty="0" err="1">
                <a:latin typeface="Times New Roman"/>
                <a:ea typeface="Calibri"/>
              </a:rPr>
              <a:t>голові</a:t>
            </a:r>
            <a:r>
              <a:rPr lang="ru-RU" dirty="0">
                <a:latin typeface="Times New Roman"/>
                <a:ea typeface="Calibri"/>
              </a:rPr>
              <a:t>. </a:t>
            </a:r>
            <a:endParaRPr lang="ru-RU" sz="1400" dirty="0">
              <a:ea typeface="Calibri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 err="1">
                <a:latin typeface="Times New Roman"/>
                <a:ea typeface="Calibri"/>
              </a:rPr>
              <a:t>Зміцнювати</a:t>
            </a:r>
            <a:r>
              <a:rPr lang="ru-RU" dirty="0">
                <a:latin typeface="Times New Roman"/>
                <a:ea typeface="Calibri"/>
              </a:rPr>
              <a:t> </a:t>
            </a:r>
            <a:r>
              <a:rPr lang="ru-RU" dirty="0" err="1">
                <a:latin typeface="Times New Roman"/>
                <a:ea typeface="Calibri"/>
              </a:rPr>
              <a:t>м’язи</a:t>
            </a:r>
            <a:r>
              <a:rPr lang="ru-RU" dirty="0">
                <a:latin typeface="Times New Roman"/>
                <a:ea typeface="Calibri"/>
              </a:rPr>
              <a:t> очей при </a:t>
            </a:r>
            <a:r>
              <a:rPr lang="ru-RU" dirty="0" err="1">
                <a:latin typeface="Times New Roman"/>
                <a:ea typeface="Calibri"/>
              </a:rPr>
              <a:t>виконанні</a:t>
            </a:r>
            <a:r>
              <a:rPr lang="ru-RU" dirty="0">
                <a:latin typeface="Times New Roman"/>
                <a:ea typeface="Calibri"/>
              </a:rPr>
              <a:t> </a:t>
            </a:r>
            <a:r>
              <a:rPr lang="ru-RU" dirty="0" err="1">
                <a:latin typeface="Times New Roman"/>
                <a:ea typeface="Calibri"/>
              </a:rPr>
              <a:t>гімнастики</a:t>
            </a:r>
            <a:r>
              <a:rPr lang="ru-RU" dirty="0">
                <a:latin typeface="Times New Roman"/>
                <a:ea typeface="Calibri"/>
              </a:rPr>
              <a:t> для очей.</a:t>
            </a:r>
            <a:endParaRPr lang="ru-RU" sz="1400" dirty="0">
              <a:ea typeface="Calibri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 err="1">
                <a:latin typeface="Times New Roman"/>
                <a:ea typeface="Calibri"/>
              </a:rPr>
              <a:t>Формування</a:t>
            </a:r>
            <a:r>
              <a:rPr lang="ru-RU" dirty="0">
                <a:latin typeface="Times New Roman"/>
                <a:ea typeface="Calibri"/>
              </a:rPr>
              <a:t> </a:t>
            </a:r>
            <a:r>
              <a:rPr lang="ru-RU" dirty="0" err="1">
                <a:latin typeface="Times New Roman"/>
                <a:ea typeface="Calibri"/>
              </a:rPr>
              <a:t>музично-рухових</a:t>
            </a:r>
            <a:r>
              <a:rPr lang="ru-RU" dirty="0">
                <a:latin typeface="Times New Roman"/>
                <a:ea typeface="Calibri"/>
              </a:rPr>
              <a:t> </a:t>
            </a:r>
            <a:r>
              <a:rPr lang="ru-RU" dirty="0" err="1">
                <a:latin typeface="Times New Roman"/>
                <a:ea typeface="Calibri"/>
              </a:rPr>
              <a:t>вмінь</a:t>
            </a:r>
            <a:r>
              <a:rPr lang="ru-RU" dirty="0">
                <a:latin typeface="Times New Roman"/>
                <a:ea typeface="Calibri"/>
              </a:rPr>
              <a:t> і </a:t>
            </a:r>
            <a:r>
              <a:rPr lang="ru-RU" dirty="0" err="1">
                <a:latin typeface="Times New Roman"/>
                <a:ea typeface="Calibri"/>
              </a:rPr>
              <a:t>навичок</a:t>
            </a:r>
            <a:r>
              <a:rPr lang="ru-RU" dirty="0">
                <a:latin typeface="Times New Roman"/>
                <a:ea typeface="Calibri"/>
              </a:rPr>
              <a:t>, </a:t>
            </a:r>
            <a:r>
              <a:rPr lang="ru-RU" dirty="0" err="1">
                <a:latin typeface="Times New Roman"/>
                <a:ea typeface="Calibri"/>
              </a:rPr>
              <a:t>використовуючи</a:t>
            </a:r>
            <a:r>
              <a:rPr lang="ru-RU" dirty="0">
                <a:latin typeface="Times New Roman"/>
                <a:ea typeface="Calibri"/>
              </a:rPr>
              <a:t> </a:t>
            </a:r>
            <a:r>
              <a:rPr lang="ru-RU" dirty="0" err="1">
                <a:latin typeface="Times New Roman"/>
                <a:ea typeface="Calibri"/>
              </a:rPr>
              <a:t>нетрадиційні</a:t>
            </a:r>
            <a:r>
              <a:rPr lang="ru-RU" dirty="0">
                <a:latin typeface="Times New Roman"/>
                <a:ea typeface="Calibri"/>
              </a:rPr>
              <a:t> </a:t>
            </a:r>
            <a:r>
              <a:rPr lang="ru-RU" dirty="0" err="1">
                <a:latin typeface="Times New Roman"/>
                <a:ea typeface="Calibri"/>
              </a:rPr>
              <a:t>види</a:t>
            </a:r>
            <a:r>
              <a:rPr lang="ru-RU" dirty="0">
                <a:latin typeface="Times New Roman"/>
                <a:ea typeface="Calibri"/>
              </a:rPr>
              <a:t> </a:t>
            </a:r>
            <a:r>
              <a:rPr lang="ru-RU" dirty="0" err="1">
                <a:latin typeface="Times New Roman"/>
                <a:ea typeface="Calibri"/>
              </a:rPr>
              <a:t>гімнастики</a:t>
            </a:r>
            <a:r>
              <a:rPr lang="ru-RU" dirty="0">
                <a:latin typeface="Times New Roman"/>
                <a:ea typeface="Calibri"/>
              </a:rPr>
              <a:t>.</a:t>
            </a:r>
            <a:endParaRPr lang="ru-RU" sz="1400" dirty="0">
              <a:ea typeface="Calibri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 err="1">
                <a:latin typeface="Times New Roman"/>
                <a:ea typeface="Calibri"/>
              </a:rPr>
              <a:t>Розвиток</a:t>
            </a:r>
            <a:r>
              <a:rPr lang="ru-RU" dirty="0">
                <a:latin typeface="Times New Roman"/>
                <a:ea typeface="Calibri"/>
              </a:rPr>
              <a:t> </a:t>
            </a:r>
            <a:r>
              <a:rPr lang="ru-RU" dirty="0" err="1">
                <a:latin typeface="Times New Roman"/>
                <a:ea typeface="Calibri"/>
              </a:rPr>
              <a:t>гнучкості</a:t>
            </a:r>
            <a:r>
              <a:rPr lang="ru-RU" dirty="0">
                <a:latin typeface="Times New Roman"/>
                <a:ea typeface="Calibri"/>
              </a:rPr>
              <a:t>, </a:t>
            </a:r>
            <a:r>
              <a:rPr lang="ru-RU" dirty="0" err="1">
                <a:latin typeface="Times New Roman"/>
                <a:ea typeface="Calibri"/>
              </a:rPr>
              <a:t>засобами</a:t>
            </a:r>
            <a:r>
              <a:rPr lang="ru-RU" dirty="0">
                <a:latin typeface="Times New Roman"/>
                <a:ea typeface="Calibri"/>
              </a:rPr>
              <a:t> </a:t>
            </a:r>
            <a:r>
              <a:rPr lang="ru-RU" dirty="0" err="1">
                <a:latin typeface="Times New Roman"/>
                <a:ea typeface="Calibri"/>
              </a:rPr>
              <a:t>Хатха</a:t>
            </a:r>
            <a:r>
              <a:rPr lang="ru-RU" dirty="0">
                <a:latin typeface="Times New Roman"/>
                <a:ea typeface="Calibri"/>
              </a:rPr>
              <a:t>-йога.</a:t>
            </a:r>
            <a:endParaRPr lang="ru-RU" sz="1400" dirty="0">
              <a:ea typeface="Calibri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 err="1">
                <a:latin typeface="Times New Roman"/>
                <a:ea typeface="Calibri"/>
              </a:rPr>
              <a:t>Виховувати</a:t>
            </a:r>
            <a:r>
              <a:rPr lang="ru-RU" dirty="0">
                <a:latin typeface="Times New Roman"/>
                <a:ea typeface="Calibri"/>
              </a:rPr>
              <a:t> у </a:t>
            </a:r>
            <a:r>
              <a:rPr lang="ru-RU" dirty="0" err="1">
                <a:latin typeface="Times New Roman"/>
                <a:ea typeface="Calibri"/>
              </a:rPr>
              <a:t>дітей</a:t>
            </a:r>
            <a:r>
              <a:rPr lang="ru-RU" dirty="0">
                <a:latin typeface="Times New Roman"/>
                <a:ea typeface="Calibri"/>
              </a:rPr>
              <a:t> </a:t>
            </a:r>
            <a:r>
              <a:rPr lang="ru-RU" dirty="0" err="1">
                <a:latin typeface="Times New Roman"/>
                <a:ea typeface="Calibri"/>
              </a:rPr>
              <a:t>любов</a:t>
            </a:r>
            <a:r>
              <a:rPr lang="ru-RU" dirty="0">
                <a:latin typeface="Times New Roman"/>
                <a:ea typeface="Calibri"/>
              </a:rPr>
              <a:t> і </a:t>
            </a:r>
            <a:r>
              <a:rPr lang="ru-RU" dirty="0" err="1">
                <a:latin typeface="Times New Roman"/>
                <a:ea typeface="Calibri"/>
              </a:rPr>
              <a:t>дбайливе</a:t>
            </a:r>
            <a:r>
              <a:rPr lang="ru-RU" dirty="0">
                <a:latin typeface="Times New Roman"/>
                <a:ea typeface="Calibri"/>
              </a:rPr>
              <a:t> </a:t>
            </a:r>
            <a:r>
              <a:rPr lang="ru-RU" dirty="0" err="1">
                <a:latin typeface="Times New Roman"/>
                <a:ea typeface="Calibri"/>
              </a:rPr>
              <a:t>ставлення</a:t>
            </a:r>
            <a:r>
              <a:rPr lang="ru-RU" dirty="0">
                <a:latin typeface="Times New Roman"/>
                <a:ea typeface="Calibri"/>
              </a:rPr>
              <a:t> до </a:t>
            </a:r>
            <a:r>
              <a:rPr lang="ru-RU" dirty="0" err="1">
                <a:latin typeface="Times New Roman"/>
                <a:ea typeface="Calibri"/>
              </a:rPr>
              <a:t>тварин</a:t>
            </a:r>
            <a:r>
              <a:rPr lang="ru-RU" dirty="0">
                <a:latin typeface="Times New Roman"/>
                <a:ea typeface="Calibri"/>
              </a:rPr>
              <a:t> та </a:t>
            </a:r>
            <a:r>
              <a:rPr lang="ru-RU" dirty="0" err="1">
                <a:latin typeface="Times New Roman"/>
                <a:ea typeface="Calibri"/>
              </a:rPr>
              <a:t>виховувати</a:t>
            </a:r>
            <a:r>
              <a:rPr lang="ru-RU" dirty="0">
                <a:latin typeface="Times New Roman"/>
                <a:ea typeface="Calibri"/>
              </a:rPr>
              <a:t> </a:t>
            </a:r>
            <a:endParaRPr lang="ru-RU" sz="1400" dirty="0">
              <a:ea typeface="Calibri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 err="1">
                <a:latin typeface="Times New Roman"/>
                <a:ea typeface="Calibri"/>
              </a:rPr>
              <a:t>дисциплінованість</a:t>
            </a:r>
            <a:r>
              <a:rPr lang="ru-RU" dirty="0">
                <a:latin typeface="Times New Roman"/>
                <a:ea typeface="Calibri"/>
              </a:rPr>
              <a:t>, </a:t>
            </a:r>
            <a:r>
              <a:rPr lang="ru-RU" dirty="0" err="1">
                <a:latin typeface="Times New Roman"/>
                <a:ea typeface="Calibri"/>
              </a:rPr>
              <a:t>чесність</a:t>
            </a:r>
            <a:r>
              <a:rPr lang="ru-RU" dirty="0">
                <a:latin typeface="Times New Roman"/>
                <a:ea typeface="Calibri"/>
              </a:rPr>
              <a:t>, </a:t>
            </a:r>
            <a:r>
              <a:rPr lang="ru-RU" dirty="0" err="1">
                <a:latin typeface="Times New Roman"/>
                <a:ea typeface="Calibri"/>
              </a:rPr>
              <a:t>дружність</a:t>
            </a:r>
            <a:r>
              <a:rPr lang="ru-RU" dirty="0">
                <a:latin typeface="Times New Roman"/>
                <a:ea typeface="Calibri"/>
              </a:rPr>
              <a:t>, </a:t>
            </a:r>
            <a:r>
              <a:rPr lang="ru-RU" dirty="0" err="1">
                <a:latin typeface="Times New Roman"/>
                <a:ea typeface="Calibri"/>
              </a:rPr>
              <a:t>свідоме</a:t>
            </a:r>
            <a:r>
              <a:rPr lang="ru-RU" dirty="0">
                <a:latin typeface="Times New Roman"/>
                <a:ea typeface="Calibri"/>
              </a:rPr>
              <a:t> </a:t>
            </a:r>
            <a:r>
              <a:rPr lang="ru-RU" dirty="0" err="1">
                <a:latin typeface="Times New Roman"/>
                <a:ea typeface="Calibri"/>
              </a:rPr>
              <a:t>ставлення</a:t>
            </a:r>
            <a:r>
              <a:rPr lang="ru-RU" dirty="0">
                <a:latin typeface="Times New Roman"/>
                <a:ea typeface="Calibri"/>
              </a:rPr>
              <a:t> до занять </a:t>
            </a:r>
            <a:r>
              <a:rPr lang="ru-RU" dirty="0" err="1">
                <a:latin typeface="Times New Roman"/>
                <a:ea typeface="Calibri"/>
              </a:rPr>
              <a:t>фізичною</a:t>
            </a:r>
            <a:r>
              <a:rPr lang="ru-RU" dirty="0">
                <a:latin typeface="Times New Roman"/>
                <a:ea typeface="Calibri"/>
              </a:rPr>
              <a:t> культурою.</a:t>
            </a:r>
            <a:endParaRPr lang="ru-RU" sz="1400" dirty="0"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53341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 dirty="0"/>
          </a:p>
        </p:txBody>
      </p:sp>
      <p:sp>
        <p:nvSpPr>
          <p:cNvPr id="9219" name="TextBox 3"/>
          <p:cNvSpPr txBox="1">
            <a:spLocks noChangeArrowheads="1"/>
          </p:cNvSpPr>
          <p:nvPr/>
        </p:nvSpPr>
        <p:spPr bwMode="auto">
          <a:xfrm>
            <a:off x="500063" y="2143125"/>
            <a:ext cx="7929562" cy="4302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uk-UA" sz="2000" b="1" i="1" u="sng" dirty="0">
                <a:solidFill>
                  <a:srgbClr val="FF00FF"/>
                </a:solidFill>
              </a:rPr>
              <a:t>Учні повинні:</a:t>
            </a:r>
            <a:r>
              <a:rPr lang="ru-RU" sz="2000" b="1" dirty="0">
                <a:solidFill>
                  <a:srgbClr val="FF00FF"/>
                </a:solidFill>
              </a:rPr>
              <a:t> 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ru-RU" sz="2000" dirty="0">
              <a:solidFill>
                <a:srgbClr val="FF00FF"/>
              </a:solidFill>
            </a:endParaRPr>
          </a:p>
          <a:p>
            <a:pPr algn="just">
              <a:lnSpc>
                <a:spcPct val="90000"/>
              </a:lnSpc>
            </a:pPr>
            <a:r>
              <a:rPr lang="uk-UA" sz="2400" b="1" dirty="0">
                <a:solidFill>
                  <a:srgbClr val="660066"/>
                </a:solidFill>
              </a:rPr>
              <a:t>- уважно слухати й чітко виконувати команди і вказівки вчителя;</a:t>
            </a:r>
          </a:p>
          <a:p>
            <a:pPr algn="just">
              <a:lnSpc>
                <a:spcPct val="90000"/>
              </a:lnSpc>
            </a:pPr>
            <a:r>
              <a:rPr lang="uk-UA" sz="2400" b="1" dirty="0">
                <a:solidFill>
                  <a:srgbClr val="660066"/>
                </a:solidFill>
              </a:rPr>
              <a:t>- брати спортивний інвентар і виконувати вправи тільки з дозволу вчителя;</a:t>
            </a:r>
          </a:p>
          <a:p>
            <a:pPr algn="just">
              <a:lnSpc>
                <a:spcPct val="90000"/>
              </a:lnSpc>
            </a:pPr>
            <a:r>
              <a:rPr lang="uk-UA" sz="2400" b="1" dirty="0">
                <a:solidFill>
                  <a:srgbClr val="660066"/>
                </a:solidFill>
              </a:rPr>
              <a:t> - під час пересувань бути уважними, дотримуватися необхідних інтервалу та дистанції;</a:t>
            </a:r>
          </a:p>
          <a:p>
            <a:pPr algn="just">
              <a:lnSpc>
                <a:spcPct val="90000"/>
              </a:lnSpc>
            </a:pPr>
            <a:r>
              <a:rPr lang="uk-UA" sz="2400" b="1" dirty="0">
                <a:solidFill>
                  <a:srgbClr val="660066"/>
                </a:solidFill>
              </a:rPr>
              <a:t>-  уникати зіткнень;</a:t>
            </a:r>
          </a:p>
          <a:p>
            <a:pPr algn="just">
              <a:lnSpc>
                <a:spcPct val="90000"/>
              </a:lnSpc>
            </a:pPr>
            <a:r>
              <a:rPr lang="uk-UA" sz="2400" b="1" dirty="0">
                <a:solidFill>
                  <a:srgbClr val="660066"/>
                </a:solidFill>
              </a:rPr>
              <a:t>-  забороняється: штовхатися, ставити підніжки, різко зупинятися під час виконання вправ потоком;</a:t>
            </a:r>
          </a:p>
          <a:p>
            <a:pPr algn="just">
              <a:lnSpc>
                <a:spcPct val="90000"/>
              </a:lnSpc>
            </a:pPr>
            <a:r>
              <a:rPr lang="uk-UA" sz="2400" b="1" dirty="0">
                <a:solidFill>
                  <a:srgbClr val="660066"/>
                </a:solidFill>
              </a:rPr>
              <a:t>- </a:t>
            </a:r>
            <a:r>
              <a:rPr lang="uk-UA" sz="2400" b="1" dirty="0" smtClean="0">
                <a:solidFill>
                  <a:srgbClr val="660066"/>
                </a:solidFill>
              </a:rPr>
              <a:t>Вправи йоги виконувати повільно, розслаблено з правильним диханням.</a:t>
            </a:r>
            <a:endParaRPr lang="uk-UA" sz="2400" b="1" dirty="0">
              <a:solidFill>
                <a:srgbClr val="66006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23728" y="404664"/>
            <a:ext cx="562962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sz="3600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ВИМОГИ БЕЗПЕКИ </a:t>
            </a:r>
            <a:br>
              <a:rPr lang="uk-UA" sz="3600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</a:br>
            <a:r>
              <a:rPr lang="uk-UA" sz="3600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під час  уроку</a:t>
            </a:r>
          </a:p>
          <a:p>
            <a:pPr>
              <a:defRPr/>
            </a:pPr>
            <a:endParaRPr lang="uk-UA" dirty="0"/>
          </a:p>
        </p:txBody>
      </p:sp>
      <p:pic>
        <p:nvPicPr>
          <p:cNvPr id="9221" name="Picture 2" descr="C:\Documents and Settings\Mekshunol\Рабочий стол\286976_kartinka-sova-s-ukazkoi (1).jpg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6625" y="214313"/>
            <a:ext cx="17145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43295"/>
            <a:ext cx="2736304" cy="1409791"/>
          </a:xfrm>
          <a:prstGeom prst="rect">
            <a:avLst/>
          </a:prstGeom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04664"/>
            <a:ext cx="878497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smtClean="0"/>
              <a:t>Правильне дихання при виконанні </a:t>
            </a:r>
            <a:r>
              <a:rPr lang="uk-UA" sz="2800" b="1" dirty="0" err="1" smtClean="0"/>
              <a:t>асанів</a:t>
            </a:r>
            <a:r>
              <a:rPr lang="uk-UA" sz="2800" b="1" dirty="0" smtClean="0"/>
              <a:t> вправ з йоги.</a:t>
            </a:r>
            <a:endParaRPr lang="ru-RU" sz="2800" b="1" dirty="0" smtClean="0"/>
          </a:p>
          <a:p>
            <a:r>
              <a:rPr lang="ru-RU" sz="2000" dirty="0" smtClean="0"/>
              <a:t>1</a:t>
            </a:r>
            <a:r>
              <a:rPr lang="ru-RU" sz="2000" dirty="0"/>
              <a:t>. </a:t>
            </a:r>
            <a:r>
              <a:rPr lang="ru-RU" sz="2000" dirty="0" err="1"/>
              <a:t>Вдих</a:t>
            </a:r>
            <a:r>
              <a:rPr lang="ru-RU" sz="2000" dirty="0"/>
              <a:t> і </a:t>
            </a:r>
            <a:r>
              <a:rPr lang="ru-RU" sz="2000" dirty="0" err="1"/>
              <a:t>видих</a:t>
            </a:r>
            <a:r>
              <a:rPr lang="ru-RU" sz="2000" dirty="0"/>
              <a:t> ми </a:t>
            </a:r>
            <a:r>
              <a:rPr lang="ru-RU" sz="2000" dirty="0" err="1"/>
              <a:t>робимо</a:t>
            </a:r>
            <a:r>
              <a:rPr lang="ru-RU" sz="2000" dirty="0"/>
              <a:t> через </a:t>
            </a:r>
            <a:r>
              <a:rPr lang="ru-RU" sz="2000" dirty="0" err="1"/>
              <a:t>ніс</a:t>
            </a:r>
            <a:r>
              <a:rPr lang="ru-RU" sz="2000" dirty="0"/>
              <a:t>.</a:t>
            </a:r>
          </a:p>
          <a:p>
            <a:r>
              <a:rPr lang="ru-RU" sz="2000" dirty="0"/>
              <a:t>2. </a:t>
            </a:r>
            <a:r>
              <a:rPr lang="ru-RU" sz="2000" dirty="0" err="1"/>
              <a:t>Якщо</a:t>
            </a:r>
            <a:r>
              <a:rPr lang="ru-RU" sz="2000" dirty="0"/>
              <a:t> при </a:t>
            </a:r>
            <a:r>
              <a:rPr lang="ru-RU" sz="2000" dirty="0" err="1"/>
              <a:t>виконанні</a:t>
            </a:r>
            <a:r>
              <a:rPr lang="ru-RU" sz="2000" dirty="0"/>
              <a:t> </a:t>
            </a:r>
            <a:r>
              <a:rPr lang="ru-RU" sz="2000" dirty="0" err="1"/>
              <a:t>асани</a:t>
            </a:r>
            <a:r>
              <a:rPr lang="ru-RU" sz="2000" dirty="0"/>
              <a:t>, </a:t>
            </a:r>
            <a:r>
              <a:rPr lang="ru-RU" sz="2000" dirty="0" err="1"/>
              <a:t>ви</a:t>
            </a:r>
            <a:r>
              <a:rPr lang="ru-RU" sz="2000" dirty="0"/>
              <a:t> </a:t>
            </a:r>
            <a:r>
              <a:rPr lang="ru-RU" sz="2000" dirty="0" err="1"/>
              <a:t>відчули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дихання</a:t>
            </a:r>
            <a:r>
              <a:rPr lang="ru-RU" sz="2000" dirty="0"/>
              <a:t> </a:t>
            </a:r>
            <a:r>
              <a:rPr lang="ru-RU" sz="2000" dirty="0" err="1"/>
              <a:t>прискорилося</a:t>
            </a:r>
            <a:r>
              <a:rPr lang="ru-RU" sz="2000" dirty="0"/>
              <a:t>, </a:t>
            </a:r>
            <a:r>
              <a:rPr lang="ru-RU" sz="2000" dirty="0" err="1"/>
              <a:t>свідомо</a:t>
            </a:r>
            <a:r>
              <a:rPr lang="ru-RU" sz="2000" dirty="0"/>
              <a:t> </a:t>
            </a:r>
            <a:r>
              <a:rPr lang="ru-RU" sz="2000" dirty="0" err="1"/>
              <a:t>його</a:t>
            </a:r>
            <a:r>
              <a:rPr lang="ru-RU" sz="2000" dirty="0"/>
              <a:t> </a:t>
            </a:r>
            <a:r>
              <a:rPr lang="ru-RU" sz="2000" dirty="0" err="1"/>
              <a:t>уповільнюємо</a:t>
            </a:r>
            <a:r>
              <a:rPr lang="ru-RU" sz="2000" dirty="0"/>
              <a:t>.</a:t>
            </a:r>
          </a:p>
          <a:p>
            <a:r>
              <a:rPr lang="ru-RU" sz="2000" dirty="0"/>
              <a:t>3. Коли ми </a:t>
            </a:r>
            <a:r>
              <a:rPr lang="ru-RU" sz="2000" dirty="0" err="1"/>
              <a:t>виконуємо</a:t>
            </a:r>
            <a:r>
              <a:rPr lang="ru-RU" sz="2000" dirty="0"/>
              <a:t> </a:t>
            </a:r>
            <a:r>
              <a:rPr lang="ru-RU" sz="2000" dirty="0" err="1"/>
              <a:t>асану</a:t>
            </a:r>
            <a:r>
              <a:rPr lang="ru-RU" sz="2000" dirty="0"/>
              <a:t>, в </a:t>
            </a:r>
            <a:r>
              <a:rPr lang="ru-RU" sz="2000" dirty="0" err="1"/>
              <a:t>якій</a:t>
            </a:r>
            <a:r>
              <a:rPr lang="ru-RU" sz="2000" dirty="0"/>
              <a:t> </a:t>
            </a:r>
            <a:r>
              <a:rPr lang="ru-RU" sz="2000" dirty="0" err="1"/>
              <a:t>прогинаємо</a:t>
            </a:r>
            <a:r>
              <a:rPr lang="ru-RU" sz="2000" dirty="0"/>
              <a:t> </a:t>
            </a:r>
            <a:r>
              <a:rPr lang="ru-RU" sz="2000" dirty="0" err="1"/>
              <a:t>грудну</a:t>
            </a:r>
            <a:r>
              <a:rPr lang="ru-RU" sz="2000" dirty="0"/>
              <a:t> </a:t>
            </a:r>
            <a:r>
              <a:rPr lang="ru-RU" sz="2000" dirty="0" err="1"/>
              <a:t>клітку</a:t>
            </a:r>
            <a:r>
              <a:rPr lang="ru-RU" sz="2000" dirty="0"/>
              <a:t> - </a:t>
            </a:r>
            <a:r>
              <a:rPr lang="ru-RU" sz="2000" dirty="0" err="1"/>
              <a:t>її</a:t>
            </a:r>
            <a:r>
              <a:rPr lang="ru-RU" sz="2000" dirty="0"/>
              <a:t> </a:t>
            </a:r>
            <a:r>
              <a:rPr lang="ru-RU" sz="2000" dirty="0" err="1"/>
              <a:t>варто</a:t>
            </a:r>
            <a:r>
              <a:rPr lang="ru-RU" sz="2000" dirty="0"/>
              <a:t> </a:t>
            </a:r>
            <a:r>
              <a:rPr lang="ru-RU" sz="2000" dirty="0" err="1"/>
              <a:t>виконувати</a:t>
            </a:r>
            <a:r>
              <a:rPr lang="ru-RU" sz="2000" dirty="0"/>
              <a:t> на </a:t>
            </a:r>
            <a:r>
              <a:rPr lang="ru-RU" sz="2000" dirty="0" err="1"/>
              <a:t>вдиху</a:t>
            </a:r>
            <a:r>
              <a:rPr lang="ru-RU" sz="2000" dirty="0"/>
              <a:t>; а </a:t>
            </a:r>
            <a:r>
              <a:rPr lang="ru-RU" sz="2000" dirty="0" err="1"/>
              <a:t>виходити</a:t>
            </a:r>
            <a:r>
              <a:rPr lang="ru-RU" sz="2000" dirty="0"/>
              <a:t> з </a:t>
            </a:r>
            <a:r>
              <a:rPr lang="ru-RU" sz="2000" dirty="0" err="1"/>
              <a:t>такої</a:t>
            </a:r>
            <a:r>
              <a:rPr lang="ru-RU" sz="2000" dirty="0"/>
              <a:t> </a:t>
            </a:r>
            <a:r>
              <a:rPr lang="ru-RU" sz="2000" dirty="0" err="1"/>
              <a:t>асани</a:t>
            </a:r>
            <a:r>
              <a:rPr lang="ru-RU" sz="2000" dirty="0"/>
              <a:t> </a:t>
            </a:r>
            <a:r>
              <a:rPr lang="ru-RU" sz="2000" dirty="0" err="1"/>
              <a:t>будемо</a:t>
            </a:r>
            <a:r>
              <a:rPr lang="ru-RU" sz="2000" dirty="0"/>
              <a:t> на </a:t>
            </a:r>
            <a:r>
              <a:rPr lang="ru-RU" sz="2000" dirty="0" err="1"/>
              <a:t>видиху</a:t>
            </a:r>
            <a:r>
              <a:rPr lang="ru-RU" sz="2000" dirty="0"/>
              <a:t>. Коли при </a:t>
            </a:r>
            <a:r>
              <a:rPr lang="ru-RU" sz="2000" dirty="0" err="1"/>
              <a:t>виконанні</a:t>
            </a:r>
            <a:r>
              <a:rPr lang="ru-RU" sz="2000" dirty="0"/>
              <a:t> </a:t>
            </a:r>
            <a:r>
              <a:rPr lang="ru-RU" sz="2000" dirty="0" err="1"/>
              <a:t>асани</a:t>
            </a:r>
            <a:r>
              <a:rPr lang="ru-RU" sz="2000" dirty="0"/>
              <a:t> ми </a:t>
            </a:r>
            <a:r>
              <a:rPr lang="ru-RU" sz="2000" dirty="0" err="1"/>
              <a:t>нахиляється</a:t>
            </a:r>
            <a:r>
              <a:rPr lang="ru-RU" sz="2000" dirty="0"/>
              <a:t> вперед, то </a:t>
            </a:r>
            <a:r>
              <a:rPr lang="ru-RU" sz="2000" dirty="0" err="1"/>
              <a:t>входити</a:t>
            </a:r>
            <a:r>
              <a:rPr lang="ru-RU" sz="2000" dirty="0"/>
              <a:t> в </a:t>
            </a:r>
            <a:r>
              <a:rPr lang="ru-RU" sz="2000" dirty="0" err="1"/>
              <a:t>неї</a:t>
            </a:r>
            <a:r>
              <a:rPr lang="ru-RU" sz="2000" dirty="0"/>
              <a:t> ми </a:t>
            </a:r>
            <a:r>
              <a:rPr lang="ru-RU" sz="2000" dirty="0" err="1"/>
              <a:t>будемо</a:t>
            </a:r>
            <a:r>
              <a:rPr lang="ru-RU" sz="2000" dirty="0"/>
              <a:t> на </a:t>
            </a:r>
            <a:r>
              <a:rPr lang="ru-RU" sz="2000" dirty="0" err="1"/>
              <a:t>видиху</a:t>
            </a:r>
            <a:r>
              <a:rPr lang="ru-RU" sz="2000" dirty="0"/>
              <a:t>, а </a:t>
            </a:r>
            <a:r>
              <a:rPr lang="ru-RU" sz="2000" dirty="0" err="1"/>
              <a:t>виходити</a:t>
            </a:r>
            <a:r>
              <a:rPr lang="ru-RU" sz="2000" dirty="0"/>
              <a:t> - на </a:t>
            </a:r>
            <a:r>
              <a:rPr lang="ru-RU" sz="2000" dirty="0" err="1"/>
              <a:t>вдиху</a:t>
            </a:r>
            <a:r>
              <a:rPr lang="ru-RU" sz="2000" dirty="0"/>
              <a:t>.</a:t>
            </a:r>
          </a:p>
          <a:p>
            <a:r>
              <a:rPr lang="ru-RU" sz="2000" dirty="0"/>
              <a:t>4. У </a:t>
            </a:r>
            <a:r>
              <a:rPr lang="ru-RU" sz="2000" dirty="0" err="1"/>
              <a:t>асанах</a:t>
            </a:r>
            <a:r>
              <a:rPr lang="ru-RU" sz="2000" dirty="0"/>
              <a:t>, в </a:t>
            </a:r>
            <a:r>
              <a:rPr lang="ru-RU" sz="2000" dirty="0" err="1"/>
              <a:t>яких</a:t>
            </a:r>
            <a:r>
              <a:rPr lang="ru-RU" sz="2000" dirty="0"/>
              <a:t> є </a:t>
            </a:r>
            <a:r>
              <a:rPr lang="ru-RU" sz="2000" dirty="0" err="1"/>
              <a:t>скручування</a:t>
            </a:r>
            <a:r>
              <a:rPr lang="ru-RU" sz="2000" dirty="0"/>
              <a:t>, </a:t>
            </a:r>
            <a:r>
              <a:rPr lang="ru-RU" sz="2000" dirty="0" err="1"/>
              <a:t>спершу</a:t>
            </a:r>
            <a:r>
              <a:rPr lang="ru-RU" sz="2000" dirty="0"/>
              <a:t> </a:t>
            </a:r>
            <a:r>
              <a:rPr lang="ru-RU" sz="2000" dirty="0" err="1"/>
              <a:t>робимо</a:t>
            </a:r>
            <a:r>
              <a:rPr lang="ru-RU" sz="2000" dirty="0"/>
              <a:t> </a:t>
            </a:r>
            <a:r>
              <a:rPr lang="ru-RU" sz="2000" dirty="0" err="1"/>
              <a:t>вдих</a:t>
            </a:r>
            <a:r>
              <a:rPr lang="ru-RU" sz="2000" dirty="0"/>
              <a:t> і </a:t>
            </a:r>
            <a:r>
              <a:rPr lang="ru-RU" sz="2000" dirty="0" err="1"/>
              <a:t>витягуємо</a:t>
            </a:r>
            <a:r>
              <a:rPr lang="ru-RU" sz="2000" dirty="0"/>
              <a:t> хребет, на </a:t>
            </a:r>
            <a:r>
              <a:rPr lang="ru-RU" sz="2000" dirty="0" err="1"/>
              <a:t>видиху</a:t>
            </a:r>
            <a:r>
              <a:rPr lang="ru-RU" sz="2000" dirty="0"/>
              <a:t> </a:t>
            </a:r>
            <a:r>
              <a:rPr lang="ru-RU" sz="2000" dirty="0" err="1"/>
              <a:t>виконуємо</a:t>
            </a:r>
            <a:r>
              <a:rPr lang="ru-RU" sz="2000" dirty="0"/>
              <a:t> скрутку.</a:t>
            </a:r>
          </a:p>
          <a:p>
            <a:r>
              <a:rPr lang="ru-RU" sz="2000" dirty="0"/>
              <a:t>5. </a:t>
            </a:r>
            <a:r>
              <a:rPr lang="ru-RU" sz="2000" dirty="0" err="1"/>
              <a:t>Важливо</a:t>
            </a:r>
            <a:r>
              <a:rPr lang="ru-RU" sz="2000" dirty="0"/>
              <a:t>, </a:t>
            </a:r>
            <a:r>
              <a:rPr lang="ru-RU" sz="2000" dirty="0" err="1"/>
              <a:t>щоб</a:t>
            </a:r>
            <a:r>
              <a:rPr lang="ru-RU" sz="2000" dirty="0"/>
              <a:t> </a:t>
            </a:r>
            <a:r>
              <a:rPr lang="ru-RU" sz="2000" dirty="0" err="1"/>
              <a:t>протягом</a:t>
            </a:r>
            <a:r>
              <a:rPr lang="ru-RU" sz="2000" dirty="0"/>
              <a:t> </a:t>
            </a:r>
            <a:r>
              <a:rPr lang="ru-RU" sz="2000" dirty="0" err="1"/>
              <a:t>усього</a:t>
            </a:r>
            <a:r>
              <a:rPr lang="ru-RU" sz="2000" dirty="0"/>
              <a:t> </a:t>
            </a:r>
            <a:r>
              <a:rPr lang="ru-RU" sz="2000" dirty="0" err="1"/>
              <a:t>заняття</a:t>
            </a:r>
            <a:r>
              <a:rPr lang="ru-RU" sz="2000" dirty="0"/>
              <a:t> </a:t>
            </a:r>
            <a:r>
              <a:rPr lang="ru-RU" sz="2000" dirty="0" err="1"/>
              <a:t>йогою</a:t>
            </a:r>
            <a:r>
              <a:rPr lang="ru-RU" sz="2000" dirty="0"/>
              <a:t> наше </a:t>
            </a:r>
            <a:r>
              <a:rPr lang="ru-RU" sz="2000" dirty="0" err="1"/>
              <a:t>дихання</a:t>
            </a:r>
            <a:r>
              <a:rPr lang="ru-RU" sz="2000" dirty="0"/>
              <a:t> </a:t>
            </a:r>
            <a:r>
              <a:rPr lang="ru-RU" sz="2000" dirty="0" err="1"/>
              <a:t>було</a:t>
            </a:r>
            <a:r>
              <a:rPr lang="ru-RU" sz="2000" dirty="0"/>
              <a:t> </a:t>
            </a:r>
            <a:r>
              <a:rPr lang="ru-RU" sz="2000" dirty="0" err="1"/>
              <a:t>спокійним</a:t>
            </a:r>
            <a:r>
              <a:rPr lang="ru-RU" sz="2000" dirty="0"/>
              <a:t> і </a:t>
            </a:r>
            <a:r>
              <a:rPr lang="ru-RU" sz="2000" dirty="0" err="1"/>
              <a:t>рівним</a:t>
            </a:r>
            <a:r>
              <a:rPr lang="ru-RU" sz="2000" dirty="0"/>
              <a:t>.</a:t>
            </a:r>
          </a:p>
          <a:p>
            <a:r>
              <a:rPr lang="ru-RU" sz="2000" dirty="0"/>
              <a:t>6. В </a:t>
            </a:r>
            <a:r>
              <a:rPr lang="ru-RU" sz="2000" dirty="0" err="1"/>
              <a:t>усіх</a:t>
            </a:r>
            <a:r>
              <a:rPr lang="ru-RU" sz="2000" dirty="0"/>
              <a:t> </a:t>
            </a:r>
            <a:r>
              <a:rPr lang="ru-RU" sz="2000" dirty="0" err="1"/>
              <a:t>асанах</a:t>
            </a:r>
            <a:r>
              <a:rPr lang="ru-RU" sz="2000" dirty="0"/>
              <a:t> ми </a:t>
            </a:r>
            <a:r>
              <a:rPr lang="ru-RU" sz="2000" dirty="0" err="1"/>
              <a:t>дихаємо</a:t>
            </a:r>
            <a:r>
              <a:rPr lang="ru-RU" sz="2000" dirty="0"/>
              <a:t> </a:t>
            </a:r>
            <a:r>
              <a:rPr lang="ru-RU" sz="2000" dirty="0" err="1"/>
              <a:t>повним</a:t>
            </a:r>
            <a:r>
              <a:rPr lang="ru-RU" sz="2000" dirty="0"/>
              <a:t> </a:t>
            </a:r>
            <a:r>
              <a:rPr lang="ru-RU" sz="2000" dirty="0" err="1"/>
              <a:t>йогівським</a:t>
            </a:r>
            <a:r>
              <a:rPr lang="ru-RU" sz="2000" dirty="0"/>
              <a:t> </a:t>
            </a:r>
            <a:r>
              <a:rPr lang="ru-RU" sz="2000" dirty="0" err="1"/>
              <a:t>диханням</a:t>
            </a:r>
            <a:r>
              <a:rPr lang="ru-RU" sz="2000" dirty="0"/>
              <a:t>, яке </a:t>
            </a:r>
            <a:r>
              <a:rPr lang="ru-RU" sz="2000" dirty="0" err="1"/>
              <a:t>складається</a:t>
            </a:r>
            <a:r>
              <a:rPr lang="ru-RU" sz="2000" dirty="0"/>
              <a:t> з </a:t>
            </a:r>
            <a:r>
              <a:rPr lang="ru-RU" sz="2000" dirty="0" err="1"/>
              <a:t>трьох</a:t>
            </a:r>
            <a:r>
              <a:rPr lang="ru-RU" sz="2000" dirty="0"/>
              <a:t> </a:t>
            </a:r>
            <a:r>
              <a:rPr lang="ru-RU" sz="2000" dirty="0" err="1"/>
              <a:t>видів</a:t>
            </a:r>
            <a:r>
              <a:rPr lang="ru-RU" sz="2000" dirty="0"/>
              <a:t> </a:t>
            </a:r>
            <a:r>
              <a:rPr lang="ru-RU" sz="2000" dirty="0" err="1"/>
              <a:t>дихання</a:t>
            </a:r>
            <a:r>
              <a:rPr lang="ru-RU" sz="2000" dirty="0"/>
              <a:t>: </a:t>
            </a:r>
            <a:r>
              <a:rPr lang="ru-RU" sz="2000" dirty="0" err="1"/>
              <a:t>черевного</a:t>
            </a:r>
            <a:r>
              <a:rPr lang="ru-RU" sz="2000" dirty="0"/>
              <a:t> (</a:t>
            </a:r>
            <a:r>
              <a:rPr lang="ru-RU" sz="2000" dirty="0" err="1"/>
              <a:t>дихання</a:t>
            </a:r>
            <a:r>
              <a:rPr lang="ru-RU" sz="2000" dirty="0"/>
              <a:t> животом), грудного (</a:t>
            </a:r>
            <a:r>
              <a:rPr lang="ru-RU" sz="2000" dirty="0" err="1"/>
              <a:t>дихання</a:t>
            </a:r>
            <a:r>
              <a:rPr lang="ru-RU" sz="2000" dirty="0"/>
              <a:t> ребрами) і </a:t>
            </a:r>
            <a:r>
              <a:rPr lang="ru-RU" sz="2000" dirty="0" err="1"/>
              <a:t>дихання</a:t>
            </a:r>
            <a:r>
              <a:rPr lang="ru-RU" sz="2000" dirty="0"/>
              <a:t> </a:t>
            </a:r>
            <a:r>
              <a:rPr lang="ru-RU" sz="2000" dirty="0" err="1"/>
              <a:t>ключицями</a:t>
            </a:r>
            <a:r>
              <a:rPr lang="ru-RU" sz="2000" dirty="0"/>
              <a:t> (</a:t>
            </a:r>
            <a:r>
              <a:rPr lang="ru-RU" sz="2000" dirty="0" err="1"/>
              <a:t>дихання</a:t>
            </a:r>
            <a:r>
              <a:rPr lang="ru-RU" sz="2000" dirty="0"/>
              <a:t> </a:t>
            </a:r>
            <a:r>
              <a:rPr lang="ru-RU" sz="2000" dirty="0" err="1"/>
              <a:t>верхньою</a:t>
            </a:r>
            <a:r>
              <a:rPr lang="ru-RU" sz="2000" dirty="0"/>
              <a:t> </a:t>
            </a:r>
            <a:r>
              <a:rPr lang="ru-RU" sz="2000" dirty="0" err="1"/>
              <a:t>частиною</a:t>
            </a:r>
            <a:r>
              <a:rPr lang="ru-RU" sz="2000" dirty="0"/>
              <a:t> грудей).</a:t>
            </a:r>
          </a:p>
        </p:txBody>
      </p:sp>
    </p:spTree>
    <p:extLst>
      <p:ext uri="{BB962C8B-B14F-4D97-AF65-F5344CB8AC3E}">
        <p14:creationId xmlns:p14="http://schemas.microsoft.com/office/powerpoint/2010/main" val="5923765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6515088" y="4286256"/>
            <a:ext cx="2628912" cy="234316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2703" y="620688"/>
            <a:ext cx="3684272" cy="6008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76672"/>
            <a:ext cx="4855053" cy="6008728"/>
          </a:xfrm>
          <a:prstGeom prst="rect">
            <a:avLst/>
          </a:prstGeom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6530689" y="4455393"/>
            <a:ext cx="2628912" cy="234316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98303" y="687278"/>
            <a:ext cx="3448857" cy="61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87278"/>
            <a:ext cx="5479832" cy="4109874"/>
          </a:xfrm>
          <a:prstGeom prst="rect">
            <a:avLst/>
          </a:prstGeom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6084168" y="3933056"/>
            <a:ext cx="2831256" cy="276779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401" y="3140968"/>
            <a:ext cx="4934599" cy="355988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3" y="275456"/>
            <a:ext cx="5164832" cy="3873624"/>
          </a:xfrm>
          <a:prstGeom prst="rect">
            <a:avLst/>
          </a:prstGeom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6286512" y="4357694"/>
            <a:ext cx="2628912" cy="234316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30240" y="1772816"/>
            <a:ext cx="3206328" cy="492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482948"/>
            <a:ext cx="5904656" cy="3629395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214282" y="4214818"/>
            <a:ext cx="2628912" cy="234316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82" y="2300293"/>
            <a:ext cx="3648884" cy="4369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03079"/>
            <a:ext cx="5796136" cy="4550873"/>
          </a:xfrm>
          <a:prstGeom prst="rect">
            <a:avLst/>
          </a:prstGeom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500</Words>
  <Application>Microsoft Office PowerPoint</Application>
  <PresentationFormat>Экран (4:3)</PresentationFormat>
  <Paragraphs>40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Sasha</dc:creator>
  <cp:lastModifiedBy>Natali</cp:lastModifiedBy>
  <cp:revision>37</cp:revision>
  <dcterms:created xsi:type="dcterms:W3CDTF">2017-04-07T13:40:07Z</dcterms:created>
  <dcterms:modified xsi:type="dcterms:W3CDTF">2022-11-08T15:01:03Z</dcterms:modified>
</cp:coreProperties>
</file>