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2" r:id="rId10"/>
    <p:sldId id="268" r:id="rId11"/>
    <p:sldId id="269" r:id="rId12"/>
    <p:sldId id="270" r:id="rId13"/>
    <p:sldId id="271" r:id="rId14"/>
    <p:sldId id="272" r:id="rId15"/>
    <p:sldId id="261" r:id="rId16"/>
    <p:sldId id="273" r:id="rId17"/>
    <p:sldId id="274" r:id="rId18"/>
    <p:sldId id="275" r:id="rId19"/>
    <p:sldId id="276" r:id="rId20"/>
    <p:sldId id="277" r:id="rId21"/>
    <p:sldId id="260" r:id="rId22"/>
    <p:sldId id="283" r:id="rId23"/>
    <p:sldId id="284" r:id="rId24"/>
    <p:sldId id="286" r:id="rId25"/>
    <p:sldId id="289" r:id="rId26"/>
    <p:sldId id="288" r:id="rId27"/>
    <p:sldId id="290" r:id="rId28"/>
    <p:sldId id="279" r:id="rId29"/>
    <p:sldId id="291" r:id="rId30"/>
    <p:sldId id="292" r:id="rId31"/>
    <p:sldId id="293" r:id="rId32"/>
    <p:sldId id="294" r:id="rId33"/>
    <p:sldId id="295" r:id="rId34"/>
    <p:sldId id="282" r:id="rId35"/>
    <p:sldId id="296" r:id="rId36"/>
    <p:sldId id="297" r:id="rId37"/>
    <p:sldId id="298" r:id="rId38"/>
    <p:sldId id="299" r:id="rId39"/>
    <p:sldId id="300" r:id="rId40"/>
    <p:sldId id="278" r:id="rId41"/>
    <p:sldId id="305" r:id="rId42"/>
    <p:sldId id="304" r:id="rId43"/>
    <p:sldId id="303" r:id="rId44"/>
    <p:sldId id="302" r:id="rId45"/>
    <p:sldId id="301" r:id="rId46"/>
    <p:sldId id="281" r:id="rId47"/>
    <p:sldId id="310" r:id="rId48"/>
    <p:sldId id="309" r:id="rId49"/>
    <p:sldId id="308" r:id="rId50"/>
    <p:sldId id="307" r:id="rId51"/>
    <p:sldId id="306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280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34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7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81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013176"/>
            <a:ext cx="9753600" cy="2160240"/>
          </a:xfrm>
          <a:effectLst>
            <a:outerShdw blurRad="50800" dist="50800" dir="5400000" algn="ctr" rotWithShape="0">
              <a:schemeClr val="tx2"/>
            </a:outerShdw>
          </a:effectLst>
        </p:spPr>
        <p:txBody>
          <a:bodyPr>
            <a:noAutofit/>
          </a:bodyPr>
          <a:lstStyle/>
          <a:p>
            <a:r>
              <a:rPr lang="uk-UA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glow rad="127000">
                    <a:schemeClr val="accent6">
                      <a:lumMod val="75000"/>
                    </a:schemeClr>
                  </a:glow>
                  <a:outerShdw blurRad="38100" dist="38100" dir="2700000" algn="tl">
                    <a:schemeClr val="accent6">
                      <a:lumMod val="75000"/>
                      <a:alpha val="43000"/>
                    </a:schemeClr>
                  </a:outerShdw>
                </a:effectLst>
                <a:latin typeface="Comic Sans MS" panose="030F0702030302020204" pitchFamily="66" charset="0"/>
              </a:rPr>
              <a:t>Ерудит - Квартет</a:t>
            </a:r>
            <a:endParaRPr lang="ru-RU" sz="8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glow rad="127000">
                  <a:schemeClr val="accent6">
                    <a:lumMod val="75000"/>
                  </a:schemeClr>
                </a:glow>
                <a:outerShdw blurRad="38100" dist="38100" dir="2700000" algn="tl">
                  <a:schemeClr val="accent6">
                    <a:lumMod val="75000"/>
                    <a:alpha val="43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5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АРТИНКИ НА ИГРЫ\кукуруза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85611" y="214290"/>
            <a:ext cx="3261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Кукурудза</a:t>
            </a:r>
            <a:endParaRPr lang="ru-RU" sz="54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8869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4555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358082" y="535782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87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КАРТИНКИ НА ИГРЫ\кабачок-7.jpg"/>
          <p:cNvPicPr/>
          <p:nvPr/>
        </p:nvPicPr>
        <p:blipFill>
          <a:blip r:embed="rId2"/>
          <a:srcRect l="7727" t="15909" b="9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214290"/>
            <a:ext cx="3542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Кабачок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358082" y="535782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6794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АРТИНКИ НА ИГРЫ\красная смороди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28992" y="214290"/>
            <a:ext cx="5474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Смородина красная</a:t>
            </a:r>
            <a:endParaRPr lang="ru-RU" sz="36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286644" y="5429264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0852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АРТИНКИ НА ИГРЫ\петруш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"/>
            <a:ext cx="9144000" cy="6858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6314" y="214290"/>
            <a:ext cx="28264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Петрушка</a:t>
            </a:r>
            <a:endParaRPr lang="ru-RU" sz="36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15206" y="5429264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842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АРТИНКИ НА ИГРЫ\капуста броккол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86214" y="214290"/>
            <a:ext cx="3624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Капуста </a:t>
            </a:r>
            <a:r>
              <a:rPr lang="ru-RU" sz="36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брокколі</a:t>
            </a:r>
            <a:endParaRPr lang="ru-RU" sz="36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1655" y="24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2071726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2071726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8515" y="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429520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1838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124744"/>
            <a:ext cx="7200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/>
            <a:endParaRPr lang="ru-RU" sz="80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914400" indent="-914400" algn="ctr"/>
            <a:endParaRPr lang="ru-RU" sz="28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914400" indent="-914400" algn="ctr"/>
            <a:r>
              <a:rPr lang="ru-RU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3. Тварини на букву </a:t>
            </a:r>
          </a:p>
          <a:p>
            <a:pPr marL="914400" indent="-914400" algn="ctr"/>
            <a:r>
              <a:rPr lang="ru-RU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«К»</a:t>
            </a:r>
          </a:p>
        </p:txBody>
      </p:sp>
    </p:spTree>
    <p:extLst>
      <p:ext uri="{BB962C8B-B14F-4D97-AF65-F5344CB8AC3E}">
        <p14:creationId xmlns:p14="http://schemas.microsoft.com/office/powerpoint/2010/main" val="291913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85" name="Picture 21" descr="Самые смешные и нелепые позы котов (45 фото)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r="2452"/>
          <a:stretch>
            <a:fillRect/>
          </a:stretch>
        </p:blipFill>
        <p:spPr bwMode="auto">
          <a:xfrm>
            <a:off x="0" y="0"/>
            <a:ext cx="9144000" cy="66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87" name="Picture 23" descr="Самые смешные и нелепые позы котов (45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66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67" name="Picture 3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68" name="Picture 4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69" name="Picture 5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0" name="Picture 6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1" name="Picture 7" descr="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2" name="Picture 8" descr="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3" name="Picture 9" descr="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4" name="Picture 10" descr="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5" name="Picture 11" descr="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6" name="Picture 12" descr="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77" name="Picture 13" descr="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78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Кішка</a:t>
            </a:r>
            <a:r>
              <a:rPr lang="ru-RU" altLang="en-US" sz="3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(</a:t>
            </a:r>
            <a:r>
              <a:rPr lang="ru-RU" altLang="en-US" sz="34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кіт</a:t>
            </a:r>
            <a:r>
              <a:rPr lang="ru-RU" altLang="en-US" sz="3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)</a:t>
            </a:r>
          </a:p>
        </p:txBody>
      </p:sp>
      <p:sp>
        <p:nvSpPr>
          <p:cNvPr id="318479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5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07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8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18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18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18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18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18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18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18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18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18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18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18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18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506" name="Picture 18" descr="5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1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2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3" name="Picture 5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4" name="Picture 6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5" name="Picture 7" descr="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6" name="Picture 8" descr="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7" name="Picture 9" descr="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8" name="Picture 10" descr="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9" name="Picture 11" descr="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00" name="Picture 12" descr="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01" name="Picture 13" descr="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502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Крокодил</a:t>
            </a:r>
          </a:p>
        </p:txBody>
      </p:sp>
      <p:sp>
        <p:nvSpPr>
          <p:cNvPr id="319503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2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91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19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1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1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1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1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19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1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19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5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28" name="Picture 16" descr="1821087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5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6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7" name="Picture 5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8" name="Picture 6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9" name="Picture 7" descr="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0" name="Picture 8" descr="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1" name="Picture 9" descr="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2" name="Picture 10" descr="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3" name="Picture 11" descr="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4" name="Picture 12" descr="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5" name="Picture 13" descr="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Кури</a:t>
            </a:r>
          </a:p>
        </p:txBody>
      </p:sp>
      <p:sp>
        <p:nvSpPr>
          <p:cNvPr id="320527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3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104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20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20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20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0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20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20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20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20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20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20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57" name="Picture 21" descr="Кенгу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6683"/>
          <a:stretch>
            <a:fillRect/>
          </a:stretch>
        </p:blipFill>
        <p:spPr bwMode="auto">
          <a:xfrm>
            <a:off x="0" y="188913"/>
            <a:ext cx="9144000" cy="631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53" name="Picture 17" descr="kartinki24_kangaroo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38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39" name="Picture 3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0" name="Picture 4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1" name="Picture 5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2" name="Picture 6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3" name="Picture 7" descr="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4" name="Picture 8" descr="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5" name="Picture 9" descr="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6" name="Picture 10" descr="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7" name="Picture 11" descr="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8" name="Picture 12" descr="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9" name="Picture 13" descr="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50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Кенгуру</a:t>
            </a:r>
          </a:p>
        </p:txBody>
      </p:sp>
      <p:sp>
        <p:nvSpPr>
          <p:cNvPr id="321551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4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  <p:sp>
        <p:nvSpPr>
          <p:cNvPr id="321555" name="AutoShape 19" descr="Кенгуру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21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21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21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21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2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2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21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2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21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2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1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1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21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21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06489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6600" b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СВІТЛІ  ТЕМИ</a:t>
            </a:r>
            <a:endParaRPr lang="en-US" sz="6600" b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sz="4800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ru-RU" sz="4400" dirty="0">
              <a:ln w="1587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914400" indent="-914400">
              <a:buAutoNum type="arabicPeriod"/>
            </a:pPr>
            <a:r>
              <a:rPr lang="ru-RU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Підводний світ</a:t>
            </a:r>
          </a:p>
          <a:p>
            <a:pPr marL="914400" indent="-914400"/>
            <a:r>
              <a:rPr lang="ru-RU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2. </a:t>
            </a:r>
            <a:r>
              <a:rPr lang="ru-RU" sz="4400" b="1" i="1" dirty="0" err="1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Городні</a:t>
            </a:r>
            <a:r>
              <a:rPr lang="ru-RU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i="1" dirty="0" err="1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рослини</a:t>
            </a:r>
            <a:endParaRPr lang="ru-RU" sz="44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914400" indent="-914400"/>
            <a:r>
              <a:rPr lang="ru-RU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3. Тварини на букву «К»</a:t>
            </a:r>
          </a:p>
          <a:p>
            <a:pPr marL="914400" indent="-914400"/>
            <a:r>
              <a:rPr lang="ru-RU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4. </a:t>
            </a:r>
            <a:r>
              <a:rPr lang="ru-RU" sz="4400" b="1" i="1" dirty="0" err="1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Дудли</a:t>
            </a:r>
            <a:r>
              <a:rPr lang="ru-RU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i="1" dirty="0" err="1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Google</a:t>
            </a:r>
            <a:endParaRPr lang="ru-RU" sz="44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28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79" name="Picture 19" descr="kukushka_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1961"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80" name="Picture 20" descr="%D0%9A%D1%83%D0%BA%D1%83%D1%88%D0%BA%D0%B0-%D0%BE%D0%B1%D1%8B%D0%BA%D0%BD%D0%BE%D0%B2%D0%B5%D0%BD%D0%BD%D0%B0%D1%8F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100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2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3" name="Picture 3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4" name="Picture 4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5" name="Picture 5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6" name="Picture 6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7" name="Picture 7" descr="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8" name="Picture 8" descr="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9" name="Picture 9" descr="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70" name="Picture 10" descr="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71" name="Picture 11" descr="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72" name="Picture 12" descr="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73" name="Picture 13" descr="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74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Зозуля</a:t>
            </a:r>
          </a:p>
        </p:txBody>
      </p:sp>
      <p:sp>
        <p:nvSpPr>
          <p:cNvPr id="322575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5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310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22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22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22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2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2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22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22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22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22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22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22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22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22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2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2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22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22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9" y="980728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4.Дудли</a:t>
            </a:r>
          </a:p>
          <a:p>
            <a:pPr algn="ctr"/>
            <a:r>
              <a:rPr lang="ru-RU" sz="72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7200" b="1" i="1" dirty="0" err="1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sz="72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7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D:\смайли\гугл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39" y="3289052"/>
            <a:ext cx="5769634" cy="1940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70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смайли\день учителя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6436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93660" y="214290"/>
            <a:ext cx="28916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ru-RU" sz="3600" b="1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вчителя</a:t>
            </a:r>
            <a:endParaRPr lang="ru-RU" sz="36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92142" y="11764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2071726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2071726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39063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429520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645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2.image.bored.com/thumbnails/9-classic-google-doodles-ll-inspire-artist-you/asset_11744__big_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6176" y="500042"/>
            <a:ext cx="46584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ru-RU" sz="3600" b="1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захисту</a:t>
            </a:r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природи</a:t>
            </a:r>
            <a:endParaRPr lang="ru-RU" sz="3600" b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6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661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81009" y="-144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54774" y="4429181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286644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20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6" grpId="0" animBg="1"/>
      <p:bldP spid="11" grpId="0" animBg="1"/>
      <p:bldP spid="9" grpId="0" animBg="1"/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komirka.com/media/2012/01/medellin11-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892"/>
            <a:ext cx="9144000" cy="53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91803" y="285728"/>
            <a:ext cx="2398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ru-RU" sz="3600" b="1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квітів</a:t>
            </a:r>
            <a:endParaRPr lang="ru-RU" sz="3600" b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99340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50414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39315" y="2050414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429520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30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447758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omirka.com/media/2012/01/ukraine_day-2011-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455"/>
            <a:ext cx="8988425" cy="535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3" y="214290"/>
            <a:ext cx="71642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ru-RU" sz="36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незалежності</a:t>
            </a:r>
            <a:r>
              <a:rPr lang="ru-RU" sz="3600" b="1" cap="none" spc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України</a:t>
            </a:r>
            <a:endParaRPr lang="ru-RU" sz="36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071678"/>
            <a:ext cx="2285984" cy="237472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64690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1550" y="8635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15206" y="5429264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05515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 дню космонавтики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4294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2071726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2071726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00958" y="571501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50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38181" y="428604"/>
            <a:ext cx="7205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космонавтики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4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/>
      <p:bldP spid="17" grpId="0" animBg="1"/>
      <p:bldP spid="7" grpId="0" animBg="1"/>
      <p:bldP spid="18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майли\космос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214554"/>
            <a:ext cx="8646919" cy="392909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r>
              <a:rPr lang="ru-RU" sz="8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НАПІВТЕМНІ</a:t>
            </a:r>
            <a:r>
              <a:rPr lang="ru-RU" sz="80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</a:p>
          <a:p>
            <a:pPr algn="ctr"/>
            <a:r>
              <a:rPr lang="ru-RU" sz="80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ТЕМИ</a:t>
            </a:r>
          </a:p>
        </p:txBody>
      </p:sp>
    </p:spTree>
    <p:extLst>
      <p:ext uri="{BB962C8B-B14F-4D97-AF65-F5344CB8AC3E}">
        <p14:creationId xmlns:p14="http://schemas.microsoft.com/office/powerpoint/2010/main" val="542066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6602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/>
            <a:r>
              <a:rPr lang="ru-RU" sz="8800" b="1" i="1" dirty="0" err="1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Квіткова</a:t>
            </a:r>
            <a:endParaRPr lang="ru-RU" sz="88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914400" indent="-914400"/>
            <a:r>
              <a:rPr lang="ru-RU" sz="88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клумба </a:t>
            </a:r>
          </a:p>
        </p:txBody>
      </p:sp>
    </p:spTree>
    <p:extLst>
      <p:ext uri="{BB962C8B-B14F-4D97-AF65-F5344CB8AC3E}">
        <p14:creationId xmlns:p14="http://schemas.microsoft.com/office/powerpoint/2010/main" val="4246521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майли\георгин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7"/>
            <a:ext cx="9143999" cy="68640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54384" y="285728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ГЕОРГІН</a:t>
            </a:r>
          </a:p>
          <a:p>
            <a:pPr algn="ctr"/>
            <a:endParaRPr lang="ru-RU" sz="5400" b="0" cap="none" spc="0" dirty="0">
              <a:ln w="2857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54774" y="17241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14192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286644" y="5572140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636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vezda-adv.ru/images/fotooboi_new/priroda_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91" y="0"/>
            <a:ext cx="9215491" cy="691161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1628800"/>
            <a:ext cx="72728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</a:pPr>
            <a:r>
              <a:rPr lang="ru-RU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Підводний</a:t>
            </a:r>
            <a:r>
              <a:rPr lang="ru-RU" sz="72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світ</a:t>
            </a:r>
          </a:p>
        </p:txBody>
      </p:sp>
    </p:spTree>
    <p:extLst>
      <p:ext uri="{BB962C8B-B14F-4D97-AF65-F5344CB8AC3E}">
        <p14:creationId xmlns:p14="http://schemas.microsoft.com/office/powerpoint/2010/main" val="500467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майли\орхиде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97326" y="428604"/>
            <a:ext cx="3690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ОРХІДЕЯ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429520" y="5643578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463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майли\ма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23094" y="293408"/>
            <a:ext cx="1882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МАК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1308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215206" y="5429264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014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смайли\калла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6248" y="285728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A00C7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КАЛЛА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429520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68291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майли\календу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28992" y="214290"/>
            <a:ext cx="500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КАЛЕНДУЛА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00958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203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ravdapfo.ru/sites/default/files/99138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-35" b="3501"/>
          <a:stretch/>
        </p:blipFill>
        <p:spPr bwMode="auto">
          <a:xfrm>
            <a:off x="0" y="0"/>
            <a:ext cx="9147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411450"/>
            <a:ext cx="80283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/>
            <a:r>
              <a:rPr lang="ru-RU" sz="88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Розпізнавання</a:t>
            </a:r>
          </a:p>
        </p:txBody>
      </p:sp>
    </p:spTree>
    <p:extLst>
      <p:ext uri="{BB962C8B-B14F-4D97-AF65-F5344CB8AC3E}">
        <p14:creationId xmlns:p14="http://schemas.microsoft.com/office/powerpoint/2010/main" val="3037690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майли\летучая мышь.jpg"/>
          <p:cNvPicPr/>
          <p:nvPr/>
        </p:nvPicPr>
        <p:blipFill>
          <a:blip r:embed="rId2"/>
          <a:srcRect l="41849" t="35684" r="36143" b="3995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699792" y="73454"/>
            <a:ext cx="64442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Кажан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58369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963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18879" y="-96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15272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9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майли\улитка.jpg"/>
          <p:cNvPicPr/>
          <p:nvPr/>
        </p:nvPicPr>
        <p:blipFill>
          <a:blip r:embed="rId2"/>
          <a:srcRect l="59647" t="45533" r="20310" b="17579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203624" y="158100"/>
            <a:ext cx="300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Равлик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5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86710" y="55721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майли\жираф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06279" y="112509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ЖИРАФ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48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643834" y="55721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520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майли\слон.jpg"/>
          <p:cNvPicPr/>
          <p:nvPr/>
        </p:nvPicPr>
        <p:blipFill>
          <a:blip r:embed="rId2"/>
          <a:srcRect l="4667" r="70833" b="64677"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214942" y="214290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СЛОН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572396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15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смайли\черепаха.jpg"/>
          <p:cNvPicPr/>
          <p:nvPr/>
        </p:nvPicPr>
        <p:blipFill>
          <a:blip r:embed="rId2"/>
          <a:srcRect l="22287" t="24335" r="14057" b="613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29124" y="214290"/>
            <a:ext cx="4434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ЧЕРЕПАХА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8731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00958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8535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майли\1384618938_krevetka-rili_3 (1).jpg"/>
          <p:cNvPicPr/>
          <p:nvPr/>
        </p:nvPicPr>
        <p:blipFill>
          <a:blip r:embed="rId2"/>
          <a:srcRect t="17184" r="11170" b="12649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214290"/>
            <a:ext cx="3942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Креветка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2818" y="1217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429520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59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"/>
            <a:ext cx="9144000" cy="6858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836712"/>
            <a:ext cx="558011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/>
            <a:r>
              <a:rPr lang="ru-RU" sz="7200" b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Матриця </a:t>
            </a:r>
          </a:p>
          <a:p>
            <a:pPr marL="914400" indent="-914400"/>
            <a:r>
              <a:rPr lang="ru-RU" sz="8000" b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,,,КРО,,,</a:t>
            </a:r>
          </a:p>
        </p:txBody>
      </p:sp>
    </p:spTree>
    <p:extLst>
      <p:ext uri="{BB962C8B-B14F-4D97-AF65-F5344CB8AC3E}">
        <p14:creationId xmlns:p14="http://schemas.microsoft.com/office/powerpoint/2010/main" val="613457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llday.in.ua/img/p/89/888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" b="147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73454"/>
            <a:ext cx="64442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кров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63720" y="-1899"/>
            <a:ext cx="2571736" cy="21017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12037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15272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51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centre.hol.es/imgs/716169-simptomy-obliteriruyuschego-endarterii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r="9729"/>
          <a:stretch/>
        </p:blipFill>
        <p:spPr bwMode="auto">
          <a:xfrm>
            <a:off x="0" y="1256385"/>
            <a:ext cx="9144000" cy="43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15644" y="158100"/>
            <a:ext cx="2977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некроз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11032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31071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86710" y="55721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9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jbolji mikroskopi iz mišljenja kupaca">
            <a:extLst>
              <a:ext uri="{FF2B5EF4-FFF2-40B4-BE49-F238E27FC236}">
                <a16:creationId xmlns:a16="http://schemas.microsoft.com/office/drawing/2014/main" id="{FC73D885-F167-D979-2858-891B2C162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13449"/>
          <a:stretch/>
        </p:blipFill>
        <p:spPr bwMode="auto">
          <a:xfrm>
            <a:off x="-1474" y="7070"/>
            <a:ext cx="9145474" cy="685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12509"/>
            <a:ext cx="71642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Мікроскоп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7021" y="7618"/>
            <a:ext cx="2571736" cy="21030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114162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90741" y="586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0"/>
            <a:ext cx="2143140" cy="21030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101831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643834" y="55721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3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klass39.ru/wp-content/uploads/2013/10/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9903" y="-996482"/>
            <a:ext cx="5748078" cy="90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14290"/>
            <a:ext cx="8601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кровообіг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3280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03449" y="9517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46589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572396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82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laboutlines.com/wp-content/uploads/2015/03/acromegaly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"/>
            <a:ext cx="9144001" cy="68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9" y="214290"/>
            <a:ext cx="5728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акромегалія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64301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1160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00958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7272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10823" b="294"/>
          <a:stretch/>
        </p:blipFill>
        <p:spPr>
          <a:xfrm>
            <a:off x="-6627" y="0"/>
            <a:ext cx="913707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9672" y="404664"/>
            <a:ext cx="56886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/>
            <a:r>
              <a:rPr lang="ru-RU" sz="13800" b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Науки</a:t>
            </a:r>
          </a:p>
        </p:txBody>
      </p:sp>
    </p:spTree>
    <p:extLst>
      <p:ext uri="{BB962C8B-B14F-4D97-AF65-F5344CB8AC3E}">
        <p14:creationId xmlns:p14="http://schemas.microsoft.com/office/powerpoint/2010/main" val="2916524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"/>
            <a:ext cx="9144000" cy="68580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9792" y="73454"/>
            <a:ext cx="64442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хімія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0"/>
            <a:ext cx="2571736" cy="21017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15272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63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9291" y="158100"/>
            <a:ext cx="42098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Географія</a:t>
            </a:r>
          </a:p>
          <a:p>
            <a:pPr algn="ctr"/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62731" y="-576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-576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86710" y="55721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084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4" y="9444"/>
            <a:ext cx="9159773" cy="68485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9712" y="112509"/>
            <a:ext cx="71642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біологія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3" y="-915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10683" y="-915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4050" y="-9150"/>
            <a:ext cx="2143140" cy="21030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643834" y="55721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0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майли\осьминог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56570" y="285728"/>
            <a:ext cx="3307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Восьминіг</a:t>
            </a:r>
            <a:endParaRPr lang="ru-RU" sz="54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286644" y="535782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825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9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672"/>
            <a:ext cx="9144000" cy="52783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214290"/>
            <a:ext cx="8601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анатомія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8052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572396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0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vet-biologije.com/wp-content/uploads/2013/10/viru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9" y="214290"/>
            <a:ext cx="5728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>
                <a:ln w="127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вірусологія</a:t>
            </a:r>
            <a:endParaRPr lang="ru-RU" sz="5400" b="0" cap="none" spc="0" dirty="0">
              <a:ln w="127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64301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726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80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429180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071726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4429180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00958" y="550070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3986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D:\смайли\ФОНЫ\небо мерцает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741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7540" y="3071810"/>
            <a:ext cx="82654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ТЕМНІ ТЕМИ</a:t>
            </a:r>
          </a:p>
        </p:txBody>
      </p:sp>
    </p:spTree>
    <p:extLst>
      <p:ext uri="{BB962C8B-B14F-4D97-AF65-F5344CB8AC3E}">
        <p14:creationId xmlns:p14="http://schemas.microsoft.com/office/powerpoint/2010/main" val="2508868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смайли\бар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14942" y="214290"/>
            <a:ext cx="2877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БАРАН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62079" y="-96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45351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500958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</a:t>
            </a:r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296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img.ntv.ru/home/news/20090709/barsu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14942" y="214290"/>
            <a:ext cx="3270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БАРСУК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3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500958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9170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смайли\бегемот.jpg"/>
          <p:cNvPicPr/>
          <p:nvPr/>
        </p:nvPicPr>
        <p:blipFill>
          <a:blip r:embed="rId2"/>
          <a:srcRect l="12965" t="18588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050" name="AutoShape 2" descr="data:image/jpeg;base64,/9j/4AAQSkZJRgABAQAAAQABAAD/2wCEAAkGBxQTEhUUExQWFhUXGB8bGRgYGBwbGxseHBgeGhkcGh4aHCggGxolHxoZITEhJSkrLi4uFyAzODMsNygtLisBCgoKDg0OGxAQGiwkHyQsLCwsLCwsLCwsLCwsLCwsLCwsLCwsLCwsLCwsLCwsLCwsLCwsLCwsLCwsLCwsLCwsLP/AABEIAOEA4QMBIgACEQEDEQH/xAAbAAACAwEBAQAAAAAAAAAAAAAEBQIDBgABB//EAEcQAAECBAMFBQUFBgQEBwEAAAECEQADITEEEkEFIlFhcTKBkaGxBhPB0fAUQlJy4SMzYpKy8RU0gtJTc6KzJFRjdJPC4gf/xAAZAQADAQEBAAAAAAAAAAAAAAABAgMABAX/xAAiEQEBAAIDAAMBAAMBAAAAAAAAAQIRAyExEjJBUSJhgQT/2gAMAwEAAhEDEQA/ANlh5znpF5y2tCxKFJDu9X6eETmYjI6ll+AGp4R58n47Lf1LFLyzkEsAELck/wASYU7cmS5iZSZamXLmhYoWoT8DAeNxpmKJV3cBACp+iRXj9ax0YcM/UcuT+HWJx6id0BD6alz5WeB0SlGqj68Yqw+FIDk16/KCcpZ2LPFesfE+768WjRNImuSWA11v9axAnUv0iSpoApfz/taMOlU0ZB/EbJgaThmBq6ifNqgdI9w6M61qJI+qmOXLAL3JNyYzLk4fdrUnWBFSSWAZi3HW3y7jwic8WAJOp5QFh1VJFhDQpr7vIndNr86CBZ08moP1ygWbNJNVNy5co8mHdYGh8jGZL7Qdda944ePnHkjEkp1csPKvrEHDaux9P0geUGNdKxmOZWI3wTYBu/WDTPBqO7jCBJ42hphkEBwK+MZk1rIv94UbjqPOKMdLeVLBDgkngQ3wiycSRS4qPjHhWVJRXtU6AVPnEuSfqmKnGzBMkTEN+0lEKHMJ1B6Q+GJUr7KQOBd+KTWM7MUErTMIZjkm9LP3gwfsCfmBlC8pbAn8NwYllDwZsRQIxLs4nEh+cH4OqVOGqX1fRjxEKNlp/bYpNt5J8nhnhpu7UPvKPnE7e1JOksckTJZSq+g4HRozRw7KKVbqhTkp7EjjpGiUrXhC7aUpUxGUDfYmnC9Dxg45dhlgqk4gn3JIKVIJzBnURbU2inGSwlaspCgohR0alQYAnYohEubUJcVNGNXHWGa8q0pUDcfXnFJjq7iX4o98P4fER7Av2LmPCOhtxm9Gz1ZmpluYye1ceJkxTdkUSw0HLnxjYbcxvu5ExQNQlh1NBHz2QphS+kHixnoZ38TmOTBuEwtRSv19PFUhJena9P1g/DpermK2kSRh941o8XZSbm2j0pAWMxOQZU9o3+hHkoEAkmr6QoicSsAUqeL/AA6wGuYEglw+gr9PFUyawrx0MC4mYDeg4QWGYMBgBpU/V46dLYuTFJmhCEpFzUjrFS5hBjM9xiixrVVBA4WwCQKCPJ6zQHQP4/pERzNYYHLVWz8jHqCSbfVvlF8lIJaIzVhP1ZozaUz0sG7vk/iY8ljMon6b+/xiEiaDcuSXPwi5CxpYOD3GMD0TK0FNIKl4gs0RC0m1PWOQniw4aesYV3vCRShFY9w5GdtFA5epuIqKHYg1jkkg5T2gXELnjuaNjdUVOwQzFCuxNSUr5Edk9Yq2KPdT8hHaSUioelirVzDb7L7yWFVCWcEXflCpWypony5iVAlxmSqhvVQ7o5Zfyr2fwbgpaUYudfeQlXeKH4QTgVONbn1gibh2nqWLe7pz/WkXYKQwNGck8q1EJZsZVM6TulqQPKnqSXPZ4tW+sNgkOxuRAE2Wyw1R5Ac+caTTW7KNpyghQNCCc28HS+l+EUbJkEpIykBIZtHqT5w2xuD97unufrBKMKlCJmjmnhFZl0nWY/wib+M+A+cdHPP/ABr846G+ZfjTT2v2p7yYZaKpTc8VW8A8LkJyAaq9IplJGfkK/KLErc1t50i8monaukKYaufqsXT8UZaW+8dG84hIWA54ViBWk1N9BpArRKRJYFarnnHgnk2oBFGJxWbdbw+McM1Euw1jGWLL1NhwgbDpzLD0D1izGTWSNHo2sR2cSOpggvmIBUKk8OERn2JNzQRKXLJmMkFR4AE+kEzdkLVVaky0g3Ubeg84DE8ouVKuAWiCppzNrw4RpsDsCSlLGYpdXooJBfWgJ84NV7MYVsxSsa9p/WGDcZNU7KA99IDnTSsihrf9eXyjQytgJmzSsLUJH3T95TaJozc2g4YLBodkklPaZaiodWPwglpFgMGaEJYajhW/1wj2ZgyBZyS/nxh8iTJSSpJmA0oHPFu0l6xMyAtO6QTwLaaUJAMDVHcZQyyDw5jXr84vw7DV4IxuGymqSk/XKsDTJT1BHO0YRhlg1+MDYpwoK5xKRLI5x2NmZk8xWMxjsSf+090s7it4fERqFJBuAWNKd14wb7oWntIUD3axvNnqTMkhTu96+R5iOTlmrt0YXpeJA0ZwGEQmyGHCugi1TBTJIj2WVE5TrE5T6C4sBLEBncPzgDD4QqUtT5ePCl4c4iQ6AFFquIqEoCwqRWDaWQEvB2YkjiPq0QxYJIAIYuw4tDBKMrNa0ViW5za1YtSDttFH+HzvxekdDT7cv8PpHRtxvjXz+WqquZaC8gDNqe9heABM1gifmyjo8drlWrmZgpQ40eK5rpTvA5jxBHh847BBkg8LDif0vAaFKmOol6mvf/eNrrYy96XIncIJnFk1NdYASpjBM4ghzp5wplalFRrYaQXsqSqYSwoK+NoGloJZKe0o/wBo0eCwQQMgPZ7SvxE36f2hpNlt0nIdO6lSUvcZTQAneUQo3pfUd0RKQvKAUrbgaCurtXVm8YsXhxlNWSs727ok8/gzvrFAXL7IOYW+iKvBk/hb/sXhMI1ZakoBJdSgkuLboLVvXmO8TbWLE1aMOhRzHtNTdYX0sfOJz5yJUt6Biw8dB3mnKFXswM82ZOIJSWSHazuB3AecZmgw6QkJS7gPQJN9LC1D0bnC5ZWFshBBNVLSeJqnK9qdDBeJxedVBlAHjWxb1aPFolh071U6fdroWr06wJsbr8cuQvKClZQfyg06RavCLKQVLG6G3QxLBxpTibwtShUt1Ook0CXTUPcVpz6xZiZgyErckmlHAAIuHL2HwuYYhgFoVLyzA4dmJY1qD5tmDQj2hgTKUcpdOhPx+dIulTwjIFFhlt+IAUarkVNTwrBuFnS1pUEgqAsCC4Yh6Gpo8amhBKc8vrSJzU6K1gzaGAyBJAIQsOg8Hrlf4cO+F7uGPdCbPpShRDcLHpGh9jcUQpUugB48U/Eg+UZeapjXjBOExWRYWOR8NO8OIXPH5QcctVvkApLuVPxuPCCpcwl62gWXOSUBSXNHHQ+sVp7T276H5Rw+Ov0wlzw1asYETtBJmql6iniAaePkYHm4iycruXfhCbb4KJkuYKApyqPNJcEePgmK8WsstVPk3jjuNKVl34W9I9xNQAHAbTTlAOAx/vEfxChHxgnErYAaj4wueNxtxo45TKbj1+Z8o8izJyPhHsDQvmWGSCa2g/GrowLD6aFcokRapTln6x31xxdPXkk10SS/M28gPCBcGopkpHIP1ufWC9oSwqWW1sODH+8BLUyAk3Zj3fQhr4GPqMtTwTOqEiAkUhlhpbkE8ISnN9lSghJWogFmT5dwiQxbKFstb8LVYXesSxKsssJSkFQS5NX4jzeEPvVKWpFAm5LWfv6+MaXQWbPcRjwomu6KqKuFxy+jHkhKpywHKEuAAAHvc0oG0vC6WAZiQVZsrrIalLOeAJBY8uEHScQQoHS45n7p6PD7JS3bGHK1pQpbh6MG4Vbl8YNw6lS0iUBQglzuuafBubwNjZplKRMUkHNRILh6tvCrcYL/AMYfKgKZgCOWtHPH0gXvwRqFgpBDg+FNG48IomTd1iqnG3xirEhi4AIOlj3NccoHnzXBZVeAb0gwL2uCzlYA0dlAua3IJeL8KvdZtXJsSWFx8eUIVYqYijBQI7QP9/haK9nYxQ3FkgF2rU210tSDsNNBNCFqYg0ZqBh/EOB07uQiaZkxCSoOSmyqBRqLglrHjAsqeCEqNuPDmW0dhe7RYpThCVAJC6Hevq7cefyEJu70fU1sXIx0xZVLmKSUsxDMUqcsRwD2+MIpswgkG6Syh0LUhuFiYSxAyqZLPUWBJ+8QQq+ohTtglM0qIYL8HG6oeNe+NRgPGX5ERJCvL6+ukDYssWdw3k8U4dTFiYzV9B9m5wVIrdJbuZw3GDsPOd6eUZf2YxJSpaNCH8Kehh4jFEqZNRZ+HLrHBzTWbr4rvFfNxDkBrUMBbeS8hRI7BCv/AKnuYwWhBKi4FK1jzbQBw87MzKQQSdKMfMwMN/KUc9a0T7MxWRSSbFgrgX/WNZiZP3kitCOAHHmYwLESSH3hfujb7Cn+9wqVPVm8C3pHbz4y4yuTitl09c8R5x0SzDl5R0cm3S+XlTGJpMUk17omVu0du3No5kSQ50cfCOx2ys6VBHaFjYFrU5jwpwgjZYCkg3KaH4QylJLgxSdxK9VgpCy5SQygag6Q/koGdCRcs/QXaG+1NlyJ5d/dzPxNfqNRAWPwqpRM0qSUBGVBSdSGseTxOxSZQHtPGpGZjcl25Bgkd7VhLglkkqXVlMwURcU7J3uX6OAtoT5k6YmVJSVrmKAAFGLE8gAzk/lMfRfY32NXh0n3sxBmpbeAsHehUX4B2DtzgTujeoz2HxhAKWRmVc7wNL5ioH1pBEzFTcgCZCUsXzzGykCvVqcuojZbQwwUsmYlIUTTMgMeRVa/PWEuJ9nZG6olRKlABKlKUkmrbpLML62hrNklA7F2f9oWuZOUFgpZBG6HJG8lzVurUijaGFMla5bJDVSpbgKDOw0JqI1mLwiQhKZZDgGjs5BHgPrnAWZOIk+5xMsZwCy2BUkAsK61LaMz0jDtlJE9QouWWfqn08ojtDaCQGDudACbcA9BzgzEez2ISFZZoTLcO5BVeho/oTWPMLsmTLcTFrKz2SxLsdAXOh8YYpErFB95YH+qnKgD+kUYzEszMODVHSPpuyJiEIyLw4mS2YlQCVMQxI68GhP7Q+w3vBmw8oocOAZgKlCl3YDoTAEi2Xis4GYAVvo5PrDxaHORJITUULsFC4fQExg5krEYJRE2WoSiWJNcpNAR0JHwjRbH2sFkjMCeLvmB1HpAnpr5sw2fhMqmSTla1Li1X7u89zedhU4mSpJYFtbhQDpVzp6kQGifQsNIpw81UqYCoEpNyBUBxWmor3c4NLGZUghSkrDFNCPHxFfOISpQjYYjY6cSlRcImoJSFNRQFBmbjcEWduQzWM2TPw5/ayyE6KG8k94p3FjAMY+zgHv0pVZYKe9nHizd8bbDYAA5qDh9PGAweKSmdJU9lpfoSx9Y+kLmG3C1dOMc3N7tbj80h9kCSSTrQ9+sKPa7HIRJEpnK1BhyBc+JAEH43HpRQh1NQCteJjKYuUZkzPMqsmjWS3ZA4QeLjtuwzzkgWYVJllwOy6iOJB9DwjQexUwjCSwRfN5FvhGT2ySlLVzLLAcXOkbbZMj3UqVLegSARz1bzin/AKLrHROGd7Rc8Ux0Hf4YeI8I6OHVde8Xy5ExwlXUHuixS6u1IXYScGI5u3kYJEwZm0Md+3Low2fjWXwe3UWHf8o1GFnAjgPMRg5qGUyf7Q32ZtIghKjbXiNPCGxyJli1CkOOD0pe8KvbKcUSkJ/M48Gfvg6bPSlKVH5BuPDk/OMr7aYw+7KldoppyJVbyENnS4xR/wDzHHS0Tp86YQkpSkByKAqZSg+rhNeZj6JidqkjdmODYuW79Kx8T9lZS1T0BCXCVArOgTmDv3A+UfQMZKMghUl1SyN5JFU8wOGsLOh1tq9nbUAKkOa3c1BbmWiyXi2lhMohU0NnDZkklgCgsCmiiacfDHLxPvgkSxvKID18OcaRSFIw6MqlJanXXjzt5wdhofKwJCgucS+gftU5XFYo2hNDNLZzqeF9fq8XbQz5JRFCBVzXkT9cIzmIxinqXB+ZtGZopWISUhKlupncOCQDV7EmzWFdYRYvHbyiUFAezMf4czXLaVjsXiQlAUhRUokAWAqaOTWKtqzsqUgFJUQ5+L0pXSC2huF2qUkB1E8y7fAd8MsNthQuoc60rXjfrGCm7XD5Ql1cqDqSfrrHiJy1UKwBdgwAfmqp8BGbTY+1ctOMws5KWzpRmHNmNPSPkWFC5SwR1Hxje7MSRMlstRBUzFQIqC7fQhV7QbN92pBbdKiPEU8ngUYI2PtkKAUXYX5fpesaQLCgz1P3hwbTgaePWPmE9Zw80qHZJYjiI12xNopolVAajv6wfQ8rc4DEDK4IcUdqqHxF/GGJm0eofwjLScRlSUa3BtSrQd9oURSkHGaDK7M581JZ0gvdwG9PpoExGOJNCydGbxgYYhVQbinfAkxdKv1A8YOoG1qzlUSVXq8CqxFSdE6nzjp0ujk7oqTp9fKFuDwq8erKl0YZJqu2c8BxgZWYjJtfsDCnEzziFj9lLfIG7SrP0Ea4JzEU5iuv00VyUISlMuXuy0hg1u/ziZOg0L20vHBnn87t144/GCMp4f8AVHR77xXEfzR7C6hnyrbuH93iZmUUUc4H5g583gRY1Ap6Q59rZbLSoEHMjTiDoddIQS51Rm6Ev4GOjG7xidmqkuaQX4xOWdXtFUyKhMYtpB21g6bjVEAEuBT4xFckTUlSyVKSbE0aBklJBrUWiWCUc4SKvRuRoYYujzCYtEqSQlIG6WAGpsaXijGSFpxAnylPmCTksN4Dd1pXxgnCYBKUkrU+YFKmNuQ7nrxaK0LYgO+gOt/Vh5Q2ui77G7JwZ+01SUoBJswsfIF68o0CQFrlIB3E0JcAGrv5DxhXgUhEqaSbpQQ5q5A+NegiKsSkkXIAYCveelYJWr2iuSoFlOtrXAowpawMYieSpT8K04atDsnJLcBio99qwnTOyryh+LG44wxRUpAWKUGYMO8F/rhCr2rmZTunt0KqkJD1pozaawzws7KdGFevH4xbtWQFlBQstMJBSQDwJIo7374AsVOJRLeUly7FR+D69YEwuIxDB1zUBqgj0ehGtBGox+GRImKk1KZiaJNa8OINiO+E65TAgC9zyFTGNvo99mwr3hKiFEVzeA6O0He2ykiSDqVp9flC7Yc4ISsG5b5AQv8Aa6asmQm6M5Ue4MPDMfGMUHtuQn3KeJYp4n6+cT2FJzJCFG1AqzE2I727o9ROlLCku5SN8jTk59BEsIkpL5WBsKhhYHkfnyjMul7VmoICxYkMbuDbygmR7QqFcncDXupFW0ZfvN8BloG8OI49RCrDu7wN2DqVpF+0SDUImPqDBmFxs+Z+7wk0KJuoJSONSoiE2ERmnyRVipLtwB/SN7OmqJ0S9uthQ1bpCcnPcTYcUrPyPZ2ZML4pboBH7JB3STopVI0wJQMstISkHKALCj+DQTgcExZ9BTgGdzTjF4SCClgWq/Nmp+sc9yyy9VkxnhdUFi5o5OgAHmNIhKmiuUEvThS/UaRbPIIKQA33spc0uL11ryMDSlFQVloGIsWp9HwhNHWe+R+D/rEdC73f8K/5I6B2PRd7RYXNhnAqgu/LXu17oxeJk5rGPo+FlKWEk9kpq4A8Bz6Rg9sYMyJq5ZfLdJPA2+XdFeK9aJnCzCqIGVVxYnXhFkwOC14onoJ1LfXGOlYkuEK43ithZRmB2eqZYsNSaCD14zD4ZKt8KU1xrCydLmKOViRUJSCzDjHi9j5BmWO1TKR5jVqGsGXQfG5dqpvtBNmkiSClGpbhy74OwU9pEoqJzHMC93Cj8xAqVZU5UDKT+HzJgiUgiWUipScw5vQgfWkNjvYZSSdNXiZzlCBXKyq8qJtwBaLpWIRLUkFOYkivAPeEsrEHMpQqMqbdM3xg9TFlAOTfxpD6SrQbenhRITcDS3TzjMrnOyjcf2i04guo/GKBKCvvAFoIPUzSpw7FjXn3Qz2ZYFR3kKAa5ZSS4HO57oUoKUA5qO49WaGexzndL/gVUC/yq/dAEu2/LEzEKSlz+zBHVCiKc/nCmfNdyC78Of0YYY7F/wDi1nQbo6hx6wn95vNq9B3V7hBY0wqGynMCSsAizZXv1MLfamYtfukoLHec9b+ghtgZQUWSHIDd/HwZ34wMsJM9MvVCFE96gB8fCNWjGbE2kJKyFpzVuLjjQxtMPikTEiYC4sQk+v18YyGN2cUzlHTMT5mLUSshzB0h3dP1WFtPMdt1hsGFKJQQXNn5aUofWF209n+7UlQqLKH4TqP1EKkbYUGF3PSDpW3MoOZDoN6vXjeN8pQ+FhlsMZ8RLqzG5FvCNkuSwUovlNlCoo1mvoIxeypkvMFoUUkqqFUI6NcRrkYoBJXmIluCS48G4mkc/NO1eO0yGOUQoV7AanK4/WKZuIIAagAOutqv3QHiMbncj9mGYA6EP2sta+GkeBRKUoYKI3vzHMT6uzRJTw2w5AQaOS5d2JDX4tWKJuKLhKRl4EeajeB/tQUVB2y3ADU7i3rFhNAe0VX1o+hIsHgbbS330v8A4kzw/WOiP2VX4j9d8exu26CIxZClFqB3JDk+drwn9qtnGZL94/7RAfSqbkda25GGEjEAFOQZuGrve9KU8YNnTUe8UggkquzNWjc76wMbrtrNvlClU3qR5syWlU9CRV1AeJgraeDCVrBc5VEUY2PD5QPsBbYqUwNFi9D3NHZEWpn7PZRy0oRWrC3SFs7CFRyhy0bDHygrKEiqrc6wLN2dklKKaqIYQ0LtmEYFwyRR2J6XgqfhciMwFvT69IZ7PlpQACbBram8D7RxALoBc2pwtGAqSE1DliX7np3RccTSlvqnjFYmJS4JA6xH7TKpUcqEsNIqmuzG5SSDUd1FNpX4RXLxAPGnEH0iX+IJqxvy5EehirMCd5NeIv3QWTMsqJcZkt4UpB+ysR7uYk6BxpwpeBhJpnSo0uDduPMRVLooBXHjbpy5worJ+BUqYsnVT01Jc+pEUIlS5UtYUnMs2PDl5wRiJ7zGfUO3jAO254VMYHl3vWAJrslYloSoagnxJfuYJ8YS4LHy1YmbMVYkJAAJJ+i5iraW1iE+7RcsHGgFvIxDYKQlT0CtH5cOevjCbN8ejXF4B6m5hevDBmMPpE9wxrz1PzinEygkFR7Icxhl0zhwZp9dImvDUUxobw3w2FClLQKsxHQh4icMUqraBofkWy5CiA1xY9I1+zpryQ6q6jQdQBAUrDsX/t3xZsYD381BJSCHFHrowhOSf4mwvZth5uchBS5W/wB02e75ieEMZiAhCkh90B23iOIBceURThKVUU5RvEEEAWDka6N/eK8dh0kpUFJDBgM5Dc6ouRe8cu9roSlDNmBLagip1Lj6vDMpSuW3M7w0sGoPLzhepZJAIBCg7OUNcXyEvTUQ0RhUlCkMbKzMQcuRqAUB6Ugwt6DfY/4h4frHRd/iSPxq/kV/ujoPX9DdXIwCFBHu2Qou6SwJcXFK2iK9nhZJIAUKhjoaWNzFM4lDAVqCCdB14xNeKUqxBJGbe46d14PX6HbB7akti5iCmii4Bpevq8ZzP7uakhPZUDcVYvG79pUJCkTLqyEO5Orj1Now81Dr3qVvduB6RfC7hK2Y24nMMgKlJQSOHEkxnsf7Zl9xDKKfvHs8WAhvsdxhcQKZxLUAf4Uu7ascxrGBMveMHHLdoWaN07XnEVYPyJ8Lxo8NhzlA+8WzKJ1PVy0ZTBKVmS9nHr4RssG5mqBoCRlrwv5xSeloHaGBmJqUuPGFqcYHYIGboWja4hSX40Z9YARstAVmcdWqe/4xTVTJZeGmm8sAcWp4QQmWoA0elX8ukPGAqKdD+sB4rsqVnFAXBvanWBZRAIdqP5wPMkhRrRh4tp9cYp2HOKpKVKoTWsFLdz0jbAMVgFSu8d0INqY51Frk+EF4iapSyBz/AFgCbKCAVG/OFtPIrwcgmp8Tr3RZOxBRx0Zvg1QYHwuJer9A8M8CwXmLObefnziaiz/EF+7zKsWBNlNryB5wVtHaalSyEICUsAlhRuFNTHTEoWCLhV/jCqQGSqWTVJ48DSo7o2w0b+z+00oUrPQlg56Q+n4tC0s4PeIwE8kTAP4a9QfXnBOHmAhtW143hi1rsFjU9gmrFiOHOHXsjgPezFzFIDIFFVDljTnb1jBylGl2NO6PqmHnBAAA3SEmh7QAylunziXLdQ3HN0JtF0qyIUMrMRRs11E1r+EDnEErARvh62DBn48rGKp2EyrV94qVStnNSeQ4RXtAdoE7wCQBwtU93nHPHR0KkKeaFKVQKBIFgKMOcMZUz3cyprYmrVNfJQhBs6Y9CGzVV0CSR3UHjD2dOKglh985yaUuK+PlDQuSj7Sfxjyjon7o8fKX/ujoXQvMXLK3ILWzfAcj3RFMssP9IYXJAza6AR2FQFKcG6qhJFwmxasWTEJVMIUwLpJyhq8OjBubRugKvaFhIINVFQLs1GIvGUwqxKIWoFR0SLAHU8X0Sb689Xt5LpTlZTlmobOAz2DMIz8n98lL5lFYz5SAkVtTtHl56RbH6kvp0vAqeYSokqw7F71U57xSMHj8IQpWUEtY8nazMf8AS/OPpylFYBSwWA7al3+QjFbRmJJGdwkkEVJYKprVJSdRxtCcd1TZwm2TKK5iRZzGpMhanSkHMCcvy5XPhAuyMIUzwVDsknNTfSR2vzAi44g9Z4zE5Syu0agkbp/XlHRjlLUrOlStpq1cNQvTWtPpo8O0X+99d8B7SVmXm4s/o/lA6ByEN8w+Jhi9rqAuALv84Rfal4hWVJOVt5VqcOXIQdJCczLDp4QX7xCQJSU5EB2IZ3PE3J5wZlv0LNePZE3dCRRrdBBMtbvYU5+MVSkgXrzHqx+vKLJmKQlNbtresGUtgE7gzEfXGM9tnEe8WzUh5iMBOKAtKSpABto1C8CStgz1rYy8j6rIFOPGE+UPpDYWBSpaUWCjUtUAVPkI3eHw2GSjKlCSKMSAVE3uRe+ghJs/Y4lFWdbKDOQCRWrUsLVguVUgBTlzxYWL1He/KIZZbvSuMXTcDImhWUKCmoohspanZPrGKTLKJhSoMpKt5+IjeTUpSUKABSsFhxWRUnhVzGb9tcLlmoXb3gOcDQg/EN/LGwvehy8ZvEqdZVpYN9cYtQQ3rHk1NI8w3SOiIU2wKHUmrAKF+te6PoUjH5gyk1BLM3V6WJjDbHlZpqQnVQjRk5WBcE/xHM/BAA7POI802rxtHJxaFhIIOYJc6UbVtaNHk6TLUlpgBLXSGINTfMHp1tFOFS4SQwmMykJbMwUXLjmbM1FdIvOKKlqBZkkioAoCbkh2p5xDWlHqNnJSQc7k2BHGrs3DnYRHFSwEqTnSVAgsXOlHAN/lFM6cEnd3ipySQ/Hm8VYbCIBzqqpS3A0DCp/iqSwNKGN6OtJ+9/8AVHgqOi/7Sv8AFM/mT8o6Bod14meoFYISRmsKGv6RDFl5mUuKA9Tbv/WIFYzCYa5asNWNKcvhFOODqJHZYEEHQC3prrrGvZZ0We0WPZ5aNLqJe+gaEezHCgwBU4I8a+T+UGbUUFArL1LK66EOKgiK9jjKsruEhwWLcvP0MdM+iV+zXZxnSogAA7xtqSfjCWQkMVqQk+7Kt0JCgzggkKBvVmoSeUHyFpUEg3VW1bP5GmsBzZZSiaFtv0SAbUeqhZlEcO54hipRGy8RMBSAc6WLZ6nklQCQkV0ADgDmzIykqoUpcJJolLKqaAtusS1Iz/stImoBE0uKhIcuAzGugoGcnu1edkF0l1LB3aMkGhHByfFI4Q2fVDGbgD2j2A4SvDpcJz7o+8BLIl/m3g5jKDDr90VqGRVZXZIaYQjIoubHfqGFRqz/AECXPKMLuKIUmZlBALDMM4toCk/zmEPtVOUMMkrUhQUQo5k5jXeFEUAdqmprBxv4FjGYNZyqzLFA1QKKKgBa773gY73yq7yWtb5xTi8WZhIACZbkhIDB1GpLkknmSaBoV4/EOEioIJJ8vlFpCWn2GSZgADqUFlNDdkZgw40I7oM2fhDMmKoCEEORUUo72INYTbOxZSWQTvBlAG4III8CRG02Rh/cSmLhShmzAVdjTpwGsLldQ0m6NVOy5apEvkAFAgBgBcm8UT8SxUopBJLAkdoDiQTS4rF+WhzJBBDEWPJX8JvXppA+JkszN7spOVtTlqCed/70jobA8taFgqK1ZgCoJAJAA3srmvSPMJimTnIA0C+LmoyihFh3iL9n7PKiKHKZZzcMovlbjzuWi7DyVmuUIIcIe4oWOUVsCatB1poK90lSpOTss9ObmvGsAe2GFzYdYA3pZC34NQjwJhzLLKo5IA7sop6+cZ/HS1TPe5DRYO4/ZejU0cmBPTXxiljd4RPCRYmXmTHspFLtHWgbbHURMSU0Lhj5RpJE9UtM1anzfdckagE0POnQnhGW2cshSW0IjeYXCJmrDqO+kPVioli4BF7VeJcnp8SfB4lZmAhDqSGCglgAACbUAct4w42jNNVUBWASnWjVHCrHvjwYha5mRJ9zkzCgzFQDgHNcGgLfe7qzxUoCYgZbCqgKPZzwalucRqkSw6HUmwQKHerWwJvW7RVNxSQtkqZLMkDkHNDpevMxHBdhQmJyFLllEByWCSLOwfwpeJykFKc5ZJS++cpYmwDV560aNptrPdj8S/5f/wAx0Cf4zM/8zL/nP+6PYP8Axt/7dipv7MLCSpyxAPH9PjFG0JpEtaUdkpsWZiK8jUDwj2ZhlDNqH4aWFD3QPiJeZOVy6lVpYXNSeA6esLPTXwlkoObfKhuEqDOTuki96h+sXbMSrOZZSwuCmhUQQ2UW3iw7+UOsDhXQkpooLcXVmQjtVezluZ0pFkpKJbyx7s3yG6kioApY1vS/SLXKJSPAcjAJcuzChsX69xaoiK3zyzVgkltC7MxetAKcovXLXlQEkpY75BFBwbgePIXiZw5VlVl5OLMzhxYEMB/eIxSh86M4UKEJNCAAaMBUXq94lJnZVAFjQUNLGnn0vHsyUhClp7RoDmNXJsOLde6KhJBA3WXypXu527oF/ow6XmElQaqnW5oAzpA52uXvCr2qwCZkmYlI3kJ3WP8AwyzG9CB5NDeeSkrQymQpIHVIyXLuDlD9YpmoUCq29MJbQpUSa13mevWDOuy3t8iTLJBbnHszABTGx1f4Q6x2xVS1qSgBQeoeqeArcE2PdzNE2SUHJNSUqFWIY9Y6tyo3otwmHSk0cnjH0adIKilQ7WUOgGltX5VYNGFkFK50tCQzqDmtrm3IGPohAZizqFSTQCl+J4RHkuqphOi3G3ZLs5BNSHJ1YOS5hhLwi0IAKSRlc2o/B7kUHSCpGHSgBQ3lbxBSHDD0VXi8QEyaoqSFBKQAQHZ+LtXjCbFVIkTRKdsoJdJPB3YgmzgFusSze7lqa66vxJsOLCsESJU3IMyxQmoN9WqwOgtEDPTmSFKIVxUCeYLAM7a6UubDYqMEls6qAuHoSX0bnBOGwaQSaJfVQDqTcuCLV0iSMEcpIUCqhzAtUngS9eMDmWpYq9yzhNmpZVP7xpWrALwihOnITYLUAOLOoDvTaKAg5X0vTyjUe1mx1SVJxMpiHGdiwIfdWOYs/wAHEZvGzgkhaWVLmVChYKHbTyY1bgoDSOjHJOwXgZdLVGvp9c43ewEhUgZmotheoOlA+pjASsXuvUvG39l0tIdRDVqLgv8AXiI3J9S4+nMpCEzL7yiTQFL6u5DVrpFeKkpJGQpB6gklgTVbuL0cCkVYXOEipKkliFglJBeo466cIJXVlJSGe5YJFWPEvrSIfiv6oUxUynYFgTQivEuCKWHGkQn4A51TD2RU9oLOjZUNQnUmJ4nFLCmSnMQKrZL3sBQD16RUjErA7Si5YOCRViKFvrixgbbSf20/gmf9PyjyPXm/8NX/AMI/2x0NuhqKJvZm9D6wFj7T/rWPY6ExPkZYTtK/L8BGeP72Z3f0pjo6KQgmZY/lR/UIabN7H+hXoY9jolFMgs7X/T6wXsP91L6j1MdHQYFe43tzPyI/pipf7odTHR0C+Cxm1/8AOT/+Qf8AtxT7UdtH5T/WY6Ojqw/HPmW+yn+al/6/+2uN/PuO7+ox0dEeb7K8f1Mp15XVPxi7EWX+UekdHQn436WTewj8h/rVA+K7SvzI/qEdHRsPRvizD/vB+Uei4PV2Vf8AK+EdHQcfAvpftH/JHor+oRgZ/wDl1f8AuU/9ox0dFcAqOCsOo+MfQPZ39x3n0jo6H5vqXD7H0rtr6/7Y7FfvZf5vgI6OiFMKx/ZP+r1Edsyw6x0dG/W/CGOjo6E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214290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БЕГЕМОТ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00958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53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CEAAkGBxQTEhUUExQWFhUXGB8bGRgYGBwbGxseHBgeGhkcGh4aHCggGxolHxoZITEhJSkrLi4uFyAzODMsNygtLisBCgoKDg0OGxAQGiwkHyQsLCwsLCwsLCwsLCwsLCwsLCwsLCwsLCwsLCwsLCwsLCwsLCwsLCwsLCwsLCwsLCwsLP/AABEIAOEA4QMBIgACEQEDEQH/xAAbAAACAwEBAQAAAAAAAAAAAAAEBQIDBgABB//EAEcQAAECBAMFBQUFBgQEBwEAAAECEQADITEEEkEFIlFhcTKBkaGxBhPB0fAUQlJy4SMzYpKy8RU0gtJTc6KzJFRjdJPC4gf/xAAZAQADAQEBAAAAAAAAAAAAAAABAgMABAX/xAAiEQEBAAIDAAMBAAMBAAAAAAAAAQIRAyExEjJBUSJhgQT/2gAMAwEAAhEDEQA/ANlh5znpF5y2tCxKFJDu9X6eETmYjI6ll+AGp4R58n47Lf1LFLyzkEsAELck/wASYU7cmS5iZSZamXLmhYoWoT8DAeNxpmKJV3cBACp+iRXj9ax0YcM/UcuT+HWJx6id0BD6alz5WeB0SlGqj68Yqw+FIDk16/KCcpZ2LPFesfE+768WjRNImuSWA11v9axAnUv0iSpoApfz/taMOlU0ZB/EbJgaThmBq6ifNqgdI9w6M61qJI+qmOXLAL3JNyYzLk4fdrUnWBFSSWAZi3HW3y7jwic8WAJOp5QFh1VJFhDQpr7vIndNr86CBZ08moP1ygWbNJNVNy5co8mHdYGh8jGZL7Qdda944ePnHkjEkp1csPKvrEHDaux9P0geUGNdKxmOZWI3wTYBu/WDTPBqO7jCBJ42hphkEBwK+MZk1rIv94UbjqPOKMdLeVLBDgkngQ3wiycSRS4qPjHhWVJRXtU6AVPnEuSfqmKnGzBMkTEN+0lEKHMJ1B6Q+GJUr7KQOBd+KTWM7MUErTMIZjkm9LP3gwfsCfmBlC8pbAn8NwYllDwZsRQIxLs4nEh+cH4OqVOGqX1fRjxEKNlp/bYpNt5J8nhnhpu7UPvKPnE7e1JOksckTJZSq+g4HRozRw7KKVbqhTkp7EjjpGiUrXhC7aUpUxGUDfYmnC9Dxg45dhlgqk4gn3JIKVIJzBnURbU2inGSwlaspCgohR0alQYAnYohEubUJcVNGNXHWGa8q0pUDcfXnFJjq7iX4o98P4fER7Av2LmPCOhtxm9Gz1ZmpluYye1ceJkxTdkUSw0HLnxjYbcxvu5ExQNQlh1NBHz2QphS+kHixnoZ38TmOTBuEwtRSv19PFUhJena9P1g/DpermK2kSRh941o8XZSbm2j0pAWMxOQZU9o3+hHkoEAkmr6QoicSsAUqeL/AA6wGuYEglw+gr9PFUyawrx0MC4mYDeg4QWGYMBgBpU/V46dLYuTFJmhCEpFzUjrFS5hBjM9xiixrVVBA4WwCQKCPJ6zQHQP4/pERzNYYHLVWz8jHqCSbfVvlF8lIJaIzVhP1ZozaUz0sG7vk/iY8ljMon6b+/xiEiaDcuSXPwi5CxpYOD3GMD0TK0FNIKl4gs0RC0m1PWOQniw4aesYV3vCRShFY9w5GdtFA5epuIqKHYg1jkkg5T2gXELnjuaNjdUVOwQzFCuxNSUr5Edk9Yq2KPdT8hHaSUioelirVzDb7L7yWFVCWcEXflCpWypony5iVAlxmSqhvVQ7o5Zfyr2fwbgpaUYudfeQlXeKH4QTgVONbn1gibh2nqWLe7pz/WkXYKQwNGck8q1EJZsZVM6TulqQPKnqSXPZ4tW+sNgkOxuRAE2Wyw1R5Ac+caTTW7KNpyghQNCCc28HS+l+EUbJkEpIykBIZtHqT5w2xuD97unufrBKMKlCJmjmnhFZl0nWY/wib+M+A+cdHPP/ABr846G+ZfjTT2v2p7yYZaKpTc8VW8A8LkJyAaq9IplJGfkK/KLErc1t50i8monaukKYaufqsXT8UZaW+8dG84hIWA54ViBWk1N9BpArRKRJYFarnnHgnk2oBFGJxWbdbw+McM1Euw1jGWLL1NhwgbDpzLD0D1izGTWSNHo2sR2cSOpggvmIBUKk8OERn2JNzQRKXLJmMkFR4AE+kEzdkLVVaky0g3Ubeg84DE8ouVKuAWiCppzNrw4RpsDsCSlLGYpdXooJBfWgJ84NV7MYVsxSsa9p/WGDcZNU7KA99IDnTSsihrf9eXyjQytgJmzSsLUJH3T95TaJozc2g4YLBodkklPaZaiodWPwglpFgMGaEJYajhW/1wj2ZgyBZyS/nxh8iTJSSpJmA0oHPFu0l6xMyAtO6QTwLaaUJAMDVHcZQyyDw5jXr84vw7DV4IxuGymqSk/XKsDTJT1BHO0YRhlg1+MDYpwoK5xKRLI5x2NmZk8xWMxjsSf+090s7it4fERqFJBuAWNKd14wb7oWntIUD3axvNnqTMkhTu96+R5iOTlmrt0YXpeJA0ZwGEQmyGHCugi1TBTJIj2WVE5TrE5T6C4sBLEBncPzgDD4QqUtT5ePCl4c4iQ6AFFquIqEoCwqRWDaWQEvB2YkjiPq0QxYJIAIYuw4tDBKMrNa0ViW5za1YtSDttFH+HzvxekdDT7cv8PpHRtxvjXz+WqquZaC8gDNqe9heABM1gifmyjo8drlWrmZgpQ40eK5rpTvA5jxBHh847BBkg8LDif0vAaFKmOol6mvf/eNrrYy96XIncIJnFk1NdYASpjBM4ghzp5wplalFRrYaQXsqSqYSwoK+NoGloJZKe0o/wBo0eCwQQMgPZ7SvxE36f2hpNlt0nIdO6lSUvcZTQAneUQo3pfUd0RKQvKAUrbgaCurtXVm8YsXhxlNWSs727ok8/gzvrFAXL7IOYW+iKvBk/hb/sXhMI1ZakoBJdSgkuLboLVvXmO8TbWLE1aMOhRzHtNTdYX0sfOJz5yJUt6Biw8dB3mnKFXswM82ZOIJSWSHazuB3AecZmgw6QkJS7gPQJN9LC1D0bnC5ZWFshBBNVLSeJqnK9qdDBeJxedVBlAHjWxb1aPFolh071U6fdroWr06wJsbr8cuQvKClZQfyg06RavCLKQVLG6G3QxLBxpTibwtShUt1Ook0CXTUPcVpz6xZiZgyErckmlHAAIuHL2HwuYYhgFoVLyzA4dmJY1qD5tmDQj2hgTKUcpdOhPx+dIulTwjIFFhlt+IAUarkVNTwrBuFnS1pUEgqAsCC4Yh6Gpo8amhBKc8vrSJzU6K1gzaGAyBJAIQsOg8Hrlf4cO+F7uGPdCbPpShRDcLHpGh9jcUQpUugB48U/Eg+UZeapjXjBOExWRYWOR8NO8OIXPH5QcctVvkApLuVPxuPCCpcwl62gWXOSUBSXNHHQ+sVp7T276H5Rw+Ov0wlzw1asYETtBJmql6iniAaePkYHm4iycruXfhCbb4KJkuYKApyqPNJcEePgmK8WsstVPk3jjuNKVl34W9I9xNQAHAbTTlAOAx/vEfxChHxgnErYAaj4wueNxtxo45TKbj1+Z8o8izJyPhHsDQvmWGSCa2g/GrowLD6aFcokRapTln6x31xxdPXkk10SS/M28gPCBcGopkpHIP1ufWC9oSwqWW1sODH+8BLUyAk3Zj3fQhr4GPqMtTwTOqEiAkUhlhpbkE8ISnN9lSghJWogFmT5dwiQxbKFstb8LVYXesSxKsssJSkFQS5NX4jzeEPvVKWpFAm5LWfv6+MaXQWbPcRjwomu6KqKuFxy+jHkhKpywHKEuAAAHvc0oG0vC6WAZiQVZsrrIalLOeAJBY8uEHScQQoHS45n7p6PD7JS3bGHK1pQpbh6MG4Vbl8YNw6lS0iUBQglzuuafBubwNjZplKRMUkHNRILh6tvCrcYL/AMYfKgKZgCOWtHPH0gXvwRqFgpBDg+FNG48IomTd1iqnG3xirEhi4AIOlj3NccoHnzXBZVeAb0gwL2uCzlYA0dlAua3IJeL8KvdZtXJsSWFx8eUIVYqYijBQI7QP9/haK9nYxQ3FkgF2rU210tSDsNNBNCFqYg0ZqBh/EOB07uQiaZkxCSoOSmyqBRqLglrHjAsqeCEqNuPDmW0dhe7RYpThCVAJC6Hevq7cefyEJu70fU1sXIx0xZVLmKSUsxDMUqcsRwD2+MIpswgkG6Syh0LUhuFiYSxAyqZLPUWBJ+8QQq+ohTtglM0qIYL8HG6oeNe+NRgPGX5ERJCvL6+ukDYssWdw3k8U4dTFiYzV9B9m5wVIrdJbuZw3GDsPOd6eUZf2YxJSpaNCH8Kehh4jFEqZNRZ+HLrHBzTWbr4rvFfNxDkBrUMBbeS8hRI7BCv/AKnuYwWhBKi4FK1jzbQBw87MzKQQSdKMfMwMN/KUc9a0T7MxWRSSbFgrgX/WNZiZP3kitCOAHHmYwLESSH3hfujb7Cn+9wqVPVm8C3pHbz4y4yuTitl09c8R5x0SzDl5R0cm3S+XlTGJpMUk17omVu0du3No5kSQ50cfCOx2ys6VBHaFjYFrU5jwpwgjZYCkg3KaH4QylJLgxSdxK9VgpCy5SQygag6Q/koGdCRcs/QXaG+1NlyJ5d/dzPxNfqNRAWPwqpRM0qSUBGVBSdSGseTxOxSZQHtPGpGZjcl25Bgkd7VhLglkkqXVlMwURcU7J3uX6OAtoT5k6YmVJSVrmKAAFGLE8gAzk/lMfRfY32NXh0n3sxBmpbeAsHehUX4B2DtzgTujeoz2HxhAKWRmVc7wNL5ioH1pBEzFTcgCZCUsXzzGykCvVqcuojZbQwwUsmYlIUTTMgMeRVa/PWEuJ9nZG6olRKlABKlKUkmrbpLML62hrNklA7F2f9oWuZOUFgpZBG6HJG8lzVurUijaGFMla5bJDVSpbgKDOw0JqI1mLwiQhKZZDgGjs5BHgPrnAWZOIk+5xMsZwCy2BUkAsK61LaMz0jDtlJE9QouWWfqn08ojtDaCQGDudACbcA9BzgzEez2ISFZZoTLcO5BVeho/oTWPMLsmTLcTFrKz2SxLsdAXOh8YYpErFB95YH+qnKgD+kUYzEszMODVHSPpuyJiEIyLw4mS2YlQCVMQxI68GhP7Q+w3vBmw8oocOAZgKlCl3YDoTAEi2Xis4GYAVvo5PrDxaHORJITUULsFC4fQExg5krEYJRE2WoSiWJNcpNAR0JHwjRbH2sFkjMCeLvmB1HpAnpr5sw2fhMqmSTla1Li1X7u89zedhU4mSpJYFtbhQDpVzp6kQGifQsNIpw81UqYCoEpNyBUBxWmor3c4NLGZUghSkrDFNCPHxFfOISpQjYYjY6cSlRcImoJSFNRQFBmbjcEWduQzWM2TPw5/ayyE6KG8k94p3FjAMY+zgHv0pVZYKe9nHizd8bbDYAA5qDh9PGAweKSmdJU9lpfoSx9Y+kLmG3C1dOMc3N7tbj80h9kCSSTrQ9+sKPa7HIRJEpnK1BhyBc+JAEH43HpRQh1NQCteJjKYuUZkzPMqsmjWS3ZA4QeLjtuwzzkgWYVJllwOy6iOJB9DwjQexUwjCSwRfN5FvhGT2ySlLVzLLAcXOkbbZMj3UqVLegSARz1bzin/AKLrHROGd7Rc8Ux0Hf4YeI8I6OHVde8Xy5ExwlXUHuixS6u1IXYScGI5u3kYJEwZm0Md+3Low2fjWXwe3UWHf8o1GFnAjgPMRg5qGUyf7Q32ZtIghKjbXiNPCGxyJli1CkOOD0pe8KvbKcUSkJ/M48Gfvg6bPSlKVH5BuPDk/OMr7aYw+7KldoppyJVbyENnS4xR/wDzHHS0Tp86YQkpSkByKAqZSg+rhNeZj6JidqkjdmODYuW79Kx8T9lZS1T0BCXCVArOgTmDv3A+UfQMZKMghUl1SyN5JFU8wOGsLOh1tq9nbUAKkOa3c1BbmWiyXi2lhMohU0NnDZkklgCgsCmiiacfDHLxPvgkSxvKID18OcaRSFIw6MqlJanXXjzt5wdhofKwJCgucS+gftU5XFYo2hNDNLZzqeF9fq8XbQz5JRFCBVzXkT9cIzmIxinqXB+ZtGZopWISUhKlupncOCQDV7EmzWFdYRYvHbyiUFAezMf4czXLaVjsXiQlAUhRUokAWAqaOTWKtqzsqUgFJUQ5+L0pXSC2huF2qUkB1E8y7fAd8MsNthQuoc60rXjfrGCm7XD5Ql1cqDqSfrrHiJy1UKwBdgwAfmqp8BGbTY+1ctOMws5KWzpRmHNmNPSPkWFC5SwR1Hxje7MSRMlstRBUzFQIqC7fQhV7QbN92pBbdKiPEU8ngUYI2PtkKAUXYX5fpesaQLCgz1P3hwbTgaePWPmE9Zw80qHZJYjiI12xNopolVAajv6wfQ8rc4DEDK4IcUdqqHxF/GGJm0eofwjLScRlSUa3BtSrQd9oURSkHGaDK7M581JZ0gvdwG9PpoExGOJNCydGbxgYYhVQbinfAkxdKv1A8YOoG1qzlUSVXq8CqxFSdE6nzjp0ujk7oqTp9fKFuDwq8erKl0YZJqu2c8BxgZWYjJtfsDCnEzziFj9lLfIG7SrP0Ea4JzEU5iuv00VyUISlMuXuy0hg1u/ziZOg0L20vHBnn87t144/GCMp4f8AVHR77xXEfzR7C6hnyrbuH93iZmUUUc4H5g583gRY1Ap6Q59rZbLSoEHMjTiDoddIQS51Rm6Ev4GOjG7xidmqkuaQX4xOWdXtFUyKhMYtpB21g6bjVEAEuBT4xFckTUlSyVKSbE0aBklJBrUWiWCUc4SKvRuRoYYujzCYtEqSQlIG6WAGpsaXijGSFpxAnylPmCTksN4Dd1pXxgnCYBKUkrU+YFKmNuQ7nrxaK0LYgO+gOt/Vh5Q2ui77G7JwZ+01SUoBJswsfIF68o0CQFrlIB3E0JcAGrv5DxhXgUhEqaSbpQQ5q5A+NegiKsSkkXIAYCveelYJWr2iuSoFlOtrXAowpawMYieSpT8K04atDsnJLcBio99qwnTOyryh+LG44wxRUpAWKUGYMO8F/rhCr2rmZTunt0KqkJD1pozaawzws7KdGFevH4xbtWQFlBQstMJBSQDwJIo7374AsVOJRLeUly7FR+D69YEwuIxDB1zUBqgj0ehGtBGox+GRImKk1KZiaJNa8OINiO+E65TAgC9zyFTGNvo99mwr3hKiFEVzeA6O0He2ykiSDqVp9flC7Yc4ISsG5b5AQv8Aa6asmQm6M5Ue4MPDMfGMUHtuQn3KeJYp4n6+cT2FJzJCFG1AqzE2I727o9ROlLCku5SN8jTk59BEsIkpL5WBsKhhYHkfnyjMul7VmoICxYkMbuDbygmR7QqFcncDXupFW0ZfvN8BloG8OI49RCrDu7wN2DqVpF+0SDUImPqDBmFxs+Z+7wk0KJuoJSONSoiE2ERmnyRVipLtwB/SN7OmqJ0S9uthQ1bpCcnPcTYcUrPyPZ2ZML4pboBH7JB3STopVI0wJQMstISkHKALCj+DQTgcExZ9BTgGdzTjF4SCClgWq/Nmp+sc9yyy9VkxnhdUFi5o5OgAHmNIhKmiuUEvThS/UaRbPIIKQA33spc0uL11ryMDSlFQVloGIsWp9HwhNHWe+R+D/rEdC73f8K/5I6B2PRd7RYXNhnAqgu/LXu17oxeJk5rGPo+FlKWEk9kpq4A8Bz6Rg9sYMyJq5ZfLdJPA2+XdFeK9aJnCzCqIGVVxYnXhFkwOC14onoJ1LfXGOlYkuEK43ithZRmB2eqZYsNSaCD14zD4ZKt8KU1xrCydLmKOViRUJSCzDjHi9j5BmWO1TKR5jVqGsGXQfG5dqpvtBNmkiSClGpbhy74OwU9pEoqJzHMC93Cj8xAqVZU5UDKT+HzJgiUgiWUipScw5vQgfWkNjvYZSSdNXiZzlCBXKyq8qJtwBaLpWIRLUkFOYkivAPeEsrEHMpQqMqbdM3xg9TFlAOTfxpD6SrQbenhRITcDS3TzjMrnOyjcf2i04guo/GKBKCvvAFoIPUzSpw7FjXn3Qz2ZYFR3kKAa5ZSS4HO57oUoKUA5qO49WaGexzndL/gVUC/yq/dAEu2/LEzEKSlz+zBHVCiKc/nCmfNdyC78Of0YYY7F/wDi1nQbo6hx6wn95vNq9B3V7hBY0wqGynMCSsAizZXv1MLfamYtfukoLHec9b+ghtgZQUWSHIDd/HwZ34wMsJM9MvVCFE96gB8fCNWjGbE2kJKyFpzVuLjjQxtMPikTEiYC4sQk+v18YyGN2cUzlHTMT5mLUSshzB0h3dP1WFtPMdt1hsGFKJQQXNn5aUofWF209n+7UlQqLKH4TqP1EKkbYUGF3PSDpW3MoOZDoN6vXjeN8pQ+FhlsMZ8RLqzG5FvCNkuSwUovlNlCoo1mvoIxeypkvMFoUUkqqFUI6NcRrkYoBJXmIluCS48G4mkc/NO1eO0yGOUQoV7AanK4/WKZuIIAagAOutqv3QHiMbncj9mGYA6EP2sta+GkeBRKUoYKI3vzHMT6uzRJTw2w5AQaOS5d2JDX4tWKJuKLhKRl4EeajeB/tQUVB2y3ADU7i3rFhNAe0VX1o+hIsHgbbS330v8A4kzw/WOiP2VX4j9d8exu26CIxZClFqB3JDk+drwn9qtnGZL94/7RAfSqbkda25GGEjEAFOQZuGrve9KU8YNnTUe8UggkquzNWjc76wMbrtrNvlClU3qR5syWlU9CRV1AeJgraeDCVrBc5VEUY2PD5QPsBbYqUwNFi9D3NHZEWpn7PZRy0oRWrC3SFs7CFRyhy0bDHygrKEiqrc6wLN2dklKKaqIYQ0LtmEYFwyRR2J6XgqfhciMwFvT69IZ7PlpQACbBram8D7RxALoBc2pwtGAqSE1DliX7np3RccTSlvqnjFYmJS4JA6xH7TKpUcqEsNIqmuzG5SSDUd1FNpX4RXLxAPGnEH0iX+IJqxvy5EehirMCd5NeIv3QWTMsqJcZkt4UpB+ysR7uYk6BxpwpeBhJpnSo0uDduPMRVLooBXHjbpy5worJ+BUqYsnVT01Jc+pEUIlS5UtYUnMs2PDl5wRiJ7zGfUO3jAO254VMYHl3vWAJrslYloSoagnxJfuYJ8YS4LHy1YmbMVYkJAAJJ+i5iraW1iE+7RcsHGgFvIxDYKQlT0CtH5cOevjCbN8ejXF4B6m5hevDBmMPpE9wxrz1PzinEygkFR7Icxhl0zhwZp9dImvDUUxobw3w2FClLQKsxHQh4icMUqraBofkWy5CiA1xY9I1+zpryQ6q6jQdQBAUrDsX/t3xZsYD381BJSCHFHrowhOSf4mwvZth5uchBS5W/wB02e75ieEMZiAhCkh90B23iOIBceURThKVUU5RvEEEAWDka6N/eK8dh0kpUFJDBgM5Dc6ouRe8cu9roSlDNmBLagip1Lj6vDMpSuW3M7w0sGoPLzhepZJAIBCg7OUNcXyEvTUQ0RhUlCkMbKzMQcuRqAUB6Ugwt6DfY/4h4frHRd/iSPxq/kV/ujoPX9DdXIwCFBHu2Qou6SwJcXFK2iK9nhZJIAUKhjoaWNzFM4lDAVqCCdB14xNeKUqxBJGbe46d14PX6HbB7akti5iCmii4Bpevq8ZzP7uakhPZUDcVYvG79pUJCkTLqyEO5Orj1Now81Dr3qVvduB6RfC7hK2Y24nMMgKlJQSOHEkxnsf7Zl9xDKKfvHs8WAhvsdxhcQKZxLUAf4Uu7ascxrGBMveMHHLdoWaN07XnEVYPyJ8Lxo8NhzlA+8WzKJ1PVy0ZTBKVmS9nHr4RssG5mqBoCRlrwv5xSeloHaGBmJqUuPGFqcYHYIGboWja4hSX40Z9YARstAVmcdWqe/4xTVTJZeGmm8sAcWp4QQmWoA0elX8ukPGAqKdD+sB4rsqVnFAXBvanWBZRAIdqP5wPMkhRrRh4tp9cYp2HOKpKVKoTWsFLdz0jbAMVgFSu8d0INqY51Frk+EF4iapSyBz/AFgCbKCAVG/OFtPIrwcgmp8Tr3RZOxBRx0Zvg1QYHwuJer9A8M8CwXmLObefnziaiz/EF+7zKsWBNlNryB5wVtHaalSyEICUsAlhRuFNTHTEoWCLhV/jCqQGSqWTVJ48DSo7o2w0b+z+00oUrPQlg56Q+n4tC0s4PeIwE8kTAP4a9QfXnBOHmAhtW143hi1rsFjU9gmrFiOHOHXsjgPezFzFIDIFFVDljTnb1jBylGl2NO6PqmHnBAAA3SEmh7QAylunziXLdQ3HN0JtF0qyIUMrMRRs11E1r+EDnEErARvh62DBn48rGKp2EyrV94qVStnNSeQ4RXtAdoE7wCQBwtU93nHPHR0KkKeaFKVQKBIFgKMOcMZUz3cyprYmrVNfJQhBs6Y9CGzVV0CSR3UHjD2dOKglh985yaUuK+PlDQuSj7Sfxjyjon7o8fKX/ujoXQvMXLK3ILWzfAcj3RFMssP9IYXJAza6AR2FQFKcG6qhJFwmxasWTEJVMIUwLpJyhq8OjBubRugKvaFhIINVFQLs1GIvGUwqxKIWoFR0SLAHU8X0Sb689Xt5LpTlZTlmobOAz2DMIz8n98lL5lFYz5SAkVtTtHl56RbH6kvp0vAqeYSokqw7F71U57xSMHj8IQpWUEtY8nazMf8AS/OPpylFYBSwWA7al3+QjFbRmJJGdwkkEVJYKprVJSdRxtCcd1TZwm2TKK5iRZzGpMhanSkHMCcvy5XPhAuyMIUzwVDsknNTfSR2vzAi44g9Z4zE5Syu0agkbp/XlHRjlLUrOlStpq1cNQvTWtPpo8O0X+99d8B7SVmXm4s/o/lA6ByEN8w+Jhi9rqAuALv84Rfal4hWVJOVt5VqcOXIQdJCczLDp4QX7xCQJSU5EB2IZ3PE3J5wZlv0LNePZE3dCRRrdBBMtbvYU5+MVSkgXrzHqx+vKLJmKQlNbtresGUtgE7gzEfXGM9tnEe8WzUh5iMBOKAtKSpABto1C8CStgz1rYy8j6rIFOPGE+UPpDYWBSpaUWCjUtUAVPkI3eHw2GSjKlCSKMSAVE3uRe+ghJs/Y4lFWdbKDOQCRWrUsLVguVUgBTlzxYWL1He/KIZZbvSuMXTcDImhWUKCmoohspanZPrGKTLKJhSoMpKt5+IjeTUpSUKABSsFhxWRUnhVzGb9tcLlmoXb3gOcDQg/EN/LGwvehy8ZvEqdZVpYN9cYtQQ3rHk1NI8w3SOiIU2wKHUmrAKF+te6PoUjH5gyk1BLM3V6WJjDbHlZpqQnVQjRk5WBcE/xHM/BAA7POI802rxtHJxaFhIIOYJc6UbVtaNHk6TLUlpgBLXSGINTfMHp1tFOFS4SQwmMykJbMwUXLjmbM1FdIvOKKlqBZkkioAoCbkh2p5xDWlHqNnJSQc7k2BHGrs3DnYRHFSwEqTnSVAgsXOlHAN/lFM6cEnd3ipySQ/Hm8VYbCIBzqqpS3A0DCp/iqSwNKGN6OtJ+9/8AVHgqOi/7Sv8AFM/mT8o6Bod14meoFYISRmsKGv6RDFl5mUuKA9Tbv/WIFYzCYa5asNWNKcvhFOODqJHZYEEHQC3prrrGvZZ0We0WPZ5aNLqJe+gaEezHCgwBU4I8a+T+UGbUUFArL1LK66EOKgiK9jjKsruEhwWLcvP0MdM+iV+zXZxnSogAA7xtqSfjCWQkMVqQk+7Kt0JCgzggkKBvVmoSeUHyFpUEg3VW1bP5GmsBzZZSiaFtv0SAbUeqhZlEcO54hipRGy8RMBSAc6WLZ6nklQCQkV0ADgDmzIykqoUpcJJolLKqaAtusS1Iz/stImoBE0uKhIcuAzGugoGcnu1edkF0l1LB3aMkGhHByfFI4Q2fVDGbgD2j2A4SvDpcJz7o+8BLIl/m3g5jKDDr90VqGRVZXZIaYQjIoubHfqGFRqz/AECXPKMLuKIUmZlBALDMM4toCk/zmEPtVOUMMkrUhQUQo5k5jXeFEUAdqmprBxv4FjGYNZyqzLFA1QKKKgBa773gY73yq7yWtb5xTi8WZhIACZbkhIDB1GpLkknmSaBoV4/EOEioIJJ8vlFpCWn2GSZgADqUFlNDdkZgw40I7oM2fhDMmKoCEEORUUo72INYTbOxZSWQTvBlAG4III8CRG02Rh/cSmLhShmzAVdjTpwGsLldQ0m6NVOy5apEvkAFAgBgBcm8UT8SxUopBJLAkdoDiQTS4rF+WhzJBBDEWPJX8JvXppA+JkszN7spOVtTlqCed/70jobA8taFgqK1ZgCoJAJAA3srmvSPMJimTnIA0C+LmoyihFh3iL9n7PKiKHKZZzcMovlbjzuWi7DyVmuUIIcIe4oWOUVsCatB1poK90lSpOTss9ObmvGsAe2GFzYdYA3pZC34NQjwJhzLLKo5IA7sop6+cZ/HS1TPe5DRYO4/ZejU0cmBPTXxiljd4RPCRYmXmTHspFLtHWgbbHURMSU0Lhj5RpJE9UtM1anzfdckagE0POnQnhGW2cshSW0IjeYXCJmrDqO+kPVioli4BF7VeJcnp8SfB4lZmAhDqSGCglgAACbUAct4w42jNNVUBWASnWjVHCrHvjwYha5mRJ9zkzCgzFQDgHNcGgLfe7qzxUoCYgZbCqgKPZzwalucRqkSw6HUmwQKHerWwJvW7RVNxSQtkqZLMkDkHNDpevMxHBdhQmJyFLllEByWCSLOwfwpeJykFKc5ZJS++cpYmwDV560aNptrPdj8S/5f/wAx0Cf4zM/8zL/nP+6PYP8Axt/7dipv7MLCSpyxAPH9PjFG0JpEtaUdkpsWZiK8jUDwj2ZhlDNqH4aWFD3QPiJeZOVy6lVpYXNSeA6esLPTXwlkoObfKhuEqDOTuki96h+sXbMSrOZZSwuCmhUQQ2UW3iw7+UOsDhXQkpooLcXVmQjtVezluZ0pFkpKJbyx7s3yG6kioApY1vS/SLXKJSPAcjAJcuzChsX69xaoiK3zyzVgkltC7MxetAKcovXLXlQEkpY75BFBwbgePIXiZw5VlVl5OLMzhxYEMB/eIxSh86M4UKEJNCAAaMBUXq94lJnZVAFjQUNLGnn0vHsyUhClp7RoDmNXJsOLde6KhJBA3WXypXu527oF/ow6XmElQaqnW5oAzpA52uXvCr2qwCZkmYlI3kJ3WP8AwyzG9CB5NDeeSkrQymQpIHVIyXLuDlD9YpmoUCq29MJbQpUSa13mevWDOuy3t8iTLJBbnHszABTGx1f4Q6x2xVS1qSgBQeoeqeArcE2PdzNE2SUHJNSUqFWIY9Y6tyo3otwmHSk0cnjH0adIKilQ7WUOgGltX5VYNGFkFK50tCQzqDmtrm3IGPohAZizqFSTQCl+J4RHkuqphOi3G3ZLs5BNSHJ1YOS5hhLwi0IAKSRlc2o/B7kUHSCpGHSgBQ3lbxBSHDD0VXi8QEyaoqSFBKQAQHZ+LtXjCbFVIkTRKdsoJdJPB3YgmzgFusSze7lqa66vxJsOLCsESJU3IMyxQmoN9WqwOgtEDPTmSFKIVxUCeYLAM7a6UubDYqMEls6qAuHoSX0bnBOGwaQSaJfVQDqTcuCLV0iSMEcpIUCqhzAtUngS9eMDmWpYq9yzhNmpZVP7xpWrALwihOnITYLUAOLOoDvTaKAg5X0vTyjUe1mx1SVJxMpiHGdiwIfdWOYs/wAHEZvGzgkhaWVLmVChYKHbTyY1bgoDSOjHJOwXgZdLVGvp9c43ewEhUgZmotheoOlA+pjASsXuvUvG39l0tIdRDVqLgv8AXiI3J9S4+nMpCEzL7yiTQFL6u5DVrpFeKkpJGQpB6gklgTVbuL0cCkVYXOEipKkliFglJBeo466cIJXVlJSGe5YJFWPEvrSIfiv6oUxUynYFgTQivEuCKWHGkQn4A51TD2RU9oLOjZUNQnUmJ4nFLCmSnMQKrZL3sBQD16RUjErA7Si5YOCRViKFvrixgbbSf20/gmf9PyjyPXm/8NX/AMI/2x0NuhqKJvZm9D6wFj7T/rWPY6ExPkZYTtK/L8BGeP72Z3f0pjo6KQgmZY/lR/UIabN7H+hXoY9jolFMgs7X/T6wXsP91L6j1MdHQYFe43tzPyI/pipf7odTHR0C+Cxm1/8AOT/+Qf8AtxT7UdtH5T/WY6Ojqw/HPmW+yn+al/6/+2uN/PuO7+ox0dEeb7K8f1Mp15XVPxi7EWX+UekdHQn436WTewj8h/rVA+K7SvzI/qEdHRsPRvizD/vB+Uei4PV2Vf8AK+EdHQcfAvpftH/JHor+oRgZ/wDl1f8AuU/9ox0dFcAqOCsOo+MfQPZ39x3n0jo6H5vqXD7H0rtr6/7Y7FfvZf5vgI6OiFMKx/ZP+r1Edsyw6x0dG/W/CGOjo6E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8006" name="Picture 6" descr="http://farm2.staticflickr.com/1128/5125851762_0c5605eeb8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"/>
            <a:ext cx="9144000" cy="6858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57752" y="214290"/>
            <a:ext cx="3437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БУЙВОЛ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00958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088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www.youloveit.ru/uploads/posts/2012-11/1351885476_67330-ale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3438" y="214290"/>
            <a:ext cx="4280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БУРУНДУК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48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-48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2071630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500958" y="55007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5</a:t>
            </a:r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896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69" name="Picture 17" descr="u793_3240_romash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4467" r="118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5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6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7" name="Picture 5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57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8" name="Picture 6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9" name="Picture 7" descr="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0" name="Picture 8" descr="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1" name="Picture 9" descr="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2" name="Picture 10" descr="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3" name="Picture 11" descr="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4" name="Picture 12" descr="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5" name="Picture 13" descr="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66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Ромашки (та лютики)</a:t>
            </a:r>
          </a:p>
        </p:txBody>
      </p:sp>
      <p:sp>
        <p:nvSpPr>
          <p:cNvPr id="330767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919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0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0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0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30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30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30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30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30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95" name="Picture 19" descr="%D0%BA%D0%BE%D0%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r="6683"/>
          <a:stretch>
            <a:fillRect/>
          </a:stretch>
        </p:blipFill>
        <p:spPr bwMode="auto">
          <a:xfrm>
            <a:off x="0" y="0"/>
            <a:ext cx="9144000" cy="67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7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79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0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1" name="Picture 5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2" name="Picture 6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3" name="Picture 7" descr="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4" name="Picture 8" descr="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5" name="Picture 9" descr="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6" name="Picture 10" descr="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7" name="Picture 11" descr="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8" name="Picture 12" descr="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9" name="Picture 13" descr="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90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Дзвоники</a:t>
            </a:r>
            <a:endParaRPr lang="ru-RU" altLang="en-US" sz="34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1791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2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4377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3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3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3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3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3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смайли\скат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28992" y="285728"/>
            <a:ext cx="2010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143768" y="5286388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291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19" name="Picture 19" descr="alenkij-tsvetochek-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532813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21" name="Picture 21" descr="19638465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195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2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3" name="Picture 3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4" name="Picture 4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5" name="Picture 5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6" name="Picture 6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7" name="Picture 7" descr="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8" name="Picture 8" descr="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9" name="Picture 9" descr="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0" name="Picture 10" descr="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1" name="Picture 11" descr="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2" name="Picture 12" descr="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3" name="Picture 13" descr="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14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Аленький цветочек</a:t>
            </a:r>
          </a:p>
        </p:txBody>
      </p:sp>
      <p:sp>
        <p:nvSpPr>
          <p:cNvPr id="332815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3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1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2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2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2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2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32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32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32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32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32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41" name="Picture 17" descr="cvetik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2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27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28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29" name="Picture 5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0" name="Picture 6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1" name="Picture 7" descr="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2" name="Picture 8" descr="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3" name="Picture 9" descr="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4" name="Picture 10" descr="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5" name="Picture 11" descr="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6" name="Picture 12" descr="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7" name="Picture 13" descr="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38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Цветик-семицветик</a:t>
            </a:r>
          </a:p>
        </p:txBody>
      </p:sp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4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561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3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3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3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3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3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3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3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67" name="Picture 19" descr="12844895863304754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"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68" name="Picture 20" descr="83357186_large_63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0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475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1" name="Picture 3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2" name="Picture 4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939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3" name="Picture 5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4" name="Picture 6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44475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5" name="Picture 7" descr="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6" name="Picture 8" descr="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7" name="Picture 9" descr="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411412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8" name="Picture 10" descr="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444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9" name="Picture 11" descr="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60" name="Picture 12" descr="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2193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61" name="Picture 13" descr="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08500"/>
            <a:ext cx="24114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62" name="Rectangle 14"/>
          <p:cNvSpPr>
            <a:spLocks noChangeArrowheads="1"/>
          </p:cNvSpPr>
          <p:nvPr/>
        </p:nvSpPr>
        <p:spPr bwMode="auto">
          <a:xfrm>
            <a:off x="971550" y="5949950"/>
            <a:ext cx="71421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Каменный цветок</a:t>
            </a:r>
          </a:p>
        </p:txBody>
      </p:sp>
      <p:sp>
        <p:nvSpPr>
          <p:cNvPr id="334863" name="Text Box 15"/>
          <p:cNvSpPr txBox="1">
            <a:spLocks noChangeArrowheads="1"/>
          </p:cNvSpPr>
          <p:nvPr/>
        </p:nvSpPr>
        <p:spPr bwMode="auto">
          <a:xfrm>
            <a:off x="7812088" y="5815013"/>
            <a:ext cx="1081087" cy="854075"/>
          </a:xfrm>
          <a:prstGeom prst="rect">
            <a:avLst/>
          </a:prstGeom>
          <a:noFill/>
          <a:ln>
            <a:noFill/>
          </a:ln>
          <a:effectLst>
            <a:outerShdw dist="188799" dir="286357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5</a:t>
            </a:r>
            <a:r>
              <a:rPr lang="ru-RU" altLang="en-US" sz="50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114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4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4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4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4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34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4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34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34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34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34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34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34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34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6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2411413"/>
          </a:xfrm>
          <a:prstGeom prst="rect">
            <a:avLst/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3131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6600" b="1" dirty="0">
                <a:solidFill>
                  <a:srgbClr val="FFFF00"/>
                </a:solidFill>
                <a:latin typeface="Comic Sans MS" pitchFamily="66" charset="0"/>
              </a:rPr>
              <a:t>Глазок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80312" y="3244334"/>
            <a:ext cx="17636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0720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2363788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27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5400" b="1" dirty="0" err="1">
                <a:solidFill>
                  <a:srgbClr val="FFFF00"/>
                </a:solidFill>
                <a:latin typeface="Comic Sans MS" pitchFamily="66" charset="0"/>
              </a:rPr>
              <a:t>Адмірал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08304" y="3244334"/>
            <a:ext cx="1835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096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/>
          <a:stretch>
            <a:fillRect/>
          </a:stretch>
        </p:blipFill>
        <p:spPr bwMode="auto">
          <a:xfrm>
            <a:off x="0" y="0"/>
            <a:ext cx="6213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59112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33825"/>
            <a:ext cx="3059112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106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4800" b="1" dirty="0">
                <a:solidFill>
                  <a:srgbClr val="FFFF00"/>
                </a:solidFill>
                <a:latin typeface="Comic Sans MS" pitchFamily="66" charset="0"/>
              </a:rPr>
              <a:t>Монарх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84368" y="3244334"/>
            <a:ext cx="11521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611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697663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43" y="0"/>
            <a:ext cx="4608582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4000" b="1" dirty="0" err="1">
                <a:solidFill>
                  <a:srgbClr val="FFFF00"/>
                </a:solidFill>
                <a:latin typeface="Comic Sans MS" pitchFamily="66" charset="0"/>
              </a:rPr>
              <a:t>Сфінкс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40353" y="3244333"/>
            <a:ext cx="140364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914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071912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82" y="4040314"/>
            <a:ext cx="3635896" cy="3058618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49993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6600" b="1" dirty="0">
                <a:solidFill>
                  <a:srgbClr val="FFFF00"/>
                </a:solidFill>
                <a:latin typeface="Comic Sans MS" pitchFamily="66" charset="0"/>
              </a:rPr>
              <a:t>Лунка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668344" y="5805264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7897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4149080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Viva</a:t>
            </a:r>
            <a:r>
              <a:rPr lang="ru-RU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victorum</a:t>
            </a:r>
            <a:r>
              <a:rPr lang="ru-RU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sz="80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) </a:t>
            </a:r>
            <a:endParaRPr lang="ru-RU" sz="80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7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смайли\ман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449" y="0"/>
            <a:ext cx="915124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86446" y="0"/>
            <a:ext cx="2635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Манта</a:t>
            </a:r>
            <a:endParaRPr lang="ru-RU" sz="54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68337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143768" y="535782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8798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смайли\рыба-камен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"/>
            <a:ext cx="9144000" cy="68336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98852" y="214290"/>
            <a:ext cx="44213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Риба</a:t>
            </a:r>
            <a:r>
              <a:rPr lang="ru-RU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5400" b="1" cap="none" spc="0" dirty="0" err="1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Камінь</a:t>
            </a:r>
            <a:endParaRPr lang="ru-RU" sz="54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285984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0"/>
            <a:ext cx="2571736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71678"/>
            <a:ext cx="2285984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32"/>
            <a:ext cx="2285984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2071678"/>
            <a:ext cx="2143140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4429132"/>
            <a:ext cx="2143140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071678"/>
            <a:ext cx="2571736" cy="23574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4429132"/>
            <a:ext cx="2571736" cy="24288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93848" y="-12192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0"/>
            <a:ext cx="2143140" cy="2071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215206" y="535782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364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смайли\огородные расте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5080"/>
            <a:ext cx="9143999" cy="684784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1052736"/>
            <a:ext cx="77768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/>
            <a:r>
              <a:rPr lang="ru-RU" sz="8800" b="1" i="1" dirty="0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2.Городні </a:t>
            </a:r>
          </a:p>
          <a:p>
            <a:pPr marL="914400" indent="-914400" algn="ctr"/>
            <a:r>
              <a:rPr lang="ru-RU" sz="8800" b="1" i="1" dirty="0" err="1">
                <a:ln w="18415" cmpd="sng">
                  <a:solidFill>
                    <a:srgbClr val="00B0F0">
                      <a:alpha val="72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Рослини</a:t>
            </a:r>
            <a:endParaRPr lang="ru-RU" sz="88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914400" indent="-914400" algn="ctr"/>
            <a:endParaRPr lang="ru-RU" sz="8800" b="1" i="1" dirty="0">
              <a:ln w="18415" cmpd="sng">
                <a:solidFill>
                  <a:srgbClr val="00B0F0">
                    <a:alpha val="72000"/>
                  </a:srgb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68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199</Words>
  <Application>Microsoft Office PowerPoint</Application>
  <PresentationFormat>Екран (4:3)</PresentationFormat>
  <Paragraphs>162</Paragraphs>
  <Slides>68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68</vt:i4>
      </vt:variant>
    </vt:vector>
  </HeadingPairs>
  <TitlesOfParts>
    <vt:vector size="75" baseType="lpstr">
      <vt:lpstr>Arial</vt:lpstr>
      <vt:lpstr>Arial Black</vt:lpstr>
      <vt:lpstr>Bookman Old Style</vt:lpstr>
      <vt:lpstr>Calibri</vt:lpstr>
      <vt:lpstr>Century Gothic</vt:lpstr>
      <vt:lpstr>Comic Sans MS</vt:lpstr>
      <vt:lpstr>Тема Office</vt:lpstr>
      <vt:lpstr>Ерудит - Квартет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Angie</dc:creator>
  <cp:lastModifiedBy>Анжелка Черняховська</cp:lastModifiedBy>
  <cp:revision>35</cp:revision>
  <dcterms:created xsi:type="dcterms:W3CDTF">2016-01-04T22:32:56Z</dcterms:created>
  <dcterms:modified xsi:type="dcterms:W3CDTF">2022-10-26T18:06:05Z</dcterms:modified>
</cp:coreProperties>
</file>