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80" r:id="rId6"/>
    <p:sldId id="262" r:id="rId7"/>
    <p:sldId id="261" r:id="rId8"/>
    <p:sldId id="263" r:id="rId9"/>
    <p:sldId id="257" r:id="rId10"/>
    <p:sldId id="271" r:id="rId11"/>
    <p:sldId id="264" r:id="rId12"/>
    <p:sldId id="272" r:id="rId13"/>
    <p:sldId id="265" r:id="rId14"/>
    <p:sldId id="273" r:id="rId15"/>
    <p:sldId id="266" r:id="rId16"/>
    <p:sldId id="274" r:id="rId17"/>
    <p:sldId id="267" r:id="rId18"/>
    <p:sldId id="275" r:id="rId19"/>
    <p:sldId id="268" r:id="rId20"/>
    <p:sldId id="276" r:id="rId21"/>
    <p:sldId id="269" r:id="rId22"/>
    <p:sldId id="270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00"/>
    <a:srgbClr val="CC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lwsCThC-90?feature=oembed" TargetMode="External"/><Relationship Id="rId6" Type="http://schemas.openxmlformats.org/officeDocument/2006/relationships/image" Target="../media/image50.jpe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D86E6-7DC1-4882-98E7-9C3802A7B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1743323"/>
            <a:ext cx="8428383" cy="2268559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</a:rPr>
              <a:t>ВАСИЛЬ КОРОЛІВ-СТАРИЙ</a:t>
            </a:r>
            <a:br>
              <a:rPr lang="ru-RU" sz="4400" b="1" dirty="0">
                <a:solidFill>
                  <a:srgbClr val="FFFF00"/>
                </a:solidFill>
              </a:rPr>
            </a:br>
            <a:r>
              <a:rPr lang="ru-RU" sz="4400" b="1" dirty="0">
                <a:solidFill>
                  <a:srgbClr val="FFFF00"/>
                </a:solidFill>
              </a:rPr>
              <a:t>«</a:t>
            </a:r>
            <a:r>
              <a:rPr lang="ru-RU" sz="4400" b="1" dirty="0" err="1">
                <a:solidFill>
                  <a:srgbClr val="FFFF00"/>
                </a:solidFill>
              </a:rPr>
              <a:t>Мавка-Вербинка</a:t>
            </a:r>
            <a:r>
              <a:rPr lang="ru-RU" sz="4400" b="1" dirty="0">
                <a:solidFill>
                  <a:srgbClr val="FFFF00"/>
                </a:solidFill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E334B8-C0C4-4F7D-BB26-83D44A81C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162" y="241203"/>
            <a:ext cx="4913906" cy="1160213"/>
          </a:xfrm>
        </p:spPr>
        <p:txBody>
          <a:bodyPr/>
          <a:lstStyle/>
          <a:p>
            <a:r>
              <a:rPr lang="uk-UA" b="1" i="1" dirty="0"/>
              <a:t>Розділ І Мистецький спадок нащадкам</a:t>
            </a:r>
          </a:p>
          <a:p>
            <a:r>
              <a:rPr lang="uk-UA" b="1" i="1" dirty="0"/>
              <a:t>Тема: ВЕЛИКЕ ДИВО КАЗКИ</a:t>
            </a:r>
            <a:endParaRPr lang="ru-RU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227FD-0D6A-4DF9-A062-8DB47048A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22" y="2985823"/>
            <a:ext cx="6883870" cy="38721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4EFA10-CF03-4363-A1DD-0EC4EBF3F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754" y="0"/>
            <a:ext cx="3141924" cy="31419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2A36E8-CDB1-447F-A1D6-506656FA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844" y="3065433"/>
            <a:ext cx="3353091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54557-A78C-4F9E-AC83-A2A53E04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914" y="100391"/>
            <a:ext cx="7958331" cy="718594"/>
          </a:xfrm>
        </p:spPr>
        <p:txBody>
          <a:bodyPr/>
          <a:lstStyle/>
          <a:p>
            <a:r>
              <a:rPr lang="uk-UA" dirty="0"/>
              <a:t>РОЗВИВАЙМО КОМПЕТЕНТНОСТІ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37B812-0CF4-4ED8-B5FF-B5FB56CE3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2" y="818985"/>
            <a:ext cx="4516341" cy="62187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A1FC0-F796-43B6-A03C-7D3B6BE0277C}"/>
              </a:ext>
            </a:extLst>
          </p:cNvPr>
          <p:cNvSpPr txBox="1"/>
          <p:nvPr/>
        </p:nvSpPr>
        <p:spPr>
          <a:xfrm>
            <a:off x="2353015" y="544579"/>
            <a:ext cx="6576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Що означають імена Мавок у казці?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15F6A-666B-4A05-A7EE-6DFF463B718A}"/>
              </a:ext>
            </a:extLst>
          </p:cNvPr>
          <p:cNvSpPr txBox="1"/>
          <p:nvPr/>
        </p:nvSpPr>
        <p:spPr>
          <a:xfrm>
            <a:off x="4323483" y="1262705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>
                <a:solidFill>
                  <a:srgbClr val="92D050"/>
                </a:solidFill>
              </a:rPr>
              <a:t>Вербинка</a:t>
            </a:r>
            <a:r>
              <a:rPr lang="uk-UA" sz="2400" b="1" dirty="0">
                <a:solidFill>
                  <a:srgbClr val="92D050"/>
                </a:solidFill>
              </a:rPr>
              <a:t> -</a:t>
            </a:r>
            <a:endParaRPr lang="ru-RU" sz="2400" b="1" dirty="0">
              <a:solidFill>
                <a:srgbClr val="92D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CE2FD-4140-49AC-A7CF-95B57A4DC094}"/>
              </a:ext>
            </a:extLst>
          </p:cNvPr>
          <p:cNvSpPr txBox="1"/>
          <p:nvPr/>
        </p:nvSpPr>
        <p:spPr>
          <a:xfrm>
            <a:off x="4294525" y="1867206"/>
            <a:ext cx="1987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</a:rPr>
              <a:t>Ясининка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-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7DAD0-CC44-45B2-BE4A-04F82609B40F}"/>
              </a:ext>
            </a:extLst>
          </p:cNvPr>
          <p:cNvSpPr txBox="1"/>
          <p:nvPr/>
        </p:nvSpPr>
        <p:spPr>
          <a:xfrm>
            <a:off x="4294525" y="2688955"/>
            <a:ext cx="212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Дубовинка</a:t>
            </a:r>
            <a:r>
              <a:rPr lang="uk-UA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-</a:t>
            </a:r>
            <a:endParaRPr lang="ru-RU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299857-B9F2-4A8A-8DFE-8CAF2CC179C0}"/>
              </a:ext>
            </a:extLst>
          </p:cNvPr>
          <p:cNvSpPr txBox="1"/>
          <p:nvPr/>
        </p:nvSpPr>
        <p:spPr>
          <a:xfrm>
            <a:off x="4347528" y="3379311"/>
            <a:ext cx="2674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Вільхівка -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DA6AF-9E3B-4394-AE02-4C2063284A51}"/>
              </a:ext>
            </a:extLst>
          </p:cNvPr>
          <p:cNvSpPr txBox="1"/>
          <p:nvPr/>
        </p:nvSpPr>
        <p:spPr>
          <a:xfrm>
            <a:off x="4357894" y="4102873"/>
            <a:ext cx="266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9900"/>
                </a:solidFill>
              </a:rPr>
              <a:t>Кленівка -</a:t>
            </a:r>
            <a:endParaRPr lang="ru-RU" sz="2400" b="1" dirty="0">
              <a:solidFill>
                <a:srgbClr val="FF99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3F25FB-0BBB-4529-A22D-5056F1BDD581}"/>
              </a:ext>
            </a:extLst>
          </p:cNvPr>
          <p:cNvSpPr txBox="1"/>
          <p:nvPr/>
        </p:nvSpPr>
        <p:spPr>
          <a:xfrm>
            <a:off x="4315271" y="4749323"/>
            <a:ext cx="270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>
                <a:solidFill>
                  <a:srgbClr val="FFCCFF"/>
                </a:solidFill>
              </a:rPr>
              <a:t>Шипшиночка</a:t>
            </a:r>
            <a:r>
              <a:rPr lang="uk-UA" sz="2400" b="1" dirty="0">
                <a:solidFill>
                  <a:srgbClr val="FFCCFF"/>
                </a:solidFill>
              </a:rPr>
              <a:t> -</a:t>
            </a:r>
            <a:endParaRPr lang="ru-RU" sz="2400" b="1" dirty="0">
              <a:solidFill>
                <a:srgbClr val="FFCCF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A17A70-52FE-4D99-B6E5-02DE7057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68" y="-22288"/>
            <a:ext cx="3534030" cy="42331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CF991C-3FFE-4193-8457-1A2E847A4E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69" t="30423" r="2713" b="3800"/>
          <a:stretch/>
        </p:blipFill>
        <p:spPr>
          <a:xfrm>
            <a:off x="8247242" y="3429000"/>
            <a:ext cx="1887110" cy="34314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1F0854-D9C2-4833-8939-E0BCCDC33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1022" y="3150620"/>
            <a:ext cx="2638419" cy="3957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C737BD-3E31-4C8B-A5AF-1833139E5174}"/>
              </a:ext>
            </a:extLst>
          </p:cNvPr>
          <p:cNvSpPr txBox="1"/>
          <p:nvPr/>
        </p:nvSpPr>
        <p:spPr>
          <a:xfrm>
            <a:off x="3921484" y="5854349"/>
            <a:ext cx="5929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Навіщо Мавка- </a:t>
            </a:r>
            <a:r>
              <a:rPr lang="uk-UA" sz="2800" b="1" dirty="0" err="1">
                <a:solidFill>
                  <a:srgbClr val="FFFF00"/>
                </a:solidFill>
              </a:rPr>
              <a:t>Вербинка</a:t>
            </a:r>
            <a:r>
              <a:rPr lang="uk-UA" sz="2800" b="1" dirty="0">
                <a:solidFill>
                  <a:srgbClr val="FFFF00"/>
                </a:solidFill>
              </a:rPr>
              <a:t> кликала своїх подруг? 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9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7C458E-0FCD-4542-B9B1-00B33359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291" y="4311147"/>
            <a:ext cx="2438400" cy="25468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F404F9-5B3C-471B-8058-3D2CFCF1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254" y="-70738"/>
            <a:ext cx="3374918" cy="46665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8C506-6D02-41E1-9154-C5A1FD4471C9}"/>
              </a:ext>
            </a:extLst>
          </p:cNvPr>
          <p:cNvSpPr txBox="1"/>
          <p:nvPr/>
        </p:nvSpPr>
        <p:spPr>
          <a:xfrm>
            <a:off x="1009814" y="0"/>
            <a:ext cx="81977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Й </a:t>
            </a:r>
            <a:r>
              <a:rPr lang="ru-RU" dirty="0" err="1"/>
              <a:t>тільки</a:t>
            </a:r>
            <a:r>
              <a:rPr lang="ru-RU" dirty="0"/>
              <a:t> вона </a:t>
            </a:r>
            <a:r>
              <a:rPr lang="ru-RU" dirty="0" err="1"/>
              <a:t>проказала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слова, </a:t>
            </a:r>
            <a:r>
              <a:rPr lang="ru-RU" dirty="0" err="1"/>
              <a:t>маленькі</a:t>
            </a:r>
            <a:r>
              <a:rPr lang="ru-RU" dirty="0"/>
              <a:t> </a:t>
            </a:r>
            <a:r>
              <a:rPr lang="ru-RU" dirty="0" err="1"/>
              <a:t>зелені</a:t>
            </a:r>
            <a:r>
              <a:rPr lang="ru-RU" dirty="0"/>
              <a:t> </a:t>
            </a:r>
            <a:r>
              <a:rPr lang="ru-RU" dirty="0" err="1"/>
              <a:t>Хухи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покотили</a:t>
            </a:r>
            <a:r>
              <a:rPr lang="ru-RU" dirty="0"/>
              <a:t> з </a:t>
            </a:r>
            <a:r>
              <a:rPr lang="ru-RU" dirty="0" err="1"/>
              <a:t>лісу</a:t>
            </a:r>
            <a:r>
              <a:rPr lang="ru-RU" dirty="0"/>
              <a:t>,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перекотиполе</a:t>
            </a:r>
            <a:r>
              <a:rPr lang="ru-RU" dirty="0"/>
              <a:t>, в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напрямах</a:t>
            </a:r>
            <a:r>
              <a:rPr lang="ru-RU" dirty="0"/>
              <a:t>. А </a:t>
            </a:r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узліссям</a:t>
            </a:r>
            <a:r>
              <a:rPr lang="ru-RU" dirty="0"/>
              <a:t> </a:t>
            </a:r>
            <a:r>
              <a:rPr lang="ru-RU" dirty="0" err="1"/>
              <a:t>полинула</a:t>
            </a:r>
            <a:r>
              <a:rPr lang="ru-RU" dirty="0"/>
              <a:t> назад, </a:t>
            </a:r>
            <a:r>
              <a:rPr lang="ru-RU" dirty="0" err="1"/>
              <a:t>щоб</a:t>
            </a:r>
            <a:r>
              <a:rPr lang="ru-RU" dirty="0"/>
              <a:t> бути </a:t>
            </a:r>
            <a:r>
              <a:rPr lang="ru-RU" dirty="0" err="1"/>
              <a:t>позад</a:t>
            </a:r>
            <a:r>
              <a:rPr lang="ru-RU" dirty="0"/>
              <a:t> </a:t>
            </a:r>
            <a:r>
              <a:rPr lang="ru-RU" dirty="0" err="1"/>
              <a:t>мисливців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там вона </a:t>
            </a:r>
            <a:r>
              <a:rPr lang="ru-RU" dirty="0" err="1"/>
              <a:t>сподівалася</a:t>
            </a:r>
            <a:r>
              <a:rPr lang="ru-RU" dirty="0"/>
              <a:t> </a:t>
            </a:r>
            <a:r>
              <a:rPr lang="ru-RU" dirty="0" err="1"/>
              <a:t>найшвидше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поранених</a:t>
            </a:r>
            <a:r>
              <a:rPr lang="ru-RU" dirty="0"/>
              <a:t> та </a:t>
            </a:r>
            <a:r>
              <a:rPr lang="ru-RU" dirty="0" err="1"/>
              <a:t>конаючих</a:t>
            </a:r>
            <a:r>
              <a:rPr lang="ru-RU" dirty="0"/>
              <a:t>.</a:t>
            </a:r>
          </a:p>
          <a:p>
            <a:r>
              <a:rPr lang="ru-RU" dirty="0"/>
              <a:t>Вона </a:t>
            </a:r>
            <a:r>
              <a:rPr lang="ru-RU" dirty="0" err="1"/>
              <a:t>пролетіла</a:t>
            </a:r>
            <a:r>
              <a:rPr lang="ru-RU" dirty="0"/>
              <a:t> </a:t>
            </a:r>
            <a:r>
              <a:rPr lang="ru-RU" dirty="0" err="1"/>
              <a:t>повз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і </a:t>
            </a:r>
            <a:r>
              <a:rPr lang="ru-RU" dirty="0" err="1"/>
              <a:t>старих</a:t>
            </a:r>
            <a:r>
              <a:rPr lang="ru-RU" dirty="0"/>
              <a:t> </a:t>
            </a:r>
            <a:r>
              <a:rPr lang="ru-RU" dirty="0" err="1"/>
              <a:t>панів</a:t>
            </a:r>
            <a:r>
              <a:rPr lang="ru-RU" dirty="0"/>
              <a:t>, </a:t>
            </a:r>
            <a:r>
              <a:rPr lang="ru-RU" dirty="0" err="1"/>
              <a:t>одягнених</a:t>
            </a:r>
            <a:r>
              <a:rPr lang="ru-RU" dirty="0"/>
              <a:t> в </a:t>
            </a:r>
            <a:r>
              <a:rPr lang="ru-RU" dirty="0" err="1"/>
              <a:t>мисливські</a:t>
            </a:r>
            <a:r>
              <a:rPr lang="ru-RU" dirty="0"/>
              <a:t> </a:t>
            </a:r>
            <a:r>
              <a:rPr lang="ru-RU" dirty="0" err="1"/>
              <a:t>вбрання</a:t>
            </a:r>
            <a:r>
              <a:rPr lang="ru-RU" dirty="0"/>
              <a:t> та </a:t>
            </a:r>
            <a:r>
              <a:rPr lang="ru-RU" dirty="0" err="1"/>
              <a:t>зелені</a:t>
            </a:r>
            <a:r>
              <a:rPr lang="ru-RU" dirty="0"/>
              <a:t> </a:t>
            </a:r>
            <a:r>
              <a:rPr lang="ru-RU" dirty="0" err="1"/>
              <a:t>брилі</a:t>
            </a:r>
            <a:r>
              <a:rPr lang="ru-RU" dirty="0"/>
              <a:t>. </a:t>
            </a:r>
            <a:r>
              <a:rPr lang="ru-RU" dirty="0" err="1"/>
              <a:t>Пролітаючи</a:t>
            </a:r>
            <a:r>
              <a:rPr lang="ru-RU" dirty="0"/>
              <a:t> </a:t>
            </a:r>
            <a:r>
              <a:rPr lang="ru-RU" dirty="0" err="1"/>
              <a:t>навпростець</a:t>
            </a:r>
            <a:r>
              <a:rPr lang="ru-RU" dirty="0"/>
              <a:t>, </a:t>
            </a:r>
            <a:r>
              <a:rPr lang="ru-RU" dirty="0" err="1"/>
              <a:t>черкнулася</a:t>
            </a:r>
            <a:r>
              <a:rPr lang="ru-RU" dirty="0"/>
              <a:t> об одного пса, </a:t>
            </a:r>
            <a:r>
              <a:rPr lang="ru-RU" dirty="0" err="1"/>
              <a:t>що</a:t>
            </a:r>
            <a:r>
              <a:rPr lang="ru-RU" dirty="0"/>
              <a:t> мало </a:t>
            </a:r>
            <a:r>
              <a:rPr lang="ru-RU" dirty="0" err="1"/>
              <a:t>її</a:t>
            </a:r>
            <a:r>
              <a:rPr lang="ru-RU" dirty="0"/>
              <a:t> не вкусив,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почув</a:t>
            </a:r>
            <a:r>
              <a:rPr lang="ru-RU" dirty="0"/>
              <a:t>, як запахло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довге</a:t>
            </a:r>
            <a:r>
              <a:rPr lang="ru-RU" dirty="0"/>
              <a:t> </a:t>
            </a:r>
            <a:r>
              <a:rPr lang="ru-RU" dirty="0" err="1"/>
              <a:t>синє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.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пролинула</a:t>
            </a:r>
            <a:r>
              <a:rPr lang="ru-RU" dirty="0"/>
              <a:t> над </a:t>
            </a:r>
            <a:r>
              <a:rPr lang="ru-RU" dirty="0" err="1"/>
              <a:t>лісниковою</a:t>
            </a:r>
            <a:r>
              <a:rPr lang="ru-RU" dirty="0"/>
              <a:t> </a:t>
            </a:r>
            <a:r>
              <a:rPr lang="ru-RU" dirty="0" err="1"/>
              <a:t>хаткою</a:t>
            </a:r>
            <a:r>
              <a:rPr lang="ru-RU" dirty="0"/>
              <a:t>, де вона так часто </a:t>
            </a:r>
            <a:r>
              <a:rPr lang="ru-RU" dirty="0" err="1"/>
              <a:t>бувала</a:t>
            </a:r>
            <a:r>
              <a:rPr lang="ru-RU" dirty="0"/>
              <a:t>. Там жив </a:t>
            </a:r>
            <a:r>
              <a:rPr lang="ru-RU" dirty="0" err="1"/>
              <a:t>добрий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уражав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, </a:t>
            </a:r>
            <a:r>
              <a:rPr lang="ru-RU" dirty="0" err="1"/>
              <a:t>поважав</a:t>
            </a:r>
            <a:r>
              <a:rPr lang="ru-RU" dirty="0"/>
              <a:t> </a:t>
            </a:r>
            <a:r>
              <a:rPr lang="ru-RU" dirty="0" err="1"/>
              <a:t>Лісовика</a:t>
            </a:r>
            <a:r>
              <a:rPr lang="ru-RU" dirty="0"/>
              <a:t>, </a:t>
            </a:r>
            <a:r>
              <a:rPr lang="ru-RU" dirty="0" err="1"/>
              <a:t>жалів</a:t>
            </a:r>
            <a:r>
              <a:rPr lang="ru-RU" dirty="0"/>
              <a:t> і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Хух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, </a:t>
            </a:r>
            <a:r>
              <a:rPr lang="ru-RU" dirty="0" err="1"/>
              <a:t>Мавку</a:t>
            </a:r>
            <a:r>
              <a:rPr lang="ru-RU" dirty="0"/>
              <a:t>, </a:t>
            </a:r>
            <a:r>
              <a:rPr lang="ru-RU" dirty="0" err="1"/>
              <a:t>дуже</a:t>
            </a:r>
            <a:r>
              <a:rPr lang="ru-RU" dirty="0"/>
              <a:t> любив. </a:t>
            </a:r>
            <a:r>
              <a:rPr lang="ru-RU" dirty="0" err="1"/>
              <a:t>Навіть</a:t>
            </a:r>
            <a:r>
              <a:rPr lang="ru-RU" dirty="0"/>
              <a:t> часом ставив для </a:t>
            </a:r>
            <a:r>
              <a:rPr lang="ru-RU" dirty="0" err="1"/>
              <a:t>неї</a:t>
            </a:r>
            <a:r>
              <a:rPr lang="ru-RU" dirty="0"/>
              <a:t> на пеньку у </a:t>
            </a:r>
            <a:r>
              <a:rPr lang="ru-RU" dirty="0" err="1"/>
              <a:t>мисочці</a:t>
            </a:r>
            <a:r>
              <a:rPr lang="ru-RU" dirty="0"/>
              <a:t> </a:t>
            </a:r>
            <a:r>
              <a:rPr lang="ru-RU" dirty="0" err="1"/>
              <a:t>молочну</a:t>
            </a:r>
            <a:r>
              <a:rPr lang="ru-RU" dirty="0"/>
              <a:t> кашку...</a:t>
            </a:r>
          </a:p>
          <a:p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лісникова</a:t>
            </a:r>
            <a:r>
              <a:rPr lang="ru-RU" dirty="0"/>
              <a:t> хата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порожня</a:t>
            </a:r>
            <a:r>
              <a:rPr lang="ru-RU" dirty="0"/>
              <a:t>. Самого ж </a:t>
            </a:r>
            <a:r>
              <a:rPr lang="ru-RU" dirty="0" err="1"/>
              <a:t>лісника</a:t>
            </a:r>
            <a:r>
              <a:rPr lang="ru-RU" dirty="0"/>
              <a:t> </a:t>
            </a:r>
            <a:r>
              <a:rPr lang="ru-RU" dirty="0" err="1"/>
              <a:t>угледіла</a:t>
            </a:r>
            <a:r>
              <a:rPr lang="ru-RU" dirty="0"/>
              <a:t> </a:t>
            </a:r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попереду</a:t>
            </a:r>
            <a:r>
              <a:rPr lang="ru-RU" dirty="0"/>
              <a:t> </a:t>
            </a:r>
            <a:r>
              <a:rPr lang="ru-RU" dirty="0" err="1"/>
              <a:t>мисливців</a:t>
            </a:r>
            <a:r>
              <a:rPr lang="ru-RU" dirty="0"/>
              <a:t> з </a:t>
            </a:r>
            <a:r>
              <a:rPr lang="ru-RU" dirty="0" err="1"/>
              <a:t>рушницею</a:t>
            </a:r>
            <a:r>
              <a:rPr lang="ru-RU" dirty="0"/>
              <a:t> </a:t>
            </a:r>
            <a:r>
              <a:rPr lang="ru-RU" dirty="0" err="1"/>
              <a:t>напоготові</a:t>
            </a:r>
            <a:r>
              <a:rPr lang="ru-RU" dirty="0"/>
              <a:t> та </a:t>
            </a:r>
            <a:r>
              <a:rPr lang="ru-RU" dirty="0" err="1"/>
              <a:t>двома</a:t>
            </a:r>
            <a:r>
              <a:rPr lang="ru-RU" dirty="0"/>
              <a:t> псами на </a:t>
            </a:r>
            <a:r>
              <a:rPr lang="ru-RU" dirty="0" err="1"/>
              <a:t>ретязі</a:t>
            </a:r>
            <a:r>
              <a:rPr lang="ru-RU" dirty="0"/>
              <a:t>.</a:t>
            </a:r>
          </a:p>
          <a:p>
            <a:r>
              <a:rPr lang="ru-RU" dirty="0" err="1"/>
              <a:t>Чула</a:t>
            </a:r>
            <a:r>
              <a:rPr lang="ru-RU" dirty="0"/>
              <a:t> вона, як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вибухнули</a:t>
            </a:r>
            <a:r>
              <a:rPr lang="ru-RU" dirty="0"/>
              <a:t> </a:t>
            </a:r>
            <a:r>
              <a:rPr lang="ru-RU" dirty="0" err="1"/>
              <a:t>постріли</a:t>
            </a:r>
            <a:r>
              <a:rPr lang="ru-RU" dirty="0"/>
              <a:t>, як </a:t>
            </a:r>
            <a:r>
              <a:rPr lang="ru-RU" dirty="0" err="1"/>
              <a:t>жалібно</a:t>
            </a:r>
            <a:r>
              <a:rPr lang="ru-RU" dirty="0"/>
              <a:t> </a:t>
            </a:r>
            <a:r>
              <a:rPr lang="ru-RU" dirty="0" err="1"/>
              <a:t>заскиглив</a:t>
            </a:r>
            <a:r>
              <a:rPr lang="ru-RU" dirty="0"/>
              <a:t> </a:t>
            </a:r>
            <a:r>
              <a:rPr lang="ru-RU" dirty="0" err="1"/>
              <a:t>підбитий</a:t>
            </a:r>
            <a:r>
              <a:rPr lang="ru-RU" dirty="0"/>
              <a:t> Зайчик.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«Князю! Князю!» </a:t>
            </a:r>
            <a:r>
              <a:rPr lang="ru-RU" dirty="0"/>
              <a:t>— кричав </a:t>
            </a:r>
            <a:r>
              <a:rPr lang="ru-RU" dirty="0" err="1"/>
              <a:t>він</a:t>
            </a:r>
            <a:r>
              <a:rPr lang="ru-RU" dirty="0"/>
              <a:t>, </a:t>
            </a:r>
            <a:r>
              <a:rPr lang="ru-RU" dirty="0" err="1"/>
              <a:t>немовби</a:t>
            </a:r>
            <a:r>
              <a:rPr lang="ru-RU" dirty="0"/>
              <a:t> просив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пожаліти</a:t>
            </a:r>
            <a:r>
              <a:rPr lang="ru-RU" dirty="0"/>
              <a:t>. </a:t>
            </a:r>
            <a:r>
              <a:rPr lang="ru-RU" dirty="0" err="1"/>
              <a:t>Чула</a:t>
            </a:r>
            <a:r>
              <a:rPr lang="ru-RU" dirty="0"/>
              <a:t> все </a:t>
            </a:r>
            <a:r>
              <a:rPr lang="ru-RU" dirty="0" err="1"/>
              <a:t>нові</a:t>
            </a:r>
            <a:r>
              <a:rPr lang="ru-RU" dirty="0"/>
              <a:t> й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постріли</a:t>
            </a:r>
            <a:r>
              <a:rPr lang="ru-RU" dirty="0"/>
              <a:t> й почала </a:t>
            </a:r>
            <a:r>
              <a:rPr lang="ru-RU" dirty="0" err="1"/>
              <a:t>уважно</a:t>
            </a:r>
            <a:r>
              <a:rPr lang="ru-RU" dirty="0"/>
              <a:t> </a:t>
            </a:r>
            <a:r>
              <a:rPr lang="ru-RU" dirty="0" err="1"/>
              <a:t>шукати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кущами.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D99E7-EC11-439A-9A23-49D60E4A2E93}"/>
              </a:ext>
            </a:extLst>
          </p:cNvPr>
          <p:cNvSpPr txBox="1"/>
          <p:nvPr/>
        </p:nvSpPr>
        <p:spPr>
          <a:xfrm>
            <a:off x="1009814" y="4422944"/>
            <a:ext cx="102651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старим, </a:t>
            </a:r>
            <a:r>
              <a:rPr lang="ru-RU" dirty="0" err="1"/>
              <a:t>спорохнявілим</a:t>
            </a:r>
            <a:r>
              <a:rPr lang="ru-RU" dirty="0"/>
              <a:t> дубом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спіткав</a:t>
            </a:r>
            <a:r>
              <a:rPr lang="ru-RU" dirty="0"/>
              <a:t> </a:t>
            </a:r>
            <a:r>
              <a:rPr lang="ru-RU" dirty="0" err="1"/>
              <a:t>Лісовик</a:t>
            </a:r>
            <a:r>
              <a:rPr lang="ru-RU" dirty="0"/>
              <a:t>. </a:t>
            </a:r>
            <a:r>
              <a:rPr lang="ru-RU" b="1" dirty="0" err="1">
                <a:solidFill>
                  <a:srgbClr val="FFFF00"/>
                </a:solidFill>
              </a:rPr>
              <a:t>Він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був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сумний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роздратований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  <a:r>
              <a:rPr lang="ru-RU" b="1" dirty="0" err="1">
                <a:solidFill>
                  <a:srgbClr val="FFFF00"/>
                </a:solidFill>
              </a:rPr>
              <a:t>Його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світлі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блакитні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очі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палали</a:t>
            </a:r>
            <a:r>
              <a:rPr lang="ru-RU" b="1" dirty="0">
                <a:solidFill>
                  <a:srgbClr val="FFFF00"/>
                </a:solidFill>
              </a:rPr>
              <a:t>, як </a:t>
            </a:r>
            <a:r>
              <a:rPr lang="ru-RU" b="1" dirty="0" err="1">
                <a:solidFill>
                  <a:srgbClr val="FFFF00"/>
                </a:solidFill>
              </a:rPr>
              <a:t>сині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вогники</a:t>
            </a:r>
            <a:r>
              <a:rPr lang="ru-RU" b="1" dirty="0">
                <a:solidFill>
                  <a:srgbClr val="FFFF00"/>
                </a:solidFill>
              </a:rPr>
              <a:t> в </a:t>
            </a:r>
            <a:r>
              <a:rPr lang="ru-RU" b="1" dirty="0" err="1">
                <a:solidFill>
                  <a:srgbClr val="FFFF00"/>
                </a:solidFill>
              </a:rPr>
              <a:t>печі</a:t>
            </a:r>
            <a:r>
              <a:rPr lang="ru-RU" b="1" dirty="0">
                <a:solidFill>
                  <a:srgbClr val="FFFF00"/>
                </a:solidFill>
              </a:rPr>
              <a:t>, кулаки </a:t>
            </a:r>
            <a:r>
              <a:rPr lang="ru-RU" b="1" dirty="0" err="1">
                <a:solidFill>
                  <a:srgbClr val="FFFF00"/>
                </a:solidFill>
              </a:rPr>
              <a:t>було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затято</a:t>
            </a:r>
            <a:r>
              <a:rPr lang="ru-RU" b="1" dirty="0">
                <a:solidFill>
                  <a:srgbClr val="FFFF00"/>
                </a:solidFill>
              </a:rPr>
              <a:t> так, </a:t>
            </a:r>
            <a:r>
              <a:rPr lang="ru-RU" b="1" dirty="0" err="1">
                <a:solidFill>
                  <a:srgbClr val="FFFF00"/>
                </a:solidFill>
              </a:rPr>
              <a:t>що</a:t>
            </a:r>
            <a:r>
              <a:rPr lang="ru-RU" b="1" dirty="0">
                <a:solidFill>
                  <a:srgbClr val="FFFF00"/>
                </a:solidFill>
              </a:rPr>
              <a:t> аж </a:t>
            </a:r>
            <a:r>
              <a:rPr lang="ru-RU" b="1" dirty="0" err="1">
                <a:solidFill>
                  <a:srgbClr val="FFFF00"/>
                </a:solidFill>
              </a:rPr>
              <a:t>довгі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кігті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впивалися</a:t>
            </a:r>
            <a:r>
              <a:rPr lang="ru-RU" b="1" dirty="0">
                <a:solidFill>
                  <a:srgbClr val="FFFF00"/>
                </a:solidFill>
              </a:rPr>
              <a:t> в руки.</a:t>
            </a:r>
          </a:p>
          <a:p>
            <a:r>
              <a:rPr lang="ru-RU" dirty="0"/>
              <a:t>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Доню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r>
              <a:rPr lang="ru-RU" dirty="0"/>
              <a:t> — тихо </a:t>
            </a:r>
            <a:r>
              <a:rPr lang="ru-RU" dirty="0" err="1"/>
              <a:t>озвався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. 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Поклич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собі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допомоги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Буде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лиха.</a:t>
            </a:r>
          </a:p>
          <a:p>
            <a:r>
              <a:rPr lang="ru-RU" dirty="0"/>
              <a:t>— </a:t>
            </a:r>
            <a:r>
              <a:rPr lang="ru-RU" dirty="0">
                <a:solidFill>
                  <a:srgbClr val="CC66FF"/>
                </a:solidFill>
              </a:rPr>
              <a:t>Я </a:t>
            </a:r>
            <a:r>
              <a:rPr lang="ru-RU" dirty="0" err="1">
                <a:solidFill>
                  <a:srgbClr val="CC66FF"/>
                </a:solidFill>
              </a:rPr>
              <a:t>вже</a:t>
            </a:r>
            <a:r>
              <a:rPr lang="ru-RU" dirty="0">
                <a:solidFill>
                  <a:srgbClr val="CC66FF"/>
                </a:solidFill>
              </a:rPr>
              <a:t> покликала, тату. Послала </a:t>
            </a:r>
            <a:r>
              <a:rPr lang="ru-RU" dirty="0" err="1">
                <a:solidFill>
                  <a:srgbClr val="CC66FF"/>
                </a:solidFill>
              </a:rPr>
              <a:t>Хух</a:t>
            </a:r>
            <a:r>
              <a:rPr lang="ru-RU" dirty="0">
                <a:solidFill>
                  <a:srgbClr val="CC66FF"/>
                </a:solidFill>
              </a:rPr>
              <a:t>.</a:t>
            </a:r>
          </a:p>
          <a:p>
            <a:r>
              <a:rPr lang="ru-RU" dirty="0"/>
              <a:t>—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То й добре. Не гай же часу... Ой,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нароблять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сьогодні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безбожники великого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нещастя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...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їх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... 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тим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часом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піду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попередити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Водяника та Русалок.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Може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хтось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забіжить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до води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помирати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...</a:t>
            </a:r>
            <a:r>
              <a:rPr lang="ru-RU" dirty="0" err="1"/>
              <a:t>Він</a:t>
            </a:r>
            <a:r>
              <a:rPr lang="ru-RU" dirty="0"/>
              <a:t> сперся на свою </a:t>
            </a:r>
            <a:r>
              <a:rPr lang="ru-RU" dirty="0" err="1"/>
              <a:t>сукувату</a:t>
            </a:r>
            <a:r>
              <a:rPr lang="ru-RU" dirty="0"/>
              <a:t> </a:t>
            </a:r>
            <a:r>
              <a:rPr lang="ru-RU" dirty="0" err="1"/>
              <a:t>патерицю</a:t>
            </a:r>
            <a:r>
              <a:rPr lang="ru-RU" dirty="0"/>
              <a:t> й тихо </a:t>
            </a:r>
            <a:r>
              <a:rPr lang="ru-RU" dirty="0" err="1"/>
              <a:t>посунув</a:t>
            </a:r>
            <a:r>
              <a:rPr lang="ru-RU" dirty="0"/>
              <a:t> до болота.</a:t>
            </a:r>
          </a:p>
        </p:txBody>
      </p:sp>
    </p:spTree>
    <p:extLst>
      <p:ext uri="{BB962C8B-B14F-4D97-AF65-F5344CB8AC3E}">
        <p14:creationId xmlns:p14="http://schemas.microsoft.com/office/powerpoint/2010/main" val="399425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37072-A2AD-45B4-9BD2-65E08589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62" y="1216006"/>
            <a:ext cx="4927264" cy="5148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A4A6F-40B3-4DD1-B5B4-FEA894119BB7}"/>
              </a:ext>
            </a:extLst>
          </p:cNvPr>
          <p:cNvSpPr txBox="1"/>
          <p:nvPr/>
        </p:nvSpPr>
        <p:spPr>
          <a:xfrm>
            <a:off x="1261920" y="144415"/>
            <a:ext cx="96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/>
              <a:t>РОЗВИВАЙМО КОМПЕТЕНТНОСТІ</a:t>
            </a:r>
            <a:endParaRPr lang="ru-RU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8BAAF-760E-48B1-8313-7011817E1BFF}"/>
              </a:ext>
            </a:extLst>
          </p:cNvPr>
          <p:cNvSpPr txBox="1"/>
          <p:nvPr/>
        </p:nvSpPr>
        <p:spPr>
          <a:xfrm>
            <a:off x="1129086" y="834099"/>
            <a:ext cx="81299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</a:rPr>
              <a:t>Лісовик , представник нечистої сили, назвав людей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БЕЗБОЖНИКАМИ і зазначив, що вони нароблять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багато лиха і нещастя.</a:t>
            </a:r>
          </a:p>
          <a:p>
            <a:endParaRPr lang="uk-UA" sz="2400" b="1" dirty="0">
              <a:solidFill>
                <a:srgbClr val="FFFF00"/>
              </a:solidFill>
            </a:endParaRPr>
          </a:p>
          <a:p>
            <a:r>
              <a:rPr lang="uk-UA" sz="2400" b="1" dirty="0">
                <a:solidFill>
                  <a:srgbClr val="FFFF00"/>
                </a:solidFill>
              </a:rPr>
              <a:t>Хто такі безбожники? Чому вони здатні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бути страшнішими за нечисту силу?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A0C43-1268-44E0-9D5C-CDC5E351ADED}"/>
              </a:ext>
            </a:extLst>
          </p:cNvPr>
          <p:cNvSpPr txBox="1"/>
          <p:nvPr/>
        </p:nvSpPr>
        <p:spPr>
          <a:xfrm>
            <a:off x="1261920" y="3959750"/>
            <a:ext cx="5671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Кого варто боятися більше – лісових духів с людяним серцем чи  безсердечних істот в людській подобі?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23807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24AA53-E411-40DE-B6BC-CF26A301FD29}"/>
              </a:ext>
            </a:extLst>
          </p:cNvPr>
          <p:cNvSpPr txBox="1"/>
          <p:nvPr/>
        </p:nvSpPr>
        <p:spPr>
          <a:xfrm>
            <a:off x="970059" y="0"/>
            <a:ext cx="1040030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 </a:t>
            </a:r>
            <a:r>
              <a:rPr lang="ru-RU" dirty="0" err="1"/>
              <a:t>Мавка</a:t>
            </a:r>
            <a:r>
              <a:rPr lang="ru-RU" dirty="0"/>
              <a:t> </a:t>
            </a:r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угледіла</a:t>
            </a:r>
            <a:r>
              <a:rPr lang="ru-RU" dirty="0"/>
              <a:t> </a:t>
            </a:r>
            <a:r>
              <a:rPr lang="ru-RU" dirty="0" err="1"/>
              <a:t>пораненого</a:t>
            </a:r>
            <a:r>
              <a:rPr lang="ru-RU" dirty="0"/>
              <a:t> Зайчика.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закопався</a:t>
            </a:r>
            <a:r>
              <a:rPr lang="ru-RU" dirty="0"/>
              <a:t> у мох, й </a:t>
            </a:r>
            <a:r>
              <a:rPr lang="ru-RU" dirty="0" err="1"/>
              <a:t>тільки</a:t>
            </a:r>
            <a:r>
              <a:rPr lang="ru-RU" dirty="0"/>
              <a:t> по тому, як </a:t>
            </a:r>
            <a:r>
              <a:rPr lang="ru-RU" dirty="0" err="1"/>
              <a:t>нервово</a:t>
            </a:r>
            <a:r>
              <a:rPr lang="ru-RU" dirty="0"/>
              <a:t> </a:t>
            </a:r>
            <a:r>
              <a:rPr lang="ru-RU" dirty="0" err="1"/>
              <a:t>здригалося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тільце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впізнати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там є </a:t>
            </a:r>
            <a:r>
              <a:rPr lang="ru-RU" dirty="0" err="1"/>
              <a:t>хтось</a:t>
            </a:r>
            <a:r>
              <a:rPr lang="ru-RU" dirty="0"/>
              <a:t> </a:t>
            </a:r>
            <a:r>
              <a:rPr lang="ru-RU" dirty="0" err="1"/>
              <a:t>живий</a:t>
            </a:r>
            <a:r>
              <a:rPr lang="ru-RU" dirty="0"/>
              <a:t>. </a:t>
            </a:r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обережно</a:t>
            </a:r>
            <a:r>
              <a:rPr lang="ru-RU" dirty="0"/>
              <a:t> </a:t>
            </a:r>
            <a:r>
              <a:rPr lang="ru-RU" dirty="0" err="1"/>
              <a:t>підважила</a:t>
            </a:r>
            <a:r>
              <a:rPr lang="ru-RU" dirty="0"/>
              <a:t> мох. </a:t>
            </a:r>
            <a:r>
              <a:rPr lang="ru-RU" dirty="0" err="1"/>
              <a:t>Наполоханий</a:t>
            </a:r>
            <a:r>
              <a:rPr lang="ru-RU" dirty="0"/>
              <a:t> Зайчик аж </a:t>
            </a:r>
            <a:r>
              <a:rPr lang="ru-RU" dirty="0" err="1"/>
              <a:t>напнувся</a:t>
            </a:r>
            <a:r>
              <a:rPr lang="ru-RU" dirty="0"/>
              <a:t> з </a:t>
            </a:r>
            <a:r>
              <a:rPr lang="ru-RU" dirty="0" err="1"/>
              <a:t>останніх</a:t>
            </a:r>
            <a:r>
              <a:rPr lang="ru-RU" dirty="0"/>
              <a:t> сил, </a:t>
            </a:r>
          </a:p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втікати</a:t>
            </a:r>
            <a:r>
              <a:rPr lang="ru-RU" dirty="0"/>
              <a:t>, але, </a:t>
            </a:r>
            <a:r>
              <a:rPr lang="ru-RU" dirty="0" err="1"/>
              <a:t>поглянувши</a:t>
            </a:r>
            <a:r>
              <a:rPr lang="ru-RU" dirty="0"/>
              <a:t> </a:t>
            </a:r>
            <a:r>
              <a:rPr lang="ru-RU" dirty="0" err="1"/>
              <a:t>каламутними</a:t>
            </a:r>
            <a:r>
              <a:rPr lang="ru-RU" dirty="0"/>
              <a:t> </a:t>
            </a:r>
            <a:r>
              <a:rPr lang="ru-RU" dirty="0" err="1"/>
              <a:t>очима</a:t>
            </a:r>
            <a:r>
              <a:rPr lang="ru-RU" dirty="0"/>
              <a:t>, </a:t>
            </a:r>
            <a:r>
              <a:rPr lang="ru-RU" dirty="0" err="1"/>
              <a:t>побачив</a:t>
            </a:r>
            <a:r>
              <a:rPr lang="ru-RU" dirty="0"/>
              <a:t> </a:t>
            </a:r>
            <a:r>
              <a:rPr lang="ru-RU" dirty="0" err="1"/>
              <a:t>Вербинку</a:t>
            </a:r>
            <a:r>
              <a:rPr lang="ru-RU" dirty="0"/>
              <a:t> й тихо </a:t>
            </a:r>
            <a:r>
              <a:rPr lang="ru-RU" dirty="0" err="1"/>
              <a:t>застогнав</a:t>
            </a:r>
            <a:r>
              <a:rPr lang="ru-RU" dirty="0"/>
              <a:t>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— Убили, убили мене,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сестричко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Вербинко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!..</a:t>
            </a:r>
          </a:p>
          <a:p>
            <a:r>
              <a:rPr lang="ru-RU" dirty="0">
                <a:solidFill>
                  <a:srgbClr val="CC66FF"/>
                </a:solidFill>
              </a:rPr>
              <a:t>— Куди ж тебе поранено, Зайчику-</a:t>
            </a:r>
            <a:r>
              <a:rPr lang="ru-RU" dirty="0" err="1">
                <a:solidFill>
                  <a:srgbClr val="CC66FF"/>
                </a:solidFill>
              </a:rPr>
              <a:t>Вуханчику</a:t>
            </a:r>
            <a:r>
              <a:rPr lang="ru-RU" dirty="0">
                <a:solidFill>
                  <a:srgbClr val="CC66FF"/>
                </a:solidFill>
              </a:rPr>
              <a:t>? </a:t>
            </a:r>
            <a:r>
              <a:rPr lang="ru-RU" dirty="0"/>
              <a:t>— </a:t>
            </a:r>
            <a:r>
              <a:rPr lang="ru-RU" dirty="0" err="1"/>
              <a:t>спитала</a:t>
            </a:r>
            <a:r>
              <a:rPr lang="ru-RU" dirty="0"/>
              <a:t> вона.</a:t>
            </a:r>
          </a:p>
          <a:p>
            <a:r>
              <a:rPr lang="ru-RU" dirty="0" err="1"/>
              <a:t>Зайчикові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перебито </a:t>
            </a:r>
            <a:r>
              <a:rPr lang="ru-RU" dirty="0" err="1"/>
              <a:t>задню</a:t>
            </a:r>
            <a:r>
              <a:rPr lang="ru-RU" dirty="0"/>
              <a:t> </a:t>
            </a:r>
            <a:r>
              <a:rPr lang="ru-RU" dirty="0" err="1"/>
              <a:t>ніжку</a:t>
            </a:r>
            <a:r>
              <a:rPr lang="ru-RU" dirty="0"/>
              <a:t> й прострелено бока. </a:t>
            </a:r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швиденько</a:t>
            </a:r>
            <a:r>
              <a:rPr lang="ru-RU" dirty="0"/>
              <a:t> </a:t>
            </a:r>
            <a:r>
              <a:rPr lang="ru-RU" dirty="0" err="1"/>
              <a:t>знайшла</a:t>
            </a:r>
            <a:r>
              <a:rPr lang="ru-RU" dirty="0"/>
              <a:t> </a:t>
            </a:r>
            <a:r>
              <a:rPr lang="ru-RU" dirty="0" err="1"/>
              <a:t>чисту</a:t>
            </a:r>
            <a:r>
              <a:rPr lang="ru-RU" dirty="0"/>
              <a:t>, </a:t>
            </a:r>
            <a:r>
              <a:rPr lang="ru-RU" dirty="0" err="1"/>
              <a:t>суху</a:t>
            </a:r>
            <a:r>
              <a:rPr lang="ru-RU" dirty="0"/>
              <a:t> </a:t>
            </a:r>
            <a:r>
              <a:rPr lang="ru-RU" dirty="0" err="1"/>
              <a:t>порхавку</a:t>
            </a:r>
            <a:r>
              <a:rPr lang="ru-RU" dirty="0"/>
              <a:t>, притрусила </a:t>
            </a:r>
            <a:r>
              <a:rPr lang="ru-RU" dirty="0" err="1"/>
              <a:t>йому</a:t>
            </a:r>
            <a:r>
              <a:rPr lang="ru-RU" dirty="0"/>
              <a:t> рани, на </a:t>
            </a:r>
            <a:r>
              <a:rPr lang="ru-RU" dirty="0" err="1"/>
              <a:t>ніжку</a:t>
            </a:r>
            <a:r>
              <a:rPr lang="ru-RU" dirty="0"/>
              <a:t> намотала листу подорожника й </a:t>
            </a:r>
            <a:r>
              <a:rPr lang="ru-RU" dirty="0" err="1"/>
              <a:t>обв'язала</a:t>
            </a:r>
            <a:r>
              <a:rPr lang="ru-RU" dirty="0"/>
              <a:t> </a:t>
            </a:r>
            <a:r>
              <a:rPr lang="ru-RU" dirty="0" err="1"/>
              <a:t>плискуватою</a:t>
            </a:r>
            <a:r>
              <a:rPr lang="ru-RU" dirty="0"/>
              <a:t>,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бинда</a:t>
            </a:r>
            <a:r>
              <a:rPr lang="ru-RU" dirty="0"/>
              <a:t> , </a:t>
            </a:r>
            <a:r>
              <a:rPr lang="ru-RU" dirty="0" err="1"/>
              <a:t>травинкою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спинила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подорожніх</a:t>
            </a:r>
            <a:r>
              <a:rPr lang="ru-RU" dirty="0"/>
              <a:t> </a:t>
            </a:r>
            <a:r>
              <a:rPr lang="ru-RU" dirty="0" err="1"/>
              <a:t>пухнатих</a:t>
            </a:r>
            <a:r>
              <a:rPr lang="ru-RU" dirty="0"/>
              <a:t> </a:t>
            </a:r>
            <a:r>
              <a:rPr lang="ru-RU" dirty="0" err="1"/>
              <a:t>джмеликів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вони дали хворому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солодкого</a:t>
            </a:r>
            <a:r>
              <a:rPr lang="ru-RU" dirty="0"/>
              <a:t> </a:t>
            </a:r>
            <a:r>
              <a:rPr lang="ru-RU" dirty="0" err="1"/>
              <a:t>білого</a:t>
            </a:r>
            <a:r>
              <a:rPr lang="ru-RU" dirty="0"/>
              <a:t> меду, а з великого листа </a:t>
            </a:r>
            <a:r>
              <a:rPr lang="ru-RU" dirty="0" err="1"/>
              <a:t>ведмежого</a:t>
            </a:r>
            <a:r>
              <a:rPr lang="ru-RU" dirty="0"/>
              <a:t> </a:t>
            </a:r>
            <a:r>
              <a:rPr lang="ru-RU" dirty="0" err="1"/>
              <a:t>вуха</a:t>
            </a:r>
            <a:r>
              <a:rPr lang="ru-RU" dirty="0"/>
              <a:t> набрала </a:t>
            </a:r>
            <a:r>
              <a:rPr lang="ru-RU" dirty="0" err="1"/>
              <a:t>водиці</a:t>
            </a:r>
            <a:r>
              <a:rPr lang="ru-RU" dirty="0"/>
              <a:t> й </a:t>
            </a:r>
            <a:r>
              <a:rPr lang="ru-RU" dirty="0" err="1"/>
              <a:t>напоїла</a:t>
            </a:r>
            <a:r>
              <a:rPr lang="ru-RU" dirty="0"/>
              <a:t> </a:t>
            </a:r>
            <a:r>
              <a:rPr lang="ru-RU" dirty="0" err="1"/>
              <a:t>пораненого</a:t>
            </a:r>
            <a:r>
              <a:rPr lang="ru-RU" dirty="0"/>
              <a:t>. </a:t>
            </a:r>
            <a:r>
              <a:rPr lang="ru-RU" dirty="0" err="1"/>
              <a:t>Йому</a:t>
            </a:r>
            <a:r>
              <a:rPr lang="ru-RU" dirty="0"/>
              <a:t> стало </a:t>
            </a:r>
            <a:r>
              <a:rPr lang="ru-RU" dirty="0" err="1"/>
              <a:t>легше</a:t>
            </a:r>
            <a:r>
              <a:rPr lang="ru-RU" dirty="0"/>
              <a:t>.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— Велике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спасибі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тобі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сестрице!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Прикрий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же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тепер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мене добренько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мохом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та листом, 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зверху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поклади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більшу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суху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гілляку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щоб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не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витяг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мене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відціль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якийсь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забіглий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пес,</a:t>
            </a:r>
            <a:r>
              <a:rPr lang="ru-RU" dirty="0"/>
              <a:t> — </a:t>
            </a:r>
            <a:r>
              <a:rPr lang="ru-RU" dirty="0" err="1"/>
              <a:t>попрохав</a:t>
            </a:r>
            <a:r>
              <a:rPr lang="ru-RU" dirty="0"/>
              <a:t> Зайчик-</a:t>
            </a:r>
            <a:r>
              <a:rPr lang="ru-RU" dirty="0" err="1"/>
              <a:t>Вуханчик</a:t>
            </a:r>
            <a:r>
              <a:rPr lang="ru-RU" dirty="0"/>
              <a:t>.</a:t>
            </a:r>
          </a:p>
          <a:p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зробила</a:t>
            </a:r>
            <a:r>
              <a:rPr lang="ru-RU" dirty="0"/>
              <a:t> все,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треба, й </a:t>
            </a:r>
            <a:r>
              <a:rPr lang="ru-RU" dirty="0" err="1"/>
              <a:t>слабий</a:t>
            </a:r>
            <a:r>
              <a:rPr lang="ru-RU" dirty="0"/>
              <a:t> </a:t>
            </a:r>
            <a:r>
              <a:rPr lang="ru-RU" dirty="0" err="1"/>
              <a:t>задрімав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Мавка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наказала ракшам та сойкам </a:t>
            </a:r>
            <a:r>
              <a:rPr lang="ru-RU" dirty="0" err="1"/>
              <a:t>нікуди</a:t>
            </a:r>
            <a:r>
              <a:rPr lang="ru-RU" dirty="0"/>
              <a:t> </a:t>
            </a:r>
            <a:r>
              <a:rPr lang="ru-RU" dirty="0" err="1"/>
              <a:t>відсіль</a:t>
            </a:r>
            <a:r>
              <a:rPr lang="ru-RU" dirty="0"/>
              <a:t> далеко не </a:t>
            </a:r>
            <a:r>
              <a:rPr lang="ru-RU" dirty="0" err="1"/>
              <a:t>відлітати</a:t>
            </a:r>
            <a:r>
              <a:rPr lang="ru-RU" dirty="0"/>
              <a:t>, аж </a:t>
            </a:r>
            <a:r>
              <a:rPr lang="ru-RU" dirty="0" err="1"/>
              <a:t>поки</a:t>
            </a:r>
            <a:r>
              <a:rPr lang="ru-RU" dirty="0"/>
              <a:t> не </a:t>
            </a:r>
            <a:r>
              <a:rPr lang="ru-RU" dirty="0" err="1"/>
              <a:t>скінчаться</a:t>
            </a:r>
            <a:r>
              <a:rPr lang="ru-RU" dirty="0"/>
              <a:t> лови. Коли б же заблудив </a:t>
            </a:r>
            <a:r>
              <a:rPr lang="ru-RU" dirty="0" err="1"/>
              <a:t>сюди</a:t>
            </a:r>
            <a:r>
              <a:rPr lang="ru-RU" dirty="0"/>
              <a:t> </a:t>
            </a:r>
            <a:r>
              <a:rPr lang="ru-RU" dirty="0" err="1"/>
              <a:t>якийсь</a:t>
            </a:r>
            <a:r>
              <a:rPr lang="ru-RU" dirty="0"/>
              <a:t> пес, загадала пташкам </a:t>
            </a:r>
            <a:r>
              <a:rPr lang="ru-RU" dirty="0" err="1"/>
              <a:t>крутитися</a:t>
            </a:r>
            <a:r>
              <a:rPr lang="ru-RU" dirty="0"/>
              <a:t> в </a:t>
            </a:r>
            <a:r>
              <a:rPr lang="ru-RU" dirty="0" err="1"/>
              <a:t>нього</a:t>
            </a:r>
            <a:r>
              <a:rPr lang="ru-RU" dirty="0"/>
              <a:t> перед носом й </a:t>
            </a:r>
            <a:r>
              <a:rPr lang="ru-RU" dirty="0" err="1"/>
              <a:t>відманити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з того </a:t>
            </a:r>
            <a:r>
              <a:rPr lang="ru-RU" dirty="0" err="1"/>
              <a:t>місця</a:t>
            </a:r>
            <a:r>
              <a:rPr lang="ru-RU" dirty="0"/>
              <a:t>, де лежав </a:t>
            </a:r>
            <a:r>
              <a:rPr lang="ru-RU" dirty="0" err="1"/>
              <a:t>немічний</a:t>
            </a:r>
            <a:r>
              <a:rPr lang="ru-RU" dirty="0"/>
              <a:t>, </a:t>
            </a:r>
            <a:r>
              <a:rPr lang="ru-RU" dirty="0" err="1"/>
              <a:t>постреляний</a:t>
            </a:r>
            <a:r>
              <a:rPr lang="ru-RU" dirty="0"/>
              <a:t> Зайчик-</a:t>
            </a:r>
            <a:r>
              <a:rPr lang="ru-RU" dirty="0" err="1"/>
              <a:t>Вуханчик</a:t>
            </a:r>
            <a:r>
              <a:rPr lang="ru-RU" dirty="0"/>
              <a:t>...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CE5B61-FFAE-4A6F-8787-CF7FEDD27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98"/>
          <a:stretch/>
        </p:blipFill>
        <p:spPr>
          <a:xfrm>
            <a:off x="10341334" y="207827"/>
            <a:ext cx="1850666" cy="20149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346E02-7B9F-4C17-8120-01B2B69F30FF}"/>
              </a:ext>
            </a:extLst>
          </p:cNvPr>
          <p:cNvSpPr txBox="1"/>
          <p:nvPr/>
        </p:nvSpPr>
        <p:spPr>
          <a:xfrm>
            <a:off x="1043609" y="4922579"/>
            <a:ext cx="103267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Мавкам</a:t>
            </a:r>
            <a:r>
              <a:rPr lang="ru-RU" dirty="0"/>
              <a:t> того дня у </a:t>
            </a:r>
            <a:r>
              <a:rPr lang="ru-RU" dirty="0" err="1"/>
              <a:t>лісі</a:t>
            </a:r>
            <a:r>
              <a:rPr lang="ru-RU" dirty="0"/>
              <a:t>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підбито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тихих </a:t>
            </a:r>
            <a:r>
              <a:rPr lang="ru-RU" dirty="0" err="1"/>
              <a:t>Зайчиків</a:t>
            </a:r>
            <a:r>
              <a:rPr lang="ru-RU" dirty="0"/>
              <a:t>, </a:t>
            </a:r>
            <a:r>
              <a:rPr lang="ru-RU" dirty="0" err="1"/>
              <a:t>підстрелили</a:t>
            </a:r>
            <a:r>
              <a:rPr lang="ru-RU" dirty="0"/>
              <a:t> </a:t>
            </a:r>
            <a:r>
              <a:rPr lang="ru-RU" dirty="0" err="1"/>
              <a:t>ловці</a:t>
            </a:r>
            <a:r>
              <a:rPr lang="ru-RU" dirty="0"/>
              <a:t> й </a:t>
            </a:r>
            <a:r>
              <a:rPr lang="ru-RU" dirty="0" err="1"/>
              <a:t>хитру</a:t>
            </a:r>
            <a:r>
              <a:rPr lang="ru-RU" dirty="0"/>
              <a:t> Лисичку, заскочили пси й </a:t>
            </a:r>
            <a:r>
              <a:rPr lang="ru-RU" dirty="0" err="1"/>
              <a:t>цілу</a:t>
            </a:r>
            <a:r>
              <a:rPr lang="ru-RU" dirty="0"/>
              <a:t> родину </a:t>
            </a:r>
            <a:r>
              <a:rPr lang="ru-RU" dirty="0" err="1"/>
              <a:t>Куріпок</a:t>
            </a:r>
            <a:r>
              <a:rPr lang="ru-RU" dirty="0"/>
              <a:t>: одних </a:t>
            </a:r>
            <a:r>
              <a:rPr lang="ru-RU" dirty="0" err="1"/>
              <a:t>самі</a:t>
            </a:r>
            <a:r>
              <a:rPr lang="ru-RU" dirty="0"/>
              <a:t> </a:t>
            </a:r>
            <a:r>
              <a:rPr lang="ru-RU" dirty="0" err="1"/>
              <a:t>впіймали</a:t>
            </a:r>
            <a:r>
              <a:rPr lang="ru-RU" dirty="0"/>
              <a:t>,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мисливці</a:t>
            </a:r>
            <a:r>
              <a:rPr lang="ru-RU" dirty="0"/>
              <a:t> </a:t>
            </a:r>
            <a:r>
              <a:rPr lang="ru-RU" dirty="0" err="1"/>
              <a:t>повбивали</a:t>
            </a:r>
            <a:r>
              <a:rPr lang="ru-RU" dirty="0"/>
              <a:t>,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поранили. Та й </a:t>
            </a:r>
            <a:r>
              <a:rPr lang="ru-RU" dirty="0" err="1"/>
              <a:t>після</a:t>
            </a:r>
            <a:r>
              <a:rPr lang="ru-RU" dirty="0"/>
              <a:t> того дня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самій</a:t>
            </a:r>
            <a:r>
              <a:rPr lang="ru-RU" dirty="0"/>
              <a:t> </a:t>
            </a:r>
            <a:r>
              <a:rPr lang="ru-RU" dirty="0" err="1"/>
              <a:t>Мавці-Вербинці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треба ж </a:t>
            </a:r>
            <a:r>
              <a:rPr lang="ru-RU" dirty="0" err="1"/>
              <a:t>було</a:t>
            </a:r>
            <a:r>
              <a:rPr lang="ru-RU" dirty="0"/>
              <a:t> й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доглядати</a:t>
            </a:r>
            <a:r>
              <a:rPr lang="ru-RU" dirty="0"/>
              <a:t> </a:t>
            </a:r>
            <a:r>
              <a:rPr lang="ru-RU" dirty="0" err="1"/>
              <a:t>поранених</a:t>
            </a:r>
            <a:r>
              <a:rPr lang="ru-RU" dirty="0"/>
              <a:t>, аж </a:t>
            </a:r>
            <a:r>
              <a:rPr lang="ru-RU" dirty="0" err="1"/>
              <a:t>поки</a:t>
            </a:r>
            <a:r>
              <a:rPr lang="ru-RU" dirty="0"/>
              <a:t> вони не </a:t>
            </a:r>
            <a:r>
              <a:rPr lang="ru-RU" dirty="0" err="1"/>
              <a:t>видужають</a:t>
            </a:r>
            <a:r>
              <a:rPr lang="ru-RU" dirty="0"/>
              <a:t>.</a:t>
            </a:r>
          </a:p>
          <a:p>
            <a:r>
              <a:rPr lang="ru-RU" dirty="0"/>
              <a:t>Але ж </a:t>
            </a:r>
            <a:r>
              <a:rPr lang="ru-RU" dirty="0" err="1"/>
              <a:t>ще</a:t>
            </a:r>
            <a:r>
              <a:rPr lang="ru-RU" dirty="0"/>
              <a:t> того-таки дня, коли </a:t>
            </a:r>
            <a:r>
              <a:rPr lang="ru-RU" dirty="0" err="1"/>
              <a:t>був</a:t>
            </a:r>
            <a:r>
              <a:rPr lang="ru-RU" dirty="0"/>
              <a:t> лов у </a:t>
            </a:r>
            <a:r>
              <a:rPr lang="ru-RU" dirty="0" err="1"/>
              <a:t>лісі</a:t>
            </a:r>
            <a:r>
              <a:rPr lang="ru-RU" dirty="0"/>
              <a:t>, </a:t>
            </a:r>
            <a:r>
              <a:rPr lang="ru-RU" dirty="0" err="1"/>
              <a:t>трапилася</a:t>
            </a:r>
            <a:r>
              <a:rPr lang="ru-RU" dirty="0"/>
              <a:t> з нею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пригода</a:t>
            </a:r>
            <a:r>
              <a:rPr lang="ru-RU" dirty="0"/>
              <a:t>. </a:t>
            </a:r>
            <a:r>
              <a:rPr lang="ru-RU" dirty="0" err="1">
                <a:solidFill>
                  <a:srgbClr val="FFFF00"/>
                </a:solidFill>
              </a:rPr>
              <a:t>Довелося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їй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зробити</a:t>
            </a:r>
            <a:r>
              <a:rPr lang="ru-RU" dirty="0">
                <a:solidFill>
                  <a:srgbClr val="FFFF00"/>
                </a:solidFill>
              </a:rPr>
              <a:t> те,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рідко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робить</a:t>
            </a:r>
            <a:r>
              <a:rPr lang="ru-RU" dirty="0">
                <a:solidFill>
                  <a:srgbClr val="FFFF00"/>
                </a:solidFill>
              </a:rPr>
              <a:t> невидима сила: </a:t>
            </a:r>
            <a:r>
              <a:rPr lang="ru-RU" dirty="0" err="1">
                <a:solidFill>
                  <a:srgbClr val="FFFF00"/>
                </a:solidFill>
              </a:rPr>
              <a:t>мусила</a:t>
            </a:r>
            <a:r>
              <a:rPr lang="ru-RU" dirty="0">
                <a:solidFill>
                  <a:srgbClr val="FFFF00"/>
                </a:solidFill>
              </a:rPr>
              <a:t> вона </a:t>
            </a:r>
            <a:r>
              <a:rPr lang="ru-RU" dirty="0" err="1">
                <a:solidFill>
                  <a:srgbClr val="FFFF00"/>
                </a:solidFill>
              </a:rPr>
              <a:t>вперше</a:t>
            </a:r>
            <a:r>
              <a:rPr lang="ru-RU" dirty="0">
                <a:solidFill>
                  <a:srgbClr val="FFFF00"/>
                </a:solidFill>
              </a:rPr>
              <a:t> в </a:t>
            </a:r>
            <a:r>
              <a:rPr lang="ru-RU" dirty="0" err="1">
                <a:solidFill>
                  <a:srgbClr val="FFFF00"/>
                </a:solidFill>
              </a:rPr>
              <a:t>житті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об'явитися</a:t>
            </a:r>
            <a:r>
              <a:rPr lang="ru-RU" dirty="0">
                <a:solidFill>
                  <a:srgbClr val="FFFF00"/>
                </a:solidFill>
              </a:rPr>
              <a:t> перед </a:t>
            </a:r>
            <a:r>
              <a:rPr lang="ru-RU" dirty="0" err="1">
                <a:solidFill>
                  <a:srgbClr val="FFFF00"/>
                </a:solidFill>
              </a:rPr>
              <a:t>людиною</a:t>
            </a:r>
            <a:r>
              <a:rPr lang="ru-RU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79AF5E-845F-4F03-AB0E-4B82A6CDE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8" b="90885" l="10000" r="90000">
                        <a14:foregroundMark x1="20167" y1="6166" x2="20167" y2="6166"/>
                        <a14:foregroundMark x1="59667" y1="73995" x2="59667" y2="73995"/>
                        <a14:foregroundMark x1="36333" y1="90885" x2="36333" y2="90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5314" y="5876423"/>
            <a:ext cx="1456686" cy="9055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D10B68-14CF-4870-A9A6-A0358A4AC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847" y="2079877"/>
            <a:ext cx="1735175" cy="13491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3931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4612CC-3C68-4A11-B605-726DCC46B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305" y="125969"/>
            <a:ext cx="4549471" cy="64845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CDF535-0859-43CB-9D61-8B8CE0EBEC75}"/>
              </a:ext>
            </a:extLst>
          </p:cNvPr>
          <p:cNvSpPr txBox="1"/>
          <p:nvPr/>
        </p:nvSpPr>
        <p:spPr>
          <a:xfrm>
            <a:off x="1183107" y="2204626"/>
            <a:ext cx="1014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Якби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Мавка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була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людиною</a:t>
            </a:r>
            <a:r>
              <a:rPr lang="ru-RU" sz="2800" b="1" dirty="0">
                <a:solidFill>
                  <a:srgbClr val="FFFF00"/>
                </a:solidFill>
              </a:rPr>
              <a:t>, яку </a:t>
            </a:r>
            <a:r>
              <a:rPr lang="ru-RU" sz="2800" b="1" dirty="0" err="1">
                <a:solidFill>
                  <a:srgbClr val="FFFF00"/>
                </a:solidFill>
              </a:rPr>
              <a:t>професію</a:t>
            </a:r>
            <a:r>
              <a:rPr lang="ru-RU" sz="2800" b="1" dirty="0">
                <a:solidFill>
                  <a:srgbClr val="FFFF00"/>
                </a:solidFill>
              </a:rPr>
              <a:t> вона могла  б обрати?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790E0-B418-4209-AEAD-137EC1852A64}"/>
              </a:ext>
            </a:extLst>
          </p:cNvPr>
          <p:cNvSpPr txBox="1"/>
          <p:nvPr/>
        </p:nvSpPr>
        <p:spPr>
          <a:xfrm>
            <a:off x="1590261" y="270344"/>
            <a:ext cx="969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РОЗВИВАЙМО КОМПЕТЕНТНОСТІ</a:t>
            </a:r>
            <a:endParaRPr lang="ru-RU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808C0-61FE-43AB-8EB8-CCE55F465CBB}"/>
              </a:ext>
            </a:extLst>
          </p:cNvPr>
          <p:cNvSpPr txBox="1"/>
          <p:nvPr/>
        </p:nvSpPr>
        <p:spPr>
          <a:xfrm>
            <a:off x="1330786" y="882814"/>
            <a:ext cx="108612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Чому</a:t>
            </a:r>
            <a:r>
              <a:rPr lang="ru-RU" sz="2800" b="1" dirty="0">
                <a:solidFill>
                  <a:srgbClr val="FFFF00"/>
                </a:solidFill>
              </a:rPr>
              <a:t>, на вашу думку, </a:t>
            </a:r>
            <a:r>
              <a:rPr lang="ru-RU" sz="2800" b="1" dirty="0" err="1">
                <a:solidFill>
                  <a:srgbClr val="FFFF00"/>
                </a:solidFill>
              </a:rPr>
              <a:t>Мавка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хотіла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допомогти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звірям</a:t>
            </a:r>
            <a:r>
              <a:rPr lang="ru-RU" sz="2800" b="1" dirty="0">
                <a:solidFill>
                  <a:srgbClr val="FFFF00"/>
                </a:solidFill>
              </a:rPr>
              <a:t>?</a:t>
            </a:r>
          </a:p>
          <a:p>
            <a:r>
              <a:rPr lang="ru-RU" sz="2800" b="1" dirty="0">
                <a:solidFill>
                  <a:srgbClr val="FFFF00"/>
                </a:solidFill>
              </a:rPr>
              <a:t>Яку першу </a:t>
            </a:r>
            <a:r>
              <a:rPr lang="ru-RU" sz="2800" b="1" dirty="0" err="1">
                <a:solidFill>
                  <a:srgbClr val="FFFF00"/>
                </a:solidFill>
              </a:rPr>
              <a:t>медичну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допомогу</a:t>
            </a:r>
            <a:r>
              <a:rPr lang="ru-RU" sz="2800" b="1" dirty="0">
                <a:solidFill>
                  <a:srgbClr val="FFFF00"/>
                </a:solidFill>
              </a:rPr>
              <a:t> вона </a:t>
            </a:r>
            <a:r>
              <a:rPr lang="ru-RU" sz="2800" b="1" dirty="0" err="1">
                <a:solidFill>
                  <a:srgbClr val="FFFF00"/>
                </a:solidFill>
              </a:rPr>
              <a:t>надала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пораненому</a:t>
            </a:r>
            <a:r>
              <a:rPr lang="ru-RU" sz="2800" b="1" dirty="0">
                <a:solidFill>
                  <a:srgbClr val="FFFF00"/>
                </a:solidFill>
              </a:rPr>
              <a:t> Зайчику-</a:t>
            </a:r>
            <a:r>
              <a:rPr lang="ru-RU" sz="2800" b="1" dirty="0" err="1">
                <a:solidFill>
                  <a:srgbClr val="FFFF00"/>
                </a:solidFill>
              </a:rPr>
              <a:t>Вуханчику</a:t>
            </a:r>
            <a:r>
              <a:rPr lang="ru-RU" sz="2800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359769-B3F3-4942-BDC0-79EFD0B13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73" b="93925" l="10000" r="90000">
                        <a14:foregroundMark x1="26750" y1="6075" x2="26750" y2="6075"/>
                        <a14:foregroundMark x1="73500" y1="5140" x2="73500" y2="5140"/>
                        <a14:foregroundMark x1="36250" y1="93925" x2="36250" y2="93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903" y="513193"/>
            <a:ext cx="2288004" cy="1224082"/>
          </a:xfrm>
          <a:prstGeom prst="rect">
            <a:avLst/>
          </a:prstGeom>
        </p:spPr>
      </p:pic>
      <p:pic>
        <p:nvPicPr>
          <p:cNvPr id="9" name="Мультимедиа в Интернете 8" title="￐ﾔ￑ﾖ￑ﾂ￑ﾏ￐ﾼ ￐﾿￑ﾀ￐ﾾ ￐ﾻ￑ﾖ￐ﾺ￐ﾰ￑ﾀ￑ﾁ￑ﾌ￐ﾺ￑ﾖ ￑ﾀ￐ﾾ￑ﾁ￐ﾻ￐ﾸ￐ﾽ￐ﾸ">
            <a:hlinkClick r:id="" action="ppaction://media"/>
            <a:extLst>
              <a:ext uri="{FF2B5EF4-FFF2-40B4-BE49-F238E27FC236}">
                <a16:creationId xmlns:a16="http://schemas.microsoft.com/office/drawing/2014/main" id="{24159DB7-706D-480A-9916-4D7C5436E6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48576" y="3659542"/>
            <a:ext cx="3730245" cy="27976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A3A9C-99B7-4D2B-A149-720F94F7D6C1}"/>
              </a:ext>
            </a:extLst>
          </p:cNvPr>
          <p:cNvSpPr txBox="1"/>
          <p:nvPr/>
        </p:nvSpPr>
        <p:spPr>
          <a:xfrm>
            <a:off x="1273203" y="3059668"/>
            <a:ext cx="10326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про </a:t>
            </a:r>
            <a:r>
              <a:rPr lang="ru-RU" dirty="0" err="1"/>
              <a:t>надавання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err="1"/>
              <a:t>потерпілим</a:t>
            </a:r>
            <a:r>
              <a:rPr lang="ru-RU" dirty="0"/>
              <a:t>?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?</a:t>
            </a:r>
          </a:p>
        </p:txBody>
      </p:sp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E7444A92-06E7-441C-B28F-CFC17349D71A}"/>
              </a:ext>
            </a:extLst>
          </p:cNvPr>
          <p:cNvSpPr/>
          <p:nvPr/>
        </p:nvSpPr>
        <p:spPr>
          <a:xfrm>
            <a:off x="124112" y="50592"/>
            <a:ext cx="11453768" cy="657479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Перша </a:t>
            </a:r>
            <a:r>
              <a:rPr lang="ru-RU" sz="2000" b="1" dirty="0" err="1">
                <a:solidFill>
                  <a:srgbClr val="C00000"/>
                </a:solidFill>
              </a:rPr>
              <a:t>допомога</a:t>
            </a:r>
            <a:r>
              <a:rPr lang="ru-RU" sz="2000" b="1" dirty="0">
                <a:solidFill>
                  <a:srgbClr val="C00000"/>
                </a:solidFill>
              </a:rPr>
              <a:t> при </a:t>
            </a:r>
            <a:r>
              <a:rPr lang="ru-RU" sz="2000" b="1" dirty="0" err="1">
                <a:solidFill>
                  <a:srgbClr val="C00000"/>
                </a:solidFill>
              </a:rPr>
              <a:t>пораненнях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1400" b="1" dirty="0">
                <a:solidFill>
                  <a:srgbClr val="FFFF00"/>
                </a:solidFill>
              </a:rPr>
              <a:t>При будь-</a:t>
            </a:r>
            <a:r>
              <a:rPr lang="ru-RU" sz="1400" b="1" dirty="0" err="1">
                <a:solidFill>
                  <a:srgbClr val="FFFF00"/>
                </a:solidFill>
              </a:rPr>
              <a:t>якому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порушенні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цілісності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шкіри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глибоко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розташованих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тканин </a:t>
            </a:r>
            <a:r>
              <a:rPr lang="ru-RU" sz="1400" b="1" dirty="0" err="1">
                <a:solidFill>
                  <a:srgbClr val="FFFF00"/>
                </a:solidFill>
              </a:rPr>
              <a:t>необхідно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обробити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шкіру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навколо</a:t>
            </a:r>
            <a:r>
              <a:rPr lang="ru-RU" sz="1400" b="1" dirty="0">
                <a:solidFill>
                  <a:srgbClr val="FFFF00"/>
                </a:solidFill>
              </a:rPr>
              <a:t> рани </a:t>
            </a:r>
            <a:r>
              <a:rPr lang="ru-RU" sz="1400" b="1" dirty="0" err="1">
                <a:solidFill>
                  <a:srgbClr val="FFFF00"/>
                </a:solidFill>
              </a:rPr>
              <a:t>розчином</a:t>
            </a:r>
            <a:r>
              <a:rPr lang="ru-RU" sz="1400" b="1" dirty="0">
                <a:solidFill>
                  <a:srgbClr val="FFFF00"/>
                </a:solidFill>
              </a:rPr>
              <a:t> йоду, спиртом </a:t>
            </a:r>
            <a:r>
              <a:rPr lang="ru-RU" sz="1400" b="1" dirty="0" err="1">
                <a:solidFill>
                  <a:srgbClr val="FFFF00"/>
                </a:solidFill>
              </a:rPr>
              <a:t>тощо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рекомендується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промивати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рану водою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дезінфікуючим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розчином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sz="1400" b="1" dirty="0" err="1">
                <a:solidFill>
                  <a:srgbClr val="FFFF00"/>
                </a:solidFill>
              </a:rPr>
              <a:t>Після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обробки</a:t>
            </a:r>
            <a:r>
              <a:rPr lang="ru-RU" sz="1400" b="1" dirty="0">
                <a:solidFill>
                  <a:srgbClr val="FFFF00"/>
                </a:solidFill>
              </a:rPr>
              <a:t> рани </a:t>
            </a:r>
            <a:r>
              <a:rPr lang="ru-RU" sz="1400" b="1" dirty="0" err="1">
                <a:solidFill>
                  <a:srgbClr val="FFFF00"/>
                </a:solidFill>
              </a:rPr>
              <a:t>необхідно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накласти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асептичну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пов'язку</a:t>
            </a:r>
            <a:r>
              <a:rPr lang="ru-RU" sz="1400" b="1" dirty="0">
                <a:solidFill>
                  <a:srgbClr val="FFFF00"/>
                </a:solidFill>
              </a:rPr>
              <a:t>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Пов'язка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захищає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забруднення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інфікування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зменшує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біль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вигляд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перев'язаної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заспокоює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хворого.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Обробка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потребує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додержання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таких правил:</a:t>
            </a:r>
          </a:p>
          <a:p>
            <a:r>
              <a:rPr lang="ru-RU" sz="1400" b="1" dirty="0">
                <a:solidFill>
                  <a:srgbClr val="FFFF00"/>
                </a:solidFill>
              </a:rPr>
              <a:t>перед </a:t>
            </a:r>
            <a:r>
              <a:rPr lang="ru-RU" sz="1400" b="1" dirty="0" err="1">
                <a:solidFill>
                  <a:srgbClr val="FFFF00"/>
                </a:solidFill>
              </a:rPr>
              <a:t>обробкою</a:t>
            </a:r>
            <a:r>
              <a:rPr lang="ru-RU" sz="1400" b="1" dirty="0">
                <a:solidFill>
                  <a:srgbClr val="FFFF00"/>
                </a:solidFill>
              </a:rPr>
              <a:t> рани </a:t>
            </a:r>
            <a:r>
              <a:rPr lang="ru-RU" sz="1400" b="1" dirty="0" err="1">
                <a:solidFill>
                  <a:srgbClr val="FFFF00"/>
                </a:solidFill>
              </a:rPr>
              <a:t>необхідно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помити</a:t>
            </a:r>
            <a:r>
              <a:rPr lang="ru-RU" sz="1400" b="1" dirty="0">
                <a:solidFill>
                  <a:srgbClr val="FFFF00"/>
                </a:solidFill>
              </a:rPr>
              <a:t> руки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поряд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немає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води,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їх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слід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протерти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спиртом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бензином);</a:t>
            </a:r>
          </a:p>
          <a:p>
            <a:r>
              <a:rPr lang="ru-RU" sz="1400" b="1" dirty="0" err="1">
                <a:solidFill>
                  <a:srgbClr val="FFFF00"/>
                </a:solidFill>
              </a:rPr>
              <a:t>невеликі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поранення</a:t>
            </a:r>
            <a:r>
              <a:rPr lang="ru-RU" sz="1400" b="1" dirty="0">
                <a:solidFill>
                  <a:srgbClr val="FFFF00"/>
                </a:solidFill>
              </a:rPr>
              <a:t>, </a:t>
            </a:r>
            <a:r>
              <a:rPr lang="ru-RU" sz="1400" b="1" dirty="0" err="1">
                <a:solidFill>
                  <a:srgbClr val="FFFF00"/>
                </a:solidFill>
              </a:rPr>
              <a:t>садна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після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обробки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шкіри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навколо</a:t>
            </a:r>
            <a:r>
              <a:rPr lang="ru-RU" sz="1400" b="1" dirty="0">
                <a:solidFill>
                  <a:srgbClr val="FFFF00"/>
                </a:solidFill>
              </a:rPr>
              <a:t> них </a:t>
            </a:r>
            <a:r>
              <a:rPr lang="ru-RU" sz="1400" b="1" dirty="0" err="1">
                <a:solidFill>
                  <a:srgbClr val="FFFF00"/>
                </a:solidFill>
              </a:rPr>
              <a:t>настойкою</a:t>
            </a:r>
            <a:r>
              <a:rPr lang="ru-RU" sz="1400" b="1" dirty="0">
                <a:solidFill>
                  <a:srgbClr val="FFFF00"/>
                </a:solidFill>
              </a:rPr>
              <a:t> йоду </a:t>
            </a:r>
            <a:r>
              <a:rPr lang="ru-RU" sz="1400" b="1" dirty="0" err="1">
                <a:solidFill>
                  <a:srgbClr val="FFFF00"/>
                </a:solidFill>
              </a:rPr>
              <a:t>або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перекисом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водню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заклеюють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лейкопластиром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чи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медичним</a:t>
            </a:r>
            <a:r>
              <a:rPr lang="ru-RU" sz="1400" b="1" dirty="0">
                <a:solidFill>
                  <a:srgbClr val="FFFF00"/>
                </a:solidFill>
              </a:rPr>
              <a:t> </a:t>
            </a:r>
            <a:r>
              <a:rPr lang="ru-RU" sz="1400" b="1" dirty="0" err="1">
                <a:solidFill>
                  <a:srgbClr val="FFFF00"/>
                </a:solidFill>
              </a:rPr>
              <a:t>клеєм</a:t>
            </a:r>
            <a:r>
              <a:rPr lang="ru-RU" sz="1400" b="1" dirty="0">
                <a:solidFill>
                  <a:srgbClr val="FFFF00"/>
                </a:solidFill>
              </a:rPr>
              <a:t> БФ-6;</a:t>
            </a:r>
          </a:p>
          <a:p>
            <a:r>
              <a:rPr lang="ru-RU" sz="1400" b="1" dirty="0">
                <a:solidFill>
                  <a:schemeClr val="bg2"/>
                </a:solidFill>
              </a:rPr>
              <a:t>не </a:t>
            </a:r>
            <a:r>
              <a:rPr lang="ru-RU" sz="1400" b="1" dirty="0" err="1">
                <a:solidFill>
                  <a:schemeClr val="bg2"/>
                </a:solidFill>
              </a:rPr>
              <a:t>можна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видаляти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із</a:t>
            </a:r>
            <a:r>
              <a:rPr lang="ru-RU" sz="1400" b="1" dirty="0">
                <a:solidFill>
                  <a:schemeClr val="bg2"/>
                </a:solidFill>
              </a:rPr>
              <a:t> ран </a:t>
            </a:r>
            <a:r>
              <a:rPr lang="ru-RU" sz="1400" b="1" dirty="0" err="1">
                <a:solidFill>
                  <a:schemeClr val="bg2"/>
                </a:solidFill>
              </a:rPr>
              <a:t>сторонні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тіла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або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бруд</a:t>
            </a:r>
            <a:r>
              <a:rPr lang="ru-RU" sz="1400" b="1" dirty="0">
                <a:solidFill>
                  <a:schemeClr val="bg2"/>
                </a:solidFill>
              </a:rPr>
              <a:t>, тому, </a:t>
            </a:r>
            <a:r>
              <a:rPr lang="ru-RU" sz="1400" b="1" dirty="0" err="1">
                <a:solidFill>
                  <a:schemeClr val="bg2"/>
                </a:solidFill>
              </a:rPr>
              <a:t>що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можна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пошкодити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судини</a:t>
            </a:r>
            <a:r>
              <a:rPr lang="ru-RU" sz="1400" b="1" dirty="0">
                <a:solidFill>
                  <a:schemeClr val="bg2"/>
                </a:solidFill>
              </a:rPr>
              <a:t> і </a:t>
            </a:r>
            <a:r>
              <a:rPr lang="ru-RU" sz="1400" b="1" dirty="0" err="1">
                <a:solidFill>
                  <a:schemeClr val="bg2"/>
                </a:solidFill>
              </a:rPr>
              <a:t>викликати</a:t>
            </a:r>
            <a:r>
              <a:rPr lang="ru-RU" sz="1400" b="1" dirty="0">
                <a:solidFill>
                  <a:schemeClr val="bg2"/>
                </a:solidFill>
              </a:rPr>
              <a:t> </a:t>
            </a:r>
            <a:r>
              <a:rPr lang="ru-RU" sz="1400" b="1" dirty="0" err="1">
                <a:solidFill>
                  <a:schemeClr val="bg2"/>
                </a:solidFill>
              </a:rPr>
              <a:t>кровотечу</a:t>
            </a:r>
            <a:r>
              <a:rPr lang="ru-RU" sz="1400" b="1" dirty="0">
                <a:solidFill>
                  <a:schemeClr val="bg2"/>
                </a:solidFill>
              </a:rPr>
              <a:t>;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шкіру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навколо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протирають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країв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периферії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шматочком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марлі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бинта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яка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змочена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спиртом,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спиртовим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розчином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йоду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чи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бензином. (не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можна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заливати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рану йодом!)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із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бинта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індивідуального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пакета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зробити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салфетку такого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розміру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щоб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вона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закривала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усю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рану,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накласти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її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ранову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поверхню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забинтувати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приклеїти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смужками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лейкопластиру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рані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видно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внутрішні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органи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мозок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сухожилля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потрібно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акуратно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накласти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стерильну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пов'язку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щоб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у рану 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потрапила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інфекція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краще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накрити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рану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стерильним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матеріалом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Базові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правила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домедичної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допомоги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варто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знати</a:t>
            </a:r>
          </a:p>
          <a:p>
            <a:r>
              <a:rPr lang="ru-RU" sz="1400" b="1" dirty="0" err="1">
                <a:solidFill>
                  <a:srgbClr val="C00000"/>
                </a:solidFill>
              </a:rPr>
              <a:t>Щоб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збільшити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шанси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пораненого</a:t>
            </a:r>
            <a:r>
              <a:rPr lang="ru-RU" sz="1400" b="1" dirty="0">
                <a:solidFill>
                  <a:srgbClr val="C00000"/>
                </a:solidFill>
              </a:rPr>
              <a:t> на </a:t>
            </a:r>
            <a:r>
              <a:rPr lang="ru-RU" sz="1400" b="1" dirty="0" err="1">
                <a:solidFill>
                  <a:srgbClr val="C00000"/>
                </a:solidFill>
              </a:rPr>
              <a:t>виживання</a:t>
            </a:r>
            <a:r>
              <a:rPr lang="ru-RU" sz="1400" b="1" dirty="0">
                <a:solidFill>
                  <a:srgbClr val="C00000"/>
                </a:solidFill>
              </a:rPr>
              <a:t>, </a:t>
            </a:r>
            <a:r>
              <a:rPr lang="ru-RU" sz="1400" b="1" dirty="0" err="1">
                <a:solidFill>
                  <a:srgbClr val="C00000"/>
                </a:solidFill>
              </a:rPr>
              <a:t>необхідно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дотримуватися</a:t>
            </a:r>
            <a:r>
              <a:rPr lang="ru-RU" sz="1400" b="1" dirty="0">
                <a:solidFill>
                  <a:srgbClr val="C00000"/>
                </a:solidFill>
              </a:rPr>
              <a:t> таких правил </a:t>
            </a:r>
            <a:r>
              <a:rPr lang="ru-RU" sz="1400" b="1" dirty="0" err="1">
                <a:solidFill>
                  <a:srgbClr val="C00000"/>
                </a:solidFill>
              </a:rPr>
              <a:t>домедичної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err="1">
                <a:solidFill>
                  <a:srgbClr val="C00000"/>
                </a:solidFill>
              </a:rPr>
              <a:t>допомоги</a:t>
            </a:r>
            <a:r>
              <a:rPr lang="ru-RU" sz="1400" b="1" dirty="0">
                <a:solidFill>
                  <a:srgbClr val="C00000"/>
                </a:solidFill>
              </a:rPr>
              <a:t>:</a:t>
            </a:r>
            <a:endParaRPr lang="ru-RU" sz="1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надавати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допомогу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варто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лише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умови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це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безпечно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для вас.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Це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дуже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складно, але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щоб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допомогти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іншим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вам 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має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загрожувати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небезпека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є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можливість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необхідно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перемістити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постраждалого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безпечне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місце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дуже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важливо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говорити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постраждалим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—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це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допоможе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лише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заспокоїти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людину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а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дасть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можливість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оцінити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її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стан, частоту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дихання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Нормальне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дихання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— 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менше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двох-трьох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видихів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за 10 секунд.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варто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одразу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ж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викликати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екстрену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медичну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службу (103).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можливості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додзвонитися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швидкої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немає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то треба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звертатися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поліції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ДСНС;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є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кровотеча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її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треба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якомога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швидше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зупинити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постраждалому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потрібно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нормалізувати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дихання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є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можливість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варто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забезпечити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доступ до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свіжого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повітря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контролювати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прохідність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дихальних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шляхів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за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наявності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усувати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рвотні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маси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сторонні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предмети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жодному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разі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можна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залишати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постраждалого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самоті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не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забувати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зберігати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спокій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632EF1-3A7B-4CB6-AC9A-381E43869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7" b="88934" l="5797" r="89372">
                        <a14:foregroundMark x1="52657" y1="13934" x2="52657" y2="13934"/>
                        <a14:foregroundMark x1="6763" y1="39754" x2="6763" y2="39754"/>
                        <a14:foregroundMark x1="47826" y1="10246" x2="47826" y2="10246"/>
                        <a14:foregroundMark x1="73913" y1="47951" x2="73913" y2="47951"/>
                        <a14:foregroundMark x1="72464" y1="39344" x2="72464" y2="39344"/>
                        <a14:foregroundMark x1="34783" y1="77459" x2="34783" y2="77459"/>
                        <a14:foregroundMark x1="51208" y1="8197" x2="51208" y2="8197"/>
                        <a14:foregroundMark x1="45411" y1="7377" x2="45411" y2="7377"/>
                        <a14:foregroundMark x1="49758" y1="8607" x2="49758" y2="8607"/>
                        <a14:foregroundMark x1="45411" y1="6967" x2="59420" y2="15984"/>
                        <a14:foregroundMark x1="54589" y1="9426" x2="54589" y2="9426"/>
                        <a14:foregroundMark x1="52657" y1="8607" x2="52657" y2="8607"/>
                        <a14:foregroundMark x1="48309" y1="6967" x2="48309" y2="6967"/>
                        <a14:foregroundMark x1="50725" y1="8197" x2="50725" y2="8197"/>
                        <a14:foregroundMark x1="49758" y1="6967" x2="49758" y2="6967"/>
                        <a14:foregroundMark x1="51691" y1="8197" x2="51691" y2="8197"/>
                        <a14:foregroundMark x1="51691" y1="6967" x2="51691" y2="6967"/>
                        <a14:foregroundMark x1="55072" y1="9426" x2="55072" y2="9426"/>
                        <a14:foregroundMark x1="54106" y1="8197" x2="55556" y2="10246"/>
                        <a14:foregroundMark x1="89372" y1="74590" x2="89372" y2="745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3162" y="624287"/>
            <a:ext cx="1593594" cy="187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5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0A411-BBE5-431D-AA88-6733DE58D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49" y="1285774"/>
            <a:ext cx="3587642" cy="529159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B9D4A4-E016-4050-819F-972AFD400B81}"/>
              </a:ext>
            </a:extLst>
          </p:cNvPr>
          <p:cNvSpPr txBox="1"/>
          <p:nvPr/>
        </p:nvSpPr>
        <p:spPr>
          <a:xfrm>
            <a:off x="1049573" y="0"/>
            <a:ext cx="821369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Коли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Мавка</a:t>
            </a:r>
            <a:r>
              <a:rPr lang="ru-RU" dirty="0"/>
              <a:t> </a:t>
            </a:r>
            <a:r>
              <a:rPr lang="ru-RU" dirty="0" err="1"/>
              <a:t>перев'язала</a:t>
            </a:r>
            <a:r>
              <a:rPr lang="ru-RU" dirty="0"/>
              <a:t> та подала першу </a:t>
            </a:r>
            <a:r>
              <a:rPr lang="ru-RU" dirty="0" err="1"/>
              <a:t>допомогу</a:t>
            </a:r>
            <a:r>
              <a:rPr lang="ru-RU" dirty="0"/>
              <a:t> </a:t>
            </a:r>
            <a:r>
              <a:rPr lang="ru-RU" dirty="0" err="1"/>
              <a:t>кільком</a:t>
            </a:r>
            <a:r>
              <a:rPr lang="ru-RU" dirty="0"/>
              <a:t> </a:t>
            </a:r>
            <a:r>
              <a:rPr lang="ru-RU" dirty="0" err="1"/>
              <a:t>пораненим</a:t>
            </a:r>
            <a:r>
              <a:rPr lang="ru-RU" dirty="0"/>
              <a:t>, </a:t>
            </a:r>
            <a:r>
              <a:rPr lang="ru-RU" dirty="0" err="1"/>
              <a:t>натрапила</a:t>
            </a:r>
            <a:r>
              <a:rPr lang="ru-RU" dirty="0"/>
              <a:t> вона на </a:t>
            </a:r>
            <a:r>
              <a:rPr lang="ru-RU" dirty="0" err="1"/>
              <a:t>молоду</a:t>
            </a:r>
            <a:r>
              <a:rPr lang="ru-RU" dirty="0"/>
              <a:t> </a:t>
            </a:r>
            <a:r>
              <a:rPr lang="ru-RU" dirty="0" err="1"/>
              <a:t>дику</a:t>
            </a:r>
            <a:r>
              <a:rPr lang="ru-RU" dirty="0"/>
              <a:t> </a:t>
            </a:r>
            <a:r>
              <a:rPr lang="ru-RU" dirty="0" err="1"/>
              <a:t>Кізочку</a:t>
            </a:r>
            <a:r>
              <a:rPr lang="ru-RU" dirty="0"/>
              <a:t>. Та стояла на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ніжках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на </a:t>
            </a:r>
            <a:r>
              <a:rPr lang="ru-RU" dirty="0" err="1"/>
              <a:t>чистій</a:t>
            </a:r>
            <a:r>
              <a:rPr lang="ru-RU" dirty="0"/>
              <a:t> </a:t>
            </a:r>
            <a:r>
              <a:rPr lang="ru-RU" dirty="0" err="1"/>
              <a:t>прогалині</a:t>
            </a:r>
            <a:r>
              <a:rPr lang="ru-RU" dirty="0"/>
              <a:t>, так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здалеку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кожний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CC66FF"/>
                </a:solidFill>
              </a:rPr>
              <a:t>— </a:t>
            </a:r>
            <a:r>
              <a:rPr lang="ru-RU" dirty="0" err="1">
                <a:solidFill>
                  <a:srgbClr val="CC66FF"/>
                </a:solidFill>
              </a:rPr>
              <a:t>Тікай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дурненька</a:t>
            </a:r>
            <a:r>
              <a:rPr lang="ru-RU" dirty="0">
                <a:solidFill>
                  <a:srgbClr val="CC66FF"/>
                </a:solidFill>
              </a:rPr>
              <a:t>! </a:t>
            </a:r>
            <a:r>
              <a:rPr lang="ru-RU" dirty="0" err="1">
                <a:solidFill>
                  <a:srgbClr val="CC66FF"/>
                </a:solidFill>
              </a:rPr>
              <a:t>Ховайся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мерщій</a:t>
            </a:r>
            <a:r>
              <a:rPr lang="ru-RU" dirty="0">
                <a:solidFill>
                  <a:srgbClr val="CC66FF"/>
                </a:solidFill>
              </a:rPr>
              <a:t> в </a:t>
            </a:r>
            <a:r>
              <a:rPr lang="ru-RU" dirty="0" err="1">
                <a:solidFill>
                  <a:srgbClr val="CC66FF"/>
                </a:solidFill>
              </a:rPr>
              <a:t>хащу</a:t>
            </a:r>
            <a:r>
              <a:rPr lang="ru-RU" dirty="0">
                <a:solidFill>
                  <a:srgbClr val="CC66FF"/>
                </a:solidFill>
              </a:rPr>
              <a:t>!.. </a:t>
            </a:r>
            <a:r>
              <a:rPr lang="ru-RU" dirty="0" err="1">
                <a:solidFill>
                  <a:srgbClr val="CC66FF"/>
                </a:solidFill>
              </a:rPr>
              <a:t>Ти</a:t>
            </a:r>
            <a:r>
              <a:rPr lang="ru-RU" dirty="0">
                <a:solidFill>
                  <a:srgbClr val="CC66FF"/>
                </a:solidFill>
              </a:rPr>
              <a:t> ж </a:t>
            </a:r>
            <a:r>
              <a:rPr lang="ru-RU" dirty="0" err="1">
                <a:solidFill>
                  <a:srgbClr val="CC66FF"/>
                </a:solidFill>
              </a:rPr>
              <a:t>чуєш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що</a:t>
            </a:r>
            <a:r>
              <a:rPr lang="ru-RU" dirty="0">
                <a:solidFill>
                  <a:srgbClr val="CC66FF"/>
                </a:solidFill>
              </a:rPr>
              <a:t> в </a:t>
            </a:r>
            <a:r>
              <a:rPr lang="ru-RU" dirty="0" err="1">
                <a:solidFill>
                  <a:srgbClr val="CC66FF"/>
                </a:solidFill>
              </a:rPr>
              <a:t>лісі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мисливці</a:t>
            </a:r>
            <a:r>
              <a:rPr lang="ru-RU" dirty="0">
                <a:solidFill>
                  <a:srgbClr val="CC66FF"/>
                </a:solidFill>
              </a:rPr>
              <a:t> та собаки</a:t>
            </a:r>
            <a:r>
              <a:rPr lang="ru-RU" dirty="0"/>
              <a:t>, — гукала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здалеку</a:t>
            </a:r>
            <a:r>
              <a:rPr lang="ru-RU" dirty="0"/>
              <a:t> </a:t>
            </a:r>
            <a:r>
              <a:rPr lang="ru-RU" dirty="0" err="1"/>
              <a:t>Вербинка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00B0F0"/>
                </a:solidFill>
              </a:rPr>
              <a:t>— Чую й знаю, але ж я не </a:t>
            </a:r>
            <a:r>
              <a:rPr lang="ru-RU" dirty="0" err="1">
                <a:solidFill>
                  <a:srgbClr val="00B0F0"/>
                </a:solidFill>
              </a:rPr>
              <a:t>можу</a:t>
            </a:r>
            <a:r>
              <a:rPr lang="ru-RU" dirty="0">
                <a:solidFill>
                  <a:srgbClr val="00B0F0"/>
                </a:solidFill>
              </a:rPr>
              <a:t>! </a:t>
            </a:r>
            <a:r>
              <a:rPr lang="ru-RU" dirty="0"/>
              <a:t>— заплакала </a:t>
            </a:r>
            <a:r>
              <a:rPr lang="ru-RU" dirty="0" err="1"/>
              <a:t>бідна</a:t>
            </a:r>
            <a:r>
              <a:rPr lang="ru-RU" dirty="0"/>
              <a:t> </a:t>
            </a:r>
            <a:r>
              <a:rPr lang="ru-RU" dirty="0" err="1"/>
              <a:t>Кізонька</a:t>
            </a:r>
            <a:r>
              <a:rPr lang="ru-RU" dirty="0"/>
              <a:t>. — </a:t>
            </a:r>
            <a:r>
              <a:rPr lang="ru-RU" dirty="0">
                <a:solidFill>
                  <a:srgbClr val="00B0F0"/>
                </a:solidFill>
              </a:rPr>
              <a:t>Я вскочила в </a:t>
            </a:r>
            <a:r>
              <a:rPr lang="ru-RU" dirty="0" err="1">
                <a:solidFill>
                  <a:srgbClr val="00B0F0"/>
                </a:solidFill>
              </a:rPr>
              <a:t>терновий</a:t>
            </a:r>
            <a:r>
              <a:rPr lang="ru-RU" dirty="0">
                <a:solidFill>
                  <a:srgbClr val="00B0F0"/>
                </a:solidFill>
              </a:rPr>
              <a:t> кущ, і </a:t>
            </a:r>
            <a:r>
              <a:rPr lang="ru-RU" dirty="0" err="1">
                <a:solidFill>
                  <a:srgbClr val="00B0F0"/>
                </a:solidFill>
              </a:rPr>
              <a:t>він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пороздирав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мені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ніжки</a:t>
            </a:r>
            <a:r>
              <a:rPr lang="ru-RU" dirty="0">
                <a:solidFill>
                  <a:srgbClr val="00B0F0"/>
                </a:solidFill>
              </a:rPr>
              <a:t>. Я не </a:t>
            </a:r>
            <a:r>
              <a:rPr lang="ru-RU" dirty="0" err="1">
                <a:solidFill>
                  <a:srgbClr val="00B0F0"/>
                </a:solidFill>
              </a:rPr>
              <a:t>можу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рушити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далі</a:t>
            </a:r>
            <a:r>
              <a:rPr lang="ru-RU" dirty="0">
                <a:solidFill>
                  <a:srgbClr val="00B0F0"/>
                </a:solidFill>
              </a:rPr>
              <a:t> — так </a:t>
            </a:r>
            <a:r>
              <a:rPr lang="ru-RU" dirty="0" err="1">
                <a:solidFill>
                  <a:srgbClr val="00B0F0"/>
                </a:solidFill>
              </a:rPr>
              <a:t>мені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болить</a:t>
            </a:r>
            <a:r>
              <a:rPr lang="ru-RU" dirty="0">
                <a:solidFill>
                  <a:srgbClr val="00B0F0"/>
                </a:solidFill>
              </a:rPr>
              <a:t> і </a:t>
            </a:r>
            <a:r>
              <a:rPr lang="ru-RU" dirty="0" err="1">
                <a:solidFill>
                  <a:srgbClr val="00B0F0"/>
                </a:solidFill>
              </a:rPr>
              <a:t>пече</a:t>
            </a:r>
            <a:r>
              <a:rPr lang="ru-RU" dirty="0">
                <a:solidFill>
                  <a:srgbClr val="00B0F0"/>
                </a:solidFill>
              </a:rPr>
              <a:t>! </a:t>
            </a:r>
            <a:r>
              <a:rPr lang="ru-RU" dirty="0"/>
              <a:t>— </a:t>
            </a:r>
            <a:r>
              <a:rPr lang="ru-RU" dirty="0" err="1"/>
              <a:t>нарікала</a:t>
            </a:r>
            <a:r>
              <a:rPr lang="ru-RU" dirty="0"/>
              <a:t> вона.</a:t>
            </a:r>
          </a:p>
          <a:p>
            <a:r>
              <a:rPr lang="ru-RU" dirty="0" err="1"/>
              <a:t>Мавка</a:t>
            </a:r>
            <a:r>
              <a:rPr lang="ru-RU" dirty="0"/>
              <a:t> знала,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кози</a:t>
            </a:r>
            <a:r>
              <a:rPr lang="ru-RU" dirty="0"/>
              <a:t>, й </a:t>
            </a:r>
            <a:r>
              <a:rPr lang="ru-RU" dirty="0" err="1"/>
              <a:t>справді</a:t>
            </a:r>
            <a:r>
              <a:rPr lang="ru-RU" dirty="0"/>
              <a:t>,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стрибати</a:t>
            </a:r>
            <a:r>
              <a:rPr lang="ru-RU" dirty="0"/>
              <a:t> на </a:t>
            </a:r>
            <a:r>
              <a:rPr lang="ru-RU" dirty="0" err="1"/>
              <a:t>трьох</a:t>
            </a:r>
            <a:r>
              <a:rPr lang="ru-RU" dirty="0"/>
              <a:t> ногах. Вона </a:t>
            </a:r>
            <a:r>
              <a:rPr lang="ru-RU" dirty="0" err="1"/>
              <a:t>підбігла</a:t>
            </a:r>
            <a:r>
              <a:rPr lang="ru-RU" dirty="0"/>
              <a:t> до </a:t>
            </a:r>
            <a:r>
              <a:rPr lang="ru-RU" dirty="0" err="1"/>
              <a:t>козеняти</a:t>
            </a:r>
            <a:r>
              <a:rPr lang="ru-RU" dirty="0"/>
              <a:t>, </a:t>
            </a:r>
            <a:r>
              <a:rPr lang="ru-RU" dirty="0" err="1"/>
              <a:t>швиденько</a:t>
            </a:r>
            <a:r>
              <a:rPr lang="ru-RU" dirty="0"/>
              <a:t> </a:t>
            </a:r>
            <a:r>
              <a:rPr lang="ru-RU" dirty="0" err="1"/>
              <a:t>перев'язала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ніжку</a:t>
            </a:r>
            <a:r>
              <a:rPr lang="ru-RU" dirty="0"/>
              <a:t> й, </a:t>
            </a:r>
            <a:r>
              <a:rPr lang="ru-RU" dirty="0" err="1"/>
              <a:t>підтримуючи</a:t>
            </a:r>
            <a:r>
              <a:rPr lang="ru-RU" dirty="0"/>
              <a:t> </a:t>
            </a:r>
            <a:r>
              <a:rPr lang="ru-RU" dirty="0" err="1"/>
              <a:t>збоку</a:t>
            </a:r>
            <a:r>
              <a:rPr lang="ru-RU" dirty="0"/>
              <a:t>, повела </a:t>
            </a:r>
            <a:r>
              <a:rPr lang="ru-RU" dirty="0" err="1"/>
              <a:t>його</a:t>
            </a:r>
            <a:r>
              <a:rPr lang="ru-RU" dirty="0"/>
              <a:t> до </a:t>
            </a:r>
            <a:r>
              <a:rPr lang="ru-RU" dirty="0" err="1"/>
              <a:t>кущів</a:t>
            </a:r>
            <a:r>
              <a:rPr lang="ru-RU" dirty="0"/>
              <a:t>. В той момент на поляну </a:t>
            </a:r>
            <a:r>
              <a:rPr lang="ru-RU" dirty="0" err="1"/>
              <a:t>виткнувся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побачив</a:t>
            </a:r>
            <a:r>
              <a:rPr lang="ru-RU" dirty="0"/>
              <a:t>, як </a:t>
            </a:r>
            <a:r>
              <a:rPr lang="ru-RU" dirty="0" err="1"/>
              <a:t>шкандибає</a:t>
            </a:r>
            <a:r>
              <a:rPr lang="ru-RU" dirty="0"/>
              <a:t> </a:t>
            </a:r>
            <a:r>
              <a:rPr lang="ru-RU" dirty="0" err="1"/>
              <a:t>Кізочка</a:t>
            </a:r>
            <a:r>
              <a:rPr lang="ru-RU" dirty="0"/>
              <a:t> й </a:t>
            </a:r>
            <a:r>
              <a:rPr lang="ru-RU" dirty="0" err="1"/>
              <a:t>кинувся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. </a:t>
            </a:r>
            <a:r>
              <a:rPr lang="ru-RU" dirty="0" err="1"/>
              <a:t>Звісно</a:t>
            </a:r>
            <a:r>
              <a:rPr lang="ru-RU" dirty="0"/>
              <a:t>, </a:t>
            </a:r>
            <a:r>
              <a:rPr lang="ru-RU" dirty="0" err="1"/>
              <a:t>Мавки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бачив</a:t>
            </a:r>
            <a:r>
              <a:rPr lang="ru-RU" dirty="0"/>
              <a:t>.</a:t>
            </a:r>
          </a:p>
          <a:p>
            <a:r>
              <a:rPr lang="ru-RU" dirty="0" err="1"/>
              <a:t>Вербинка</a:t>
            </a:r>
            <a:r>
              <a:rPr lang="ru-RU" dirty="0"/>
              <a:t> знала,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— </a:t>
            </a:r>
            <a:r>
              <a:rPr lang="ru-RU" dirty="0" err="1"/>
              <a:t>добрий</a:t>
            </a:r>
            <a:r>
              <a:rPr lang="ru-RU" dirty="0"/>
              <a:t>. Але ж </a:t>
            </a:r>
            <a:r>
              <a:rPr lang="ru-RU" dirty="0" err="1"/>
              <a:t>тепер</a:t>
            </a:r>
            <a:r>
              <a:rPr lang="ru-RU" dirty="0"/>
              <a:t>, коли </a:t>
            </a:r>
            <a:r>
              <a:rPr lang="ru-RU" dirty="0" err="1"/>
              <a:t>довкола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стрілянина</a:t>
            </a:r>
            <a:r>
              <a:rPr lang="ru-RU" dirty="0"/>
              <a:t>, коли </a:t>
            </a:r>
            <a:r>
              <a:rPr lang="ru-RU" dirty="0" err="1"/>
              <a:t>вже</a:t>
            </a:r>
            <a:r>
              <a:rPr lang="ru-RU" dirty="0"/>
              <a:t> люди </a:t>
            </a:r>
            <a:r>
              <a:rPr lang="ru-RU" dirty="0" err="1"/>
              <a:t>повбивали</a:t>
            </a:r>
            <a:r>
              <a:rPr lang="ru-RU" dirty="0"/>
              <a:t> </a:t>
            </a:r>
            <a:r>
              <a:rPr lang="ru-RU" dirty="0" err="1"/>
              <a:t>стільки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, вона </a:t>
            </a:r>
            <a:r>
              <a:rPr lang="ru-RU" dirty="0" err="1"/>
              <a:t>страшенно</a:t>
            </a:r>
            <a:r>
              <a:rPr lang="ru-RU" dirty="0"/>
              <a:t> </a:t>
            </a:r>
            <a:r>
              <a:rPr lang="ru-RU" dirty="0" err="1"/>
              <a:t>злякалася</a:t>
            </a:r>
            <a:r>
              <a:rPr lang="ru-RU" dirty="0"/>
              <a:t>. </a:t>
            </a:r>
            <a:r>
              <a:rPr lang="ru-RU" dirty="0" err="1"/>
              <a:t>Бо</a:t>
            </a:r>
            <a:r>
              <a:rPr lang="ru-RU" dirty="0"/>
              <a:t> ж знала вона й те,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полюванні</a:t>
            </a:r>
            <a:r>
              <a:rPr lang="ru-RU" dirty="0"/>
              <a:t> й </a:t>
            </a:r>
            <a:r>
              <a:rPr lang="ru-RU" dirty="0" err="1"/>
              <a:t>добрі</a:t>
            </a:r>
            <a:r>
              <a:rPr lang="ru-RU" dirty="0"/>
              <a:t> люди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жорстокими</a:t>
            </a:r>
            <a:r>
              <a:rPr lang="ru-RU" dirty="0"/>
              <a:t>, а пролита кров </a:t>
            </a:r>
            <a:r>
              <a:rPr lang="ru-RU" dirty="0" err="1"/>
              <a:t>викликає</a:t>
            </a:r>
            <a:r>
              <a:rPr lang="ru-RU" dirty="0"/>
              <a:t> в них </a:t>
            </a:r>
            <a:r>
              <a:rPr lang="ru-RU" dirty="0" err="1"/>
              <a:t>лихий</a:t>
            </a:r>
            <a:r>
              <a:rPr lang="ru-RU" dirty="0"/>
              <a:t> запал,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підштовхує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до </a:t>
            </a:r>
            <a:r>
              <a:rPr lang="ru-RU" dirty="0" err="1"/>
              <a:t>вбивства</a:t>
            </a:r>
            <a:r>
              <a:rPr lang="ru-RU" dirty="0"/>
              <a:t> </a:t>
            </a:r>
            <a:r>
              <a:rPr lang="ru-RU" dirty="0" err="1"/>
              <a:t>безневинних</a:t>
            </a:r>
            <a:r>
              <a:rPr lang="ru-RU" dirty="0"/>
              <a:t> </a:t>
            </a:r>
            <a:r>
              <a:rPr lang="ru-RU" dirty="0" err="1"/>
              <a:t>створінь</a:t>
            </a:r>
            <a:r>
              <a:rPr lang="ru-RU" dirty="0"/>
              <a:t>. Й не могла вона </a:t>
            </a:r>
            <a:r>
              <a:rPr lang="ru-RU" dirty="0" err="1"/>
              <a:t>стерпіти</a:t>
            </a:r>
            <a:r>
              <a:rPr lang="ru-RU" dirty="0"/>
              <a:t>: заступила собою </a:t>
            </a:r>
            <a:r>
              <a:rPr lang="ru-RU" dirty="0" err="1"/>
              <a:t>Кізоньку</a:t>
            </a:r>
            <a:r>
              <a:rPr lang="ru-RU" dirty="0"/>
              <a:t>, а сама </a:t>
            </a:r>
            <a:r>
              <a:rPr lang="ru-RU" dirty="0" err="1"/>
              <a:t>об'явилася</a:t>
            </a:r>
            <a:r>
              <a:rPr lang="ru-RU" dirty="0"/>
              <a:t> перед </a:t>
            </a:r>
            <a:r>
              <a:rPr lang="ru-RU" dirty="0" err="1"/>
              <a:t>лісником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A980B-1A93-4678-B5EA-989CCFC1F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541" y="-130665"/>
            <a:ext cx="2305050" cy="24384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A93AFD-E44B-4329-A5A1-C9A2AD6761D1}"/>
              </a:ext>
            </a:extLst>
          </p:cNvPr>
          <p:cNvSpPr txBox="1"/>
          <p:nvPr/>
        </p:nvSpPr>
        <p:spPr>
          <a:xfrm>
            <a:off x="1025720" y="5355312"/>
            <a:ext cx="102889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Лісник</a:t>
            </a:r>
            <a:r>
              <a:rPr lang="ru-RU" dirty="0"/>
              <a:t> </a:t>
            </a:r>
            <a:r>
              <a:rPr lang="ru-RU" dirty="0" err="1"/>
              <a:t>остовпів</a:t>
            </a:r>
            <a:r>
              <a:rPr lang="ru-RU" dirty="0"/>
              <a:t>, </a:t>
            </a:r>
            <a:r>
              <a:rPr lang="ru-RU" dirty="0" err="1"/>
              <a:t>побачивши</a:t>
            </a:r>
            <a:r>
              <a:rPr lang="ru-RU" dirty="0"/>
              <a:t> перед собою </a:t>
            </a:r>
            <a:r>
              <a:rPr lang="ru-RU" dirty="0" err="1">
                <a:solidFill>
                  <a:srgbClr val="FFFF00"/>
                </a:solidFill>
              </a:rPr>
              <a:t>незвичайно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красну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дівчину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з'явилася</a:t>
            </a:r>
            <a:r>
              <a:rPr lang="ru-RU" dirty="0">
                <a:solidFill>
                  <a:srgbClr val="FFFF00"/>
                </a:solidFill>
              </a:rPr>
              <a:t> не знати </a:t>
            </a:r>
            <a:r>
              <a:rPr lang="ru-RU" dirty="0" err="1">
                <a:solidFill>
                  <a:srgbClr val="FFFF00"/>
                </a:solidFill>
              </a:rPr>
              <a:t>звідки</a:t>
            </a:r>
            <a:r>
              <a:rPr lang="ru-RU" dirty="0">
                <a:solidFill>
                  <a:srgbClr val="FFFF00"/>
                </a:solidFill>
              </a:rPr>
              <a:t>. </a:t>
            </a:r>
            <a:r>
              <a:rPr lang="ru-RU" dirty="0" err="1">
                <a:solidFill>
                  <a:srgbClr val="FFFF00"/>
                </a:solidFill>
              </a:rPr>
              <a:t>Здивовано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дивився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він</a:t>
            </a:r>
            <a:r>
              <a:rPr lang="ru-RU" dirty="0">
                <a:solidFill>
                  <a:srgbClr val="FFFF00"/>
                </a:solidFill>
              </a:rPr>
              <a:t> в </a:t>
            </a:r>
            <a:r>
              <a:rPr lang="ru-RU" dirty="0" err="1">
                <a:solidFill>
                  <a:srgbClr val="FFFF00"/>
                </a:solidFill>
              </a:rPr>
              <a:t>її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темні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очі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були</a:t>
            </a:r>
            <a:r>
              <a:rPr lang="ru-RU" dirty="0">
                <a:solidFill>
                  <a:srgbClr val="FFFF00"/>
                </a:solidFill>
              </a:rPr>
              <a:t>, як </a:t>
            </a:r>
            <a:r>
              <a:rPr lang="ru-RU" dirty="0" err="1">
                <a:solidFill>
                  <a:srgbClr val="FFFF00"/>
                </a:solidFill>
              </a:rPr>
              <a:t>фіалки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або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фіалова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тінь</a:t>
            </a:r>
            <a:r>
              <a:rPr lang="ru-RU" dirty="0">
                <a:solidFill>
                  <a:srgbClr val="FFFF00"/>
                </a:solidFill>
              </a:rPr>
              <a:t>; </a:t>
            </a:r>
            <a:r>
              <a:rPr lang="ru-RU" dirty="0" err="1">
                <a:solidFill>
                  <a:srgbClr val="FFFF00"/>
                </a:solidFill>
              </a:rPr>
              <a:t>дивився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довге</a:t>
            </a:r>
            <a:r>
              <a:rPr lang="ru-RU" dirty="0">
                <a:solidFill>
                  <a:srgbClr val="FFFF00"/>
                </a:solidFill>
              </a:rPr>
              <a:t> темно-</a:t>
            </a:r>
            <a:r>
              <a:rPr lang="ru-RU" dirty="0" err="1">
                <a:solidFill>
                  <a:srgbClr val="FFFF00"/>
                </a:solidFill>
              </a:rPr>
              <a:t>синє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волосся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відблискувало</a:t>
            </a:r>
            <a:r>
              <a:rPr lang="ru-RU" dirty="0">
                <a:solidFill>
                  <a:srgbClr val="FFFF00"/>
                </a:solidFill>
              </a:rPr>
              <a:t>, як </a:t>
            </a:r>
            <a:r>
              <a:rPr lang="ru-RU" dirty="0" err="1">
                <a:solidFill>
                  <a:srgbClr val="FFFF00"/>
                </a:solidFill>
              </a:rPr>
              <a:t>гайвороняче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крило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любувався</a:t>
            </a:r>
            <a:r>
              <a:rPr lang="ru-RU" dirty="0">
                <a:solidFill>
                  <a:srgbClr val="FFFF00"/>
                </a:solidFill>
              </a:rPr>
              <a:t> з </a:t>
            </a:r>
            <a:r>
              <a:rPr lang="ru-RU" dirty="0" err="1">
                <a:solidFill>
                  <a:srgbClr val="FFFF00"/>
                </a:solidFill>
              </a:rPr>
              <a:t>її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довгих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світло-зелених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шат</a:t>
            </a:r>
            <a:r>
              <a:rPr lang="ru-RU" dirty="0">
                <a:solidFill>
                  <a:srgbClr val="FFFF00"/>
                </a:solidFill>
              </a:rPr>
              <a:t>. А </a:t>
            </a:r>
            <a:r>
              <a:rPr lang="ru-RU" dirty="0" err="1">
                <a:solidFill>
                  <a:srgbClr val="FFFF00"/>
                </a:solidFill>
              </a:rPr>
              <a:t>тим</a:t>
            </a:r>
            <a:r>
              <a:rPr lang="ru-RU" dirty="0">
                <a:solidFill>
                  <a:srgbClr val="FFFF00"/>
                </a:solidFill>
              </a:rPr>
              <a:t> часом вона </a:t>
            </a:r>
            <a:r>
              <a:rPr lang="ru-RU" dirty="0" err="1">
                <a:solidFill>
                  <a:srgbClr val="FFFF00"/>
                </a:solidFill>
              </a:rPr>
              <a:t>простягла</a:t>
            </a:r>
            <a:r>
              <a:rPr lang="ru-RU" dirty="0">
                <a:solidFill>
                  <a:srgbClr val="FFFF00"/>
                </a:solidFill>
              </a:rPr>
              <a:t> до </a:t>
            </a:r>
            <a:r>
              <a:rPr lang="ru-RU" dirty="0" err="1">
                <a:solidFill>
                  <a:srgbClr val="FFFF00"/>
                </a:solidFill>
              </a:rPr>
              <a:t>нього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ніжні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білі</a:t>
            </a:r>
            <a:r>
              <a:rPr lang="ru-RU" dirty="0">
                <a:solidFill>
                  <a:srgbClr val="FFFF00"/>
                </a:solidFill>
              </a:rPr>
              <a:t>, як </a:t>
            </a:r>
            <a:r>
              <a:rPr lang="ru-RU" dirty="0" err="1">
                <a:solidFill>
                  <a:srgbClr val="FFFF00"/>
                </a:solidFill>
              </a:rPr>
              <a:t>лілеї</a:t>
            </a:r>
            <a:r>
              <a:rPr lang="ru-RU" dirty="0">
                <a:solidFill>
                  <a:srgbClr val="FFFF00"/>
                </a:solidFill>
              </a:rPr>
              <a:t>, руки, й </a:t>
            </a:r>
            <a:r>
              <a:rPr lang="ru-RU" dirty="0" err="1">
                <a:solidFill>
                  <a:srgbClr val="FFFF00"/>
                </a:solidFill>
              </a:rPr>
              <a:t>він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почув</a:t>
            </a:r>
            <a:r>
              <a:rPr lang="ru-RU" dirty="0">
                <a:solidFill>
                  <a:srgbClr val="FFFF00"/>
                </a:solidFill>
              </a:rPr>
              <a:t> голос, </a:t>
            </a:r>
            <a:r>
              <a:rPr lang="ru-RU" dirty="0" err="1">
                <a:solidFill>
                  <a:srgbClr val="FFFF00"/>
                </a:solidFill>
              </a:rPr>
              <a:t>неначе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задзвонили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навколо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сині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дзвіночки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9202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435EE-AE13-4CF4-9D1E-7C0662D0F5FC}"/>
              </a:ext>
            </a:extLst>
          </p:cNvPr>
          <p:cNvSpPr txBox="1"/>
          <p:nvPr/>
        </p:nvSpPr>
        <p:spPr>
          <a:xfrm>
            <a:off x="2038525" y="268447"/>
            <a:ext cx="9278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РОЗВИВАЙМО КОМПЕТЕНТНОСТІ</a:t>
            </a:r>
            <a:endParaRPr lang="ru-RU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D3127-01FD-414A-8A80-2677C6FC763B}"/>
              </a:ext>
            </a:extLst>
          </p:cNvPr>
          <p:cNvSpPr txBox="1"/>
          <p:nvPr/>
        </p:nvSpPr>
        <p:spPr>
          <a:xfrm>
            <a:off x="3661881" y="976333"/>
            <a:ext cx="74367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Якою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уявили</a:t>
            </a:r>
            <a:r>
              <a:rPr lang="ru-RU" sz="2800" b="1" dirty="0">
                <a:solidFill>
                  <a:srgbClr val="FFFF00"/>
                </a:solidFill>
              </a:rPr>
              <a:t>  </a:t>
            </a:r>
            <a:r>
              <a:rPr lang="ru-RU" sz="2800" b="1" dirty="0" err="1">
                <a:solidFill>
                  <a:srgbClr val="FFFF00"/>
                </a:solidFill>
              </a:rPr>
              <a:t>Мавку-Вербинку</a:t>
            </a:r>
            <a:r>
              <a:rPr lang="ru-RU" sz="2800" b="1" dirty="0">
                <a:solidFill>
                  <a:srgbClr val="FFFF00"/>
                </a:solidFill>
              </a:rPr>
              <a:t>?</a:t>
            </a:r>
          </a:p>
          <a:p>
            <a:r>
              <a:rPr lang="ru-RU" sz="2800" b="1" dirty="0" err="1">
                <a:solidFill>
                  <a:srgbClr val="FFFF00"/>
                </a:solidFill>
              </a:rPr>
              <a:t>Доведіть</a:t>
            </a:r>
            <a:r>
              <a:rPr lang="ru-RU" sz="2800" b="1" dirty="0">
                <a:solidFill>
                  <a:srgbClr val="FFFF00"/>
                </a:solidFill>
              </a:rPr>
              <a:t> прикладами з тексту, </a:t>
            </a:r>
            <a:r>
              <a:rPr lang="ru-RU" sz="2800" b="1" dirty="0" err="1">
                <a:solidFill>
                  <a:srgbClr val="FFFF00"/>
                </a:solidFill>
              </a:rPr>
              <a:t>що</a:t>
            </a:r>
            <a:r>
              <a:rPr lang="ru-RU" sz="2800" b="1" dirty="0">
                <a:solidFill>
                  <a:srgbClr val="FFFF00"/>
                </a:solidFill>
              </a:rPr>
              <a:t> образ </a:t>
            </a:r>
            <a:r>
              <a:rPr lang="ru-RU" sz="2800" b="1" dirty="0" err="1">
                <a:solidFill>
                  <a:srgbClr val="FFFF00"/>
                </a:solidFill>
              </a:rPr>
              <a:t>Мавки-Вербинки</a:t>
            </a:r>
            <a:r>
              <a:rPr lang="ru-RU" sz="2800" b="1" dirty="0">
                <a:solidFill>
                  <a:srgbClr val="FFFF00"/>
                </a:solidFill>
              </a:rPr>
              <a:t> є </a:t>
            </a:r>
            <a:r>
              <a:rPr lang="ru-RU" sz="2800" b="1" dirty="0" err="1">
                <a:solidFill>
                  <a:srgbClr val="FFFF00"/>
                </a:solidFill>
              </a:rPr>
              <a:t>гармонійним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поєднанням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зовнішньої</a:t>
            </a:r>
            <a:r>
              <a:rPr lang="ru-RU" sz="2800" b="1" dirty="0">
                <a:solidFill>
                  <a:srgbClr val="FFFF00"/>
                </a:solidFill>
              </a:rPr>
              <a:t> та </a:t>
            </a:r>
            <a:r>
              <a:rPr lang="ru-RU" sz="2800" b="1" dirty="0" err="1">
                <a:solidFill>
                  <a:srgbClr val="FFFF00"/>
                </a:solidFill>
              </a:rPr>
              <a:t>внутрішньої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краси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259B0-2D70-4B5D-A8A0-511D5DD95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774" y="2895617"/>
            <a:ext cx="3645104" cy="26430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AE3242-8FCD-47B1-BF8C-23056CFF6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" b="97932" l="488" r="99805">
                        <a14:foregroundMark x1="34766" y1="19855" x2="34766" y2="19855"/>
                        <a14:foregroundMark x1="40625" y1="1034" x2="28320" y2="18201"/>
                        <a14:foregroundMark x1="28320" y1="18201" x2="26660" y2="28749"/>
                        <a14:foregroundMark x1="26660" y1="28749" x2="35156" y2="66805"/>
                        <a14:foregroundMark x1="34435" y1="71118" x2="33496" y2="76732"/>
                        <a14:foregroundMark x1="35156" y1="66805" x2="34459" y2="70973"/>
                        <a14:foregroundMark x1="33496" y1="76732" x2="28186" y2="80287"/>
                        <a14:foregroundMark x1="18368" y1="79547" x2="16406" y2="78697"/>
                        <a14:foregroundMark x1="16731" y1="70273" x2="16797" y2="68563"/>
                        <a14:foregroundMark x1="16406" y1="78697" x2="16560" y2="74697"/>
                        <a14:foregroundMark x1="16797" y1="68563" x2="17307" y2="68360"/>
                        <a14:foregroundMark x1="45117" y1="4654" x2="45117" y2="4654"/>
                        <a14:foregroundMark x1="76074" y1="73320" x2="76074" y2="73320"/>
                        <a14:foregroundMark x1="79590" y1="83144" x2="79590" y2="83144"/>
                        <a14:foregroundMark x1="40625" y1="1034" x2="50391" y2="620"/>
                        <a14:foregroundMark x1="50391" y1="620" x2="70410" y2="4550"/>
                        <a14:foregroundMark x1="70410" y1="4550" x2="79492" y2="2689"/>
                        <a14:foregroundMark x1="79492" y1="2689" x2="93228" y2="13971"/>
                        <a14:foregroundMark x1="96408" y1="52430" x2="96484" y2="53671"/>
                        <a14:foregroundMark x1="96345" y1="51396" x2="96408" y2="52430"/>
                        <a14:foregroundMark x1="96303" y1="50701" x2="96345" y2="51396"/>
                        <a14:foregroundMark x1="95898" y1="44054" x2="96017" y2="46009"/>
                        <a14:foregroundMark x1="96484" y1="53671" x2="95801" y2="53775"/>
                        <a14:foregroundMark x1="65527" y1="91107" x2="72754" y2="97932"/>
                        <a14:foregroundMark x1="72754" y1="97932" x2="81445" y2="94623"/>
                        <a14:foregroundMark x1="81445" y1="94623" x2="82324" y2="90796"/>
                        <a14:foregroundMark x1="62305" y1="37539" x2="62305" y2="37539"/>
                        <a14:foregroundMark x1="65039" y1="38573" x2="65039" y2="38573"/>
                        <a14:foregroundMark x1="66406" y1="38573" x2="66406" y2="38573"/>
                        <a14:foregroundMark x1="62598" y1="36505" x2="62598" y2="36505"/>
                        <a14:foregroundMark x1="62598" y1="37642" x2="63379" y2="39400"/>
                        <a14:foregroundMark x1="60840" y1="38573" x2="60840" y2="38573"/>
                        <a14:foregroundMark x1="81055" y1="33402" x2="81055" y2="33402"/>
                        <a14:foregroundMark x1="80176" y1="32265" x2="80176" y2="32265"/>
                        <a14:foregroundMark x1="31484" y1="64831" x2="33496" y2="67839"/>
                        <a14:foregroundMark x1="28516" y1="60393" x2="30486" y2="63339"/>
                        <a14:foregroundMark x1="6238" y1="64241" x2="4004" y2="65874"/>
                        <a14:foregroundMark x1="12207" y1="59876" x2="9274" y2="62020"/>
                        <a14:foregroundMark x1="4335" y1="74546" x2="4395" y2="76112"/>
                        <a14:foregroundMark x1="4004" y1="65874" x2="4037" y2="66750"/>
                        <a14:foregroundMark x1="4395" y1="76112" x2="8953" y2="82984"/>
                        <a14:foregroundMark x1="11219" y1="84950" x2="13770" y2="85315"/>
                        <a14:foregroundMark x1="3027" y1="78387" x2="3175" y2="80565"/>
                        <a14:foregroundMark x1="6496" y1="90655" x2="12207" y2="95243"/>
                        <a14:foregroundMark x1="12207" y1="95243" x2="21387" y2="95243"/>
                        <a14:foregroundMark x1="21387" y1="95243" x2="32129" y2="95450"/>
                        <a14:foregroundMark x1="32129" y1="95450" x2="22363" y2="94829"/>
                        <a14:foregroundMark x1="22363" y1="94829" x2="31250" y2="98035"/>
                        <a14:foregroundMark x1="31250" y1="98035" x2="31836" y2="97518"/>
                        <a14:foregroundMark x1="96793" y1="26163" x2="97559" y2="27818"/>
                        <a14:foregroundMark x1="96649" y1="25853" x2="96793" y2="26163"/>
                        <a14:foregroundMark x1="96410" y1="25336" x2="96649" y2="25853"/>
                        <a14:foregroundMark x1="95117" y1="22544" x2="96410" y2="25336"/>
                        <a14:foregroundMark x1="96680" y1="27818" x2="96094" y2="36194"/>
                        <a14:foregroundMark x1="96692" y1="21923" x2="96388" y2="21307"/>
                        <a14:foregroundMark x1="93066" y1="14581" x2="96692" y2="21923"/>
                        <a14:foregroundMark x1="96423" y1="21923" x2="97282" y2="23264"/>
                        <a14:foregroundMark x1="94434" y1="18821" x2="96423" y2="21923"/>
                        <a14:foregroundMark x1="1402" y1="87833" x2="1367" y2="88211"/>
                        <a14:foregroundMark x1="2246" y1="78594" x2="2063" y2="80592"/>
                        <a14:foregroundMark x1="1367" y1="88211" x2="5469" y2="91417"/>
                        <a14:foregroundMark x1="488" y1="89555" x2="8789" y2="94312"/>
                        <a14:foregroundMark x1="8789" y1="94312" x2="8691" y2="94002"/>
                        <a14:foregroundMark x1="25977" y1="31748" x2="32813" y2="59979"/>
                        <a14:foregroundMark x1="32813" y1="59979" x2="31694" y2="66166"/>
                        <a14:foregroundMark x1="31055" y1="69700" x2="29346" y2="70644"/>
                        <a14:foregroundMark x1="20703" y1="57187" x2="29004" y2="58738"/>
                        <a14:foregroundMark x1="31836" y1="68252" x2="25684" y2="75801"/>
                        <a14:foregroundMark x1="25684" y1="75801" x2="23340" y2="74664"/>
                        <a14:foregroundMark x1="25000" y1="64323" x2="29102" y2="69700"/>
                        <a14:foregroundMark x1="21973" y1="56050" x2="26074" y2="57497"/>
                        <a14:backgroundMark x1="96387" y1="52430" x2="96387" y2="52430"/>
                        <a14:backgroundMark x1="95313" y1="51396" x2="95313" y2="51396"/>
                        <a14:backgroundMark x1="91895" y1="44467" x2="91895" y2="44467"/>
                        <a14:backgroundMark x1="96875" y1="49535" x2="96875" y2="49535"/>
                        <a14:backgroundMark x1="95898" y1="40951" x2="95898" y2="40951"/>
                        <a14:backgroundMark x1="96191" y1="41365" x2="96191" y2="41365"/>
                        <a14:backgroundMark x1="7324" y1="66701" x2="7324" y2="66701"/>
                        <a14:backgroundMark x1="12793" y1="62771" x2="5859" y2="70010"/>
                        <a14:backgroundMark x1="5859" y1="70010" x2="12695" y2="63185"/>
                        <a14:backgroundMark x1="12695" y1="63185" x2="15234" y2="61944"/>
                        <a14:backgroundMark x1="9961" y1="62565" x2="3613" y2="69804"/>
                        <a14:backgroundMark x1="3613" y1="69804" x2="6445" y2="74871"/>
                        <a14:backgroundMark x1="19043" y1="67839" x2="21094" y2="66805"/>
                        <a14:backgroundMark x1="19238" y1="67735" x2="17090" y2="74871"/>
                        <a14:backgroundMark x1="20996" y1="66805" x2="24023" y2="68252"/>
                        <a14:backgroundMark x1="19238" y1="80248" x2="28223" y2="81903"/>
                        <a14:backgroundMark x1="28223" y1="81903" x2="18750" y2="80248"/>
                        <a14:backgroundMark x1="18750" y1="80248" x2="18750" y2="80041"/>
                        <a14:backgroundMark x1="3809" y1="80765" x2="10840" y2="86867"/>
                        <a14:backgroundMark x1="10840" y1="86867" x2="3905" y2="88046"/>
                        <a14:backgroundMark x1="3520" y1="82914" x2="3809" y2="85212"/>
                        <a14:backgroundMark x1="3320" y1="85315" x2="4297" y2="87177"/>
                        <a14:backgroundMark x1="9728" y1="93244" x2="16602" y2="92554"/>
                        <a14:backgroundMark x1="16602" y1="92554" x2="14746" y2="93485"/>
                        <a14:backgroundMark x1="93652" y1="13754" x2="93861" y2="14176"/>
                        <a14:backgroundMark x1="98427" y1="27399" x2="98926" y2="32575"/>
                        <a14:backgroundMark x1="96881" y1="36256" x2="94043" y2="41365"/>
                        <a14:backgroundMark x1="98926" y1="32575" x2="97881" y2="34457"/>
                        <a14:backgroundMark x1="94043" y1="41365" x2="97363" y2="42606"/>
                        <a14:backgroundMark x1="97168" y1="40228" x2="97559" y2="40538"/>
                        <a14:backgroundMark x1="95898" y1="46536" x2="97363" y2="50259"/>
                        <a14:backgroundMark x1="95898" y1="46122" x2="97363" y2="47363"/>
                        <a14:backgroundMark x1="96680" y1="51293" x2="96582" y2="51603"/>
                        <a14:backgroundMark x1="97852" y1="39193" x2="97070" y2="39917"/>
                        <a14:backgroundMark x1="99121" y1="26163" x2="99121" y2="26163"/>
                        <a14:backgroundMark x1="98828" y1="24922" x2="98828" y2="24922"/>
                        <a14:backgroundMark x1="96875" y1="21923" x2="96875" y2="21923"/>
                        <a14:backgroundMark x1="97949" y1="23992" x2="97949" y2="23992"/>
                        <a14:backgroundMark x1="97949" y1="24612" x2="97949" y2="24612"/>
                        <a14:backgroundMark x1="97949" y1="25336" x2="97949" y2="25336"/>
                        <a14:backgroundMark x1="97949" y1="26163" x2="97949" y2="26163"/>
                        <a14:backgroundMark x1="98145" y1="25853" x2="98145" y2="25853"/>
                        <a14:backgroundMark x1="98828" y1="24509" x2="96875" y2="21406"/>
                        <a14:backgroundMark x1="98828" y1="24819" x2="97656" y2="22751"/>
                        <a14:backgroundMark x1="97852" y1="40228" x2="97168" y2="41882"/>
                        <a14:backgroundMark x1="97656" y1="23061" x2="99414" y2="26370"/>
                        <a14:backgroundMark x1="29785" y1="76525" x2="28516" y2="75698"/>
                        <a14:backgroundMark x1="33008" y1="70217" x2="31543" y2="73113"/>
                        <a14:backgroundMark x1="3711" y1="80765" x2="3027" y2="88004"/>
                        <a14:backgroundMark x1="2734" y1="80558" x2="2734" y2="80558"/>
                        <a14:backgroundMark x1="27246" y1="63495" x2="27539" y2="62461"/>
                        <a14:backgroundMark x1="27734" y1="64012" x2="27246" y2="61944"/>
                        <a14:backgroundMark x1="29590" y1="63495" x2="30227" y2="67546"/>
                        <a14:backgroundMark x1="27360" y1="70207" x2="23828" y2="73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39" y="976333"/>
            <a:ext cx="3645103" cy="3442202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CDF46E54-140B-464F-9E1A-66C45C9D5DD6}"/>
              </a:ext>
            </a:extLst>
          </p:cNvPr>
          <p:cNvSpPr/>
          <p:nvPr/>
        </p:nvSpPr>
        <p:spPr>
          <a:xfrm>
            <a:off x="16779" y="4258149"/>
            <a:ext cx="4387441" cy="246982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2">
                    <a:lumMod val="25000"/>
                  </a:schemeClr>
                </a:solidFill>
              </a:rPr>
              <a:t>Зовнішня краса:</a:t>
            </a:r>
          </a:p>
          <a:p>
            <a:pPr algn="ctr"/>
            <a:r>
              <a:rPr lang="uk-UA" i="1" dirty="0">
                <a:solidFill>
                  <a:schemeClr val="tx2">
                    <a:lumMod val="10000"/>
                  </a:schemeClr>
                </a:solidFill>
              </a:rPr>
              <a:t>незвичайно красна дівчина; темні очі, як фіалки;  довге темно-синє волосся, що відблискувало, як гайвороняче </a:t>
            </a:r>
            <a:r>
              <a:rPr lang="uk-UA" i="1" dirty="0" err="1">
                <a:solidFill>
                  <a:schemeClr val="tx2">
                    <a:lumMod val="10000"/>
                  </a:schemeClr>
                </a:solidFill>
              </a:rPr>
              <a:t>крило;довгі</a:t>
            </a:r>
            <a:r>
              <a:rPr lang="uk-UA" i="1" dirty="0">
                <a:solidFill>
                  <a:schemeClr val="tx2">
                    <a:lumMod val="10000"/>
                  </a:schemeClr>
                </a:solidFill>
              </a:rPr>
              <a:t> світло-зелені шати; ніжні, білі, як лілеї, руки, й срібний голос, неначе дзвін синіх дзвіночків</a:t>
            </a:r>
          </a:p>
          <a:p>
            <a:pPr algn="ctr"/>
            <a:endParaRPr lang="ru-RU" b="1" u="sng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9" name="Свиток: вертикальный 8">
            <a:extLst>
              <a:ext uri="{FF2B5EF4-FFF2-40B4-BE49-F238E27FC236}">
                <a16:creationId xmlns:a16="http://schemas.microsoft.com/office/drawing/2014/main" id="{85F5BEBE-61D9-4091-A187-98B6A748F213}"/>
              </a:ext>
            </a:extLst>
          </p:cNvPr>
          <p:cNvSpPr/>
          <p:nvPr/>
        </p:nvSpPr>
        <p:spPr>
          <a:xfrm>
            <a:off x="4557933" y="3438943"/>
            <a:ext cx="3645103" cy="329026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rgbClr val="FFFF00"/>
                </a:solidFill>
              </a:rPr>
              <a:t>Внутрішня краса:</a:t>
            </a:r>
          </a:p>
          <a:p>
            <a:pPr algn="ctr"/>
            <a:r>
              <a:rPr lang="uk-UA" sz="1600" i="1" dirty="0">
                <a:solidFill>
                  <a:srgbClr val="002060"/>
                </a:solidFill>
              </a:rPr>
              <a:t>Добра, почувши постріли, кинулася по допомогу, щоб рятувати звірів, птахів; співчуває, допомагає постраждалим, рішуча, турботлива,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оберігає</a:t>
            </a:r>
            <a:r>
              <a:rPr lang="ru-RU" sz="1600" i="1" dirty="0">
                <a:solidFill>
                  <a:srgbClr val="002060"/>
                </a:solidFill>
              </a:rPr>
              <a:t> та </a:t>
            </a:r>
            <a:r>
              <a:rPr lang="ru-RU" sz="1600" i="1" dirty="0" err="1">
                <a:solidFill>
                  <a:srgbClr val="002060"/>
                </a:solidFill>
              </a:rPr>
              <a:t>пильнує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всіх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звірят</a:t>
            </a:r>
            <a:r>
              <a:rPr lang="ru-RU" sz="1600" i="1" dirty="0">
                <a:solidFill>
                  <a:srgbClr val="002060"/>
                </a:solidFill>
              </a:rPr>
              <a:t> у </a:t>
            </a:r>
            <a:r>
              <a:rPr lang="ru-RU" sz="1600" i="1" dirty="0" err="1">
                <a:solidFill>
                  <a:srgbClr val="002060"/>
                </a:solidFill>
              </a:rPr>
              <a:t>лісі</a:t>
            </a:r>
            <a:r>
              <a:rPr lang="ru-RU" sz="1600" i="1" dirty="0">
                <a:solidFill>
                  <a:srgbClr val="002060"/>
                </a:solidFill>
              </a:rPr>
              <a:t>. </a:t>
            </a:r>
            <a:r>
              <a:rPr lang="ru-RU" sz="1600" i="1" dirty="0" err="1">
                <a:solidFill>
                  <a:srgbClr val="002060"/>
                </a:solidFill>
              </a:rPr>
              <a:t>Ласкава</a:t>
            </a:r>
            <a:r>
              <a:rPr lang="ru-RU" sz="1600" i="1" dirty="0">
                <a:solidFill>
                  <a:srgbClr val="002060"/>
                </a:solidFill>
              </a:rPr>
              <a:t>, щира, </a:t>
            </a:r>
            <a:r>
              <a:rPr lang="ru-RU" sz="1600" i="1" dirty="0" err="1">
                <a:solidFill>
                  <a:srgbClr val="002060"/>
                </a:solidFill>
              </a:rPr>
              <a:t>привітна</a:t>
            </a:r>
            <a:r>
              <a:rPr lang="ru-RU" sz="1600" i="1" dirty="0">
                <a:solidFill>
                  <a:srgbClr val="002060"/>
                </a:solidFill>
              </a:rPr>
              <a:t>, </a:t>
            </a:r>
            <a:r>
              <a:rPr lang="ru-RU" sz="1600" i="1" dirty="0" err="1">
                <a:solidFill>
                  <a:srgbClr val="002060"/>
                </a:solidFill>
              </a:rPr>
              <a:t>смілива</a:t>
            </a:r>
            <a:r>
              <a:rPr lang="ru-RU" sz="1600" i="1" dirty="0">
                <a:solidFill>
                  <a:srgbClr val="002060"/>
                </a:solidFill>
              </a:rPr>
              <a:t> ( </a:t>
            </a:r>
            <a:r>
              <a:rPr lang="ru-RU" sz="1600" i="1" dirty="0" err="1">
                <a:solidFill>
                  <a:srgbClr val="002060"/>
                </a:solidFill>
              </a:rPr>
              <a:t>заради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порятунку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Кізоньки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показалася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лісникові</a:t>
            </a:r>
            <a:r>
              <a:rPr lang="ru-RU" sz="1600" i="1" dirty="0">
                <a:solidFill>
                  <a:srgbClr val="002060"/>
                </a:solidFill>
              </a:rPr>
              <a:t>), </a:t>
            </a:r>
            <a:r>
              <a:rPr lang="ru-RU" sz="1600" i="1" dirty="0" err="1">
                <a:solidFill>
                  <a:srgbClr val="002060"/>
                </a:solidFill>
              </a:rPr>
              <a:t>рішуча</a:t>
            </a:r>
            <a:r>
              <a:rPr lang="ru-RU" sz="1600" i="1" dirty="0">
                <a:solidFill>
                  <a:srgbClr val="002060"/>
                </a:solidFill>
              </a:rPr>
              <a:t>, </a:t>
            </a:r>
            <a:r>
              <a:rPr lang="ru-RU" sz="1600" i="1" dirty="0" err="1">
                <a:solidFill>
                  <a:srgbClr val="002060"/>
                </a:solidFill>
              </a:rPr>
              <a:t>людяна</a:t>
            </a:r>
            <a:r>
              <a:rPr lang="uk-UA" sz="1600" i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u="sng" dirty="0">
              <a:solidFill>
                <a:srgbClr val="FFFF00"/>
              </a:solidFill>
            </a:endParaRPr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6F8ED786-E3DC-4363-ADCD-33B07E6F4B65}"/>
              </a:ext>
            </a:extLst>
          </p:cNvPr>
          <p:cNvSpPr/>
          <p:nvPr/>
        </p:nvSpPr>
        <p:spPr>
          <a:xfrm>
            <a:off x="4100734" y="503586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B956DBA9-E266-4BAD-8CCC-1DD2CB6C4E2B}"/>
              </a:ext>
            </a:extLst>
          </p:cNvPr>
          <p:cNvSpPr/>
          <p:nvPr/>
        </p:nvSpPr>
        <p:spPr>
          <a:xfrm>
            <a:off x="971542" y="3716445"/>
            <a:ext cx="3077277" cy="35826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ЗОВНІШНЯ КРАСА</a:t>
            </a:r>
            <a:endParaRPr lang="ru-RU" b="1" dirty="0"/>
          </a:p>
        </p:txBody>
      </p:sp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4B30844D-41A5-4957-867F-CC4044A7F2C9}"/>
              </a:ext>
            </a:extLst>
          </p:cNvPr>
          <p:cNvSpPr/>
          <p:nvPr/>
        </p:nvSpPr>
        <p:spPr>
          <a:xfrm>
            <a:off x="5059790" y="2895617"/>
            <a:ext cx="2751589" cy="44391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ВНУТРІШНЯ КРАСА</a:t>
            </a:r>
            <a:endParaRPr lang="ru-RU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C3417B-68F3-4595-970C-4DE64785F6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348" y1="44588" x2="29348" y2="44588"/>
                        <a14:foregroundMark x1="22609" y1="15077" x2="32826" y2="36340"/>
                        <a14:foregroundMark x1="27391" y1="29253" x2="27717" y2="32603"/>
                      </a14:backgroundRemoval>
                    </a14:imgEffect>
                  </a14:imgLayer>
                </a14:imgProps>
              </a:ext>
            </a:extLst>
          </a:blip>
          <a:srcRect l="20128" t="13300" r="20670" b="15226"/>
          <a:stretch/>
        </p:blipFill>
        <p:spPr>
          <a:xfrm rot="4717218">
            <a:off x="-389673" y="1634772"/>
            <a:ext cx="2452970" cy="21995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035B4A-0AEF-41AE-8736-F9F8790C4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641200">
            <a:off x="1015321" y="1672812"/>
            <a:ext cx="1207280" cy="11745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21FA48-AC9B-4B18-B24B-BEDA6451E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8" b="93824" l="1667" r="96667">
                        <a14:foregroundMark x1="37833" y1="6176" x2="37833" y2="6176"/>
                        <a14:foregroundMark x1="34500" y1="1425" x2="34500" y2="1425"/>
                        <a14:foregroundMark x1="76667" y1="52969" x2="76667" y2="52969"/>
                        <a14:foregroundMark x1="74667" y1="30879" x2="74667" y2="30879"/>
                        <a14:foregroundMark x1="84167" y1="23990" x2="84167" y2="23990"/>
                        <a14:foregroundMark x1="81333" y1="59620" x2="81500" y2="60333"/>
                        <a14:foregroundMark x1="37500" y1="87648" x2="37500" y2="87648"/>
                        <a14:foregroundMark x1="17667" y1="68884" x2="17667" y2="68171"/>
                        <a14:foregroundMark x1="31167" y1="41805" x2="22833" y2="39667"/>
                        <a14:foregroundMark x1="22833" y1="39667" x2="8167" y2="51306"/>
                        <a14:foregroundMark x1="8167" y1="51306" x2="4333" y2="62708"/>
                        <a14:foregroundMark x1="4333" y1="62708" x2="10000" y2="72209"/>
                        <a14:foregroundMark x1="10000" y1="72209" x2="18333" y2="77197"/>
                        <a14:foregroundMark x1="18333" y1="77197" x2="30167" y2="61995"/>
                        <a14:foregroundMark x1="16667" y1="51544" x2="14167" y2="63895"/>
                        <a14:foregroundMark x1="14167" y1="63895" x2="17167" y2="52732"/>
                        <a14:foregroundMark x1="17167" y1="52732" x2="9500" y2="60808"/>
                        <a14:foregroundMark x1="9500" y1="60808" x2="15500" y2="68884"/>
                        <a14:foregroundMark x1="15500" y1="68884" x2="15667" y2="67696"/>
                        <a14:foregroundMark x1="13000" y1="28741" x2="6000" y2="22090"/>
                        <a14:foregroundMark x1="6000" y1="22090" x2="10333" y2="32304"/>
                        <a14:foregroundMark x1="10333" y1="32304" x2="16833" y2="24466"/>
                        <a14:foregroundMark x1="16833" y1="24466" x2="8833" y2="20665"/>
                        <a14:foregroundMark x1="8833" y1="20665" x2="4000" y2="30641"/>
                        <a14:foregroundMark x1="4000" y1="30641" x2="4167" y2="30641"/>
                        <a14:foregroundMark x1="20333" y1="13539" x2="20333" y2="25416"/>
                        <a14:foregroundMark x1="20333" y1="25416" x2="25500" y2="35867"/>
                        <a14:foregroundMark x1="25500" y1="35867" x2="7000" y2="43943"/>
                        <a14:foregroundMark x1="7000" y1="43943" x2="1833" y2="30404"/>
                        <a14:foregroundMark x1="30500" y1="45368" x2="24667" y2="54632"/>
                        <a14:foregroundMark x1="24667" y1="54632" x2="29333" y2="61520"/>
                        <a14:foregroundMark x1="20667" y1="26128" x2="25500" y2="36580"/>
                        <a14:foregroundMark x1="25500" y1="36580" x2="32500" y2="41093"/>
                        <a14:foregroundMark x1="16167" y1="34679" x2="9667" y2="26603"/>
                        <a14:foregroundMark x1="9667" y1="26603" x2="20500" y2="19477"/>
                        <a14:foregroundMark x1="20500" y1="19477" x2="11500" y2="20903"/>
                        <a14:foregroundMark x1="11500" y1="20903" x2="10333" y2="21853"/>
                        <a14:foregroundMark x1="29667" y1="36817" x2="31167" y2="37530"/>
                        <a14:foregroundMark x1="70833" y1="15914" x2="79667" y2="11164"/>
                        <a14:foregroundMark x1="79667" y1="11164" x2="88500" y2="12114"/>
                        <a14:foregroundMark x1="88500" y1="12114" x2="96667" y2="17815"/>
                        <a14:foregroundMark x1="96667" y1="17815" x2="97333" y2="30166"/>
                        <a14:foregroundMark x1="97333" y1="30166" x2="93833" y2="41568"/>
                        <a14:foregroundMark x1="93833" y1="41568" x2="88500" y2="31829"/>
                        <a14:foregroundMark x1="88500" y1="31829" x2="79833" y2="31116"/>
                        <a14:foregroundMark x1="79833" y1="31116" x2="77167" y2="44181"/>
                        <a14:foregroundMark x1="77167" y1="44181" x2="85500" y2="42518"/>
                        <a14:foregroundMark x1="85500" y1="42518" x2="83333" y2="30404"/>
                        <a14:foregroundMark x1="83333" y1="30404" x2="77333" y2="39430"/>
                        <a14:foregroundMark x1="77333" y1="39430" x2="81667" y2="28979"/>
                        <a14:foregroundMark x1="81667" y1="28979" x2="71167" y2="35867"/>
                        <a14:foregroundMark x1="71167" y1="35867" x2="76000" y2="63420"/>
                        <a14:foregroundMark x1="76000" y1="63420" x2="84667" y2="62470"/>
                        <a14:foregroundMark x1="84667" y1="62470" x2="85833" y2="54394"/>
                        <a14:foregroundMark x1="94000" y1="52257" x2="96667" y2="64371"/>
                        <a14:foregroundMark x1="96667" y1="64371" x2="93333" y2="72684"/>
                        <a14:foregroundMark x1="32833" y1="91924" x2="40167" y2="93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0527">
            <a:off x="549178" y="637035"/>
            <a:ext cx="1675814" cy="11758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DB62A0-D6DD-47C3-A732-C0F84F571B2C}"/>
              </a:ext>
            </a:extLst>
          </p:cNvPr>
          <p:cNvSpPr txBox="1"/>
          <p:nvPr/>
        </p:nvSpPr>
        <p:spPr>
          <a:xfrm>
            <a:off x="7880998" y="5421537"/>
            <a:ext cx="3435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Поміркуйте</a:t>
            </a:r>
            <a:r>
              <a:rPr lang="ru-RU" dirty="0"/>
              <a:t>,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уява</a:t>
            </a:r>
            <a:r>
              <a:rPr lang="ru-RU" dirty="0"/>
              <a:t> наших </a:t>
            </a:r>
            <a:r>
              <a:rPr lang="ru-RU" dirty="0" err="1"/>
              <a:t>предків</a:t>
            </a:r>
            <a:r>
              <a:rPr lang="ru-RU" dirty="0"/>
              <a:t> </a:t>
            </a:r>
            <a:r>
              <a:rPr lang="ru-RU" dirty="0" err="1"/>
              <a:t>наділила</a:t>
            </a:r>
            <a:r>
              <a:rPr lang="ru-RU" dirty="0"/>
              <a:t> </a:t>
            </a:r>
          </a:p>
          <a:p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, </a:t>
            </a:r>
            <a:r>
              <a:rPr lang="ru-RU" dirty="0" err="1"/>
              <a:t>волосся</a:t>
            </a:r>
            <a:r>
              <a:rPr lang="ru-RU" dirty="0"/>
              <a:t> та руки </a:t>
            </a:r>
            <a:r>
              <a:rPr lang="ru-RU" dirty="0" err="1"/>
              <a:t>саме</a:t>
            </a:r>
            <a:r>
              <a:rPr lang="ru-RU" dirty="0"/>
              <a:t> такими </a:t>
            </a:r>
            <a:r>
              <a:rPr lang="ru-RU" dirty="0" err="1"/>
              <a:t>кольорами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849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5D117-FE0D-4E85-A654-D2760AF86102}"/>
              </a:ext>
            </a:extLst>
          </p:cNvPr>
          <p:cNvSpPr txBox="1"/>
          <p:nvPr/>
        </p:nvSpPr>
        <p:spPr>
          <a:xfrm>
            <a:off x="930302" y="174661"/>
            <a:ext cx="1036055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— </a:t>
            </a:r>
            <a:r>
              <a:rPr lang="ru-RU" dirty="0">
                <a:solidFill>
                  <a:srgbClr val="CC66FF"/>
                </a:solidFill>
              </a:rPr>
              <a:t>Дядечку! Прошу вас, </a:t>
            </a:r>
            <a:r>
              <a:rPr lang="ru-RU" dirty="0" err="1">
                <a:solidFill>
                  <a:srgbClr val="CC66FF"/>
                </a:solidFill>
              </a:rPr>
              <a:t>змилуйтесь</a:t>
            </a:r>
            <a:r>
              <a:rPr lang="ru-RU" dirty="0">
                <a:solidFill>
                  <a:srgbClr val="CC66FF"/>
                </a:solidFill>
              </a:rPr>
              <a:t> над нею! Вона ж </a:t>
            </a:r>
            <a:r>
              <a:rPr lang="ru-RU" dirty="0" err="1">
                <a:solidFill>
                  <a:srgbClr val="CC66FF"/>
                </a:solidFill>
              </a:rPr>
              <a:t>така</a:t>
            </a:r>
            <a:r>
              <a:rPr lang="ru-RU" dirty="0">
                <a:solidFill>
                  <a:srgbClr val="CC66FF"/>
                </a:solidFill>
              </a:rPr>
              <a:t> молоденька, </a:t>
            </a:r>
            <a:r>
              <a:rPr lang="ru-RU" dirty="0" err="1">
                <a:solidFill>
                  <a:srgbClr val="CC66FF"/>
                </a:solidFill>
              </a:rPr>
              <a:t>живе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всього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тільки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чотири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місяці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така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гарна</a:t>
            </a:r>
            <a:r>
              <a:rPr lang="ru-RU" dirty="0">
                <a:solidFill>
                  <a:srgbClr val="CC66FF"/>
                </a:solidFill>
              </a:rPr>
              <a:t> й </a:t>
            </a:r>
            <a:r>
              <a:rPr lang="ru-RU" dirty="0" err="1">
                <a:solidFill>
                  <a:srgbClr val="CC66FF"/>
                </a:solidFill>
              </a:rPr>
              <a:t>тендітна</a:t>
            </a:r>
            <a:r>
              <a:rPr lang="ru-RU" dirty="0">
                <a:solidFill>
                  <a:srgbClr val="CC66FF"/>
                </a:solidFill>
              </a:rPr>
              <a:t>! Вона ж </a:t>
            </a:r>
            <a:r>
              <a:rPr lang="ru-RU" dirty="0" err="1">
                <a:solidFill>
                  <a:srgbClr val="CC66FF"/>
                </a:solidFill>
              </a:rPr>
              <a:t>нікому</a:t>
            </a:r>
            <a:r>
              <a:rPr lang="ru-RU" dirty="0">
                <a:solidFill>
                  <a:srgbClr val="CC66FF"/>
                </a:solidFill>
              </a:rPr>
              <a:t> не </a:t>
            </a:r>
            <a:r>
              <a:rPr lang="ru-RU" dirty="0" err="1">
                <a:solidFill>
                  <a:srgbClr val="CC66FF"/>
                </a:solidFill>
              </a:rPr>
              <a:t>робить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шкоди</a:t>
            </a:r>
            <a:r>
              <a:rPr lang="ru-RU" dirty="0">
                <a:solidFill>
                  <a:srgbClr val="CC66FF"/>
                </a:solidFill>
              </a:rPr>
              <a:t>!..</a:t>
            </a:r>
          </a:p>
          <a:p>
            <a:r>
              <a:rPr lang="ru-RU" dirty="0" err="1"/>
              <a:t>Лісник</a:t>
            </a:r>
            <a:r>
              <a:rPr lang="ru-RU" dirty="0"/>
              <a:t> все </a:t>
            </a:r>
            <a:r>
              <a:rPr lang="ru-RU" dirty="0" err="1"/>
              <a:t>ще</a:t>
            </a:r>
            <a:r>
              <a:rPr lang="ru-RU" dirty="0"/>
              <a:t> стояв </a:t>
            </a:r>
            <a:r>
              <a:rPr lang="ru-RU" dirty="0" err="1"/>
              <a:t>нерухомо</a:t>
            </a:r>
            <a:r>
              <a:rPr lang="ru-RU" dirty="0"/>
              <a:t>.</a:t>
            </a:r>
          </a:p>
          <a:p>
            <a:r>
              <a:rPr lang="ru-RU" dirty="0"/>
              <a:t>—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Ти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Мавка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 </a:t>
            </a:r>
            <a:r>
              <a:rPr lang="ru-RU" dirty="0"/>
              <a:t>— </a:t>
            </a:r>
            <a:r>
              <a:rPr lang="ru-RU" dirty="0" err="1"/>
              <a:t>спитав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, </a:t>
            </a:r>
            <a:r>
              <a:rPr lang="ru-RU" dirty="0" err="1"/>
              <a:t>нарешті</a:t>
            </a:r>
            <a:r>
              <a:rPr lang="ru-RU" dirty="0"/>
              <a:t> </a:t>
            </a:r>
            <a:r>
              <a:rPr lang="ru-RU" dirty="0" err="1"/>
              <a:t>отямившись</a:t>
            </a:r>
            <a:r>
              <a:rPr lang="ru-RU" dirty="0"/>
              <a:t>.</a:t>
            </a:r>
          </a:p>
          <a:p>
            <a:r>
              <a:rPr lang="ru-RU" dirty="0"/>
              <a:t>— </a:t>
            </a:r>
            <a:r>
              <a:rPr lang="ru-RU" dirty="0">
                <a:solidFill>
                  <a:srgbClr val="CC66FF"/>
                </a:solidFill>
              </a:rPr>
              <a:t>Так, я — </a:t>
            </a:r>
            <a:r>
              <a:rPr lang="ru-RU" dirty="0" err="1">
                <a:solidFill>
                  <a:srgbClr val="CC66FF"/>
                </a:solidFill>
              </a:rPr>
              <a:t>Мавка</a:t>
            </a:r>
            <a:r>
              <a:rPr lang="ru-RU" dirty="0">
                <a:solidFill>
                  <a:srgbClr val="CC66FF"/>
                </a:solidFill>
              </a:rPr>
              <a:t> з </a:t>
            </a:r>
            <a:r>
              <a:rPr lang="ru-RU" dirty="0" err="1">
                <a:solidFill>
                  <a:srgbClr val="CC66FF"/>
                </a:solidFill>
              </a:rPr>
              <a:t>цього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лісу</a:t>
            </a:r>
            <a:r>
              <a:rPr lang="ru-RU" dirty="0">
                <a:solidFill>
                  <a:srgbClr val="CC66FF"/>
                </a:solidFill>
              </a:rPr>
              <a:t>. </a:t>
            </a:r>
            <a:r>
              <a:rPr lang="ru-RU" dirty="0" err="1">
                <a:solidFill>
                  <a:srgbClr val="CC66FF"/>
                </a:solidFill>
              </a:rPr>
              <a:t>Зовуть</a:t>
            </a:r>
            <a:r>
              <a:rPr lang="ru-RU" dirty="0">
                <a:solidFill>
                  <a:srgbClr val="CC66FF"/>
                </a:solidFill>
              </a:rPr>
              <a:t> мене — </a:t>
            </a:r>
            <a:r>
              <a:rPr lang="ru-RU" dirty="0" err="1">
                <a:solidFill>
                  <a:srgbClr val="CC66FF"/>
                </a:solidFill>
              </a:rPr>
              <a:t>Вербинка</a:t>
            </a:r>
            <a:r>
              <a:rPr lang="ru-RU" dirty="0">
                <a:solidFill>
                  <a:srgbClr val="CC66FF"/>
                </a:solidFill>
              </a:rPr>
              <a:t>. Ви ж — </a:t>
            </a:r>
            <a:r>
              <a:rPr lang="ru-RU" dirty="0" err="1">
                <a:solidFill>
                  <a:srgbClr val="CC66FF"/>
                </a:solidFill>
              </a:rPr>
              <a:t>добрий</a:t>
            </a:r>
            <a:r>
              <a:rPr lang="ru-RU" dirty="0">
                <a:solidFill>
                  <a:srgbClr val="CC66FF"/>
                </a:solidFill>
              </a:rPr>
              <a:t>, я </a:t>
            </a:r>
            <a:r>
              <a:rPr lang="ru-RU" dirty="0" err="1">
                <a:solidFill>
                  <a:srgbClr val="CC66FF"/>
                </a:solidFill>
              </a:rPr>
              <a:t>це</a:t>
            </a:r>
            <a:r>
              <a:rPr lang="ru-RU" dirty="0">
                <a:solidFill>
                  <a:srgbClr val="CC66FF"/>
                </a:solidFill>
              </a:rPr>
              <a:t> знаю. </a:t>
            </a:r>
            <a:r>
              <a:rPr lang="ru-RU" dirty="0" err="1">
                <a:solidFill>
                  <a:srgbClr val="CC66FF"/>
                </a:solidFill>
              </a:rPr>
              <a:t>Це</a:t>
            </a:r>
            <a:r>
              <a:rPr lang="ru-RU" dirty="0">
                <a:solidFill>
                  <a:srgbClr val="CC66FF"/>
                </a:solidFill>
              </a:rPr>
              <a:t> ж </a:t>
            </a:r>
            <a:r>
              <a:rPr lang="ru-RU" dirty="0" err="1">
                <a:solidFill>
                  <a:srgbClr val="CC66FF"/>
                </a:solidFill>
              </a:rPr>
              <a:t>мені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виносите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ви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молочної</a:t>
            </a:r>
            <a:r>
              <a:rPr lang="ru-RU" dirty="0">
                <a:solidFill>
                  <a:srgbClr val="CC66FF"/>
                </a:solidFill>
              </a:rPr>
              <a:t> кашки на </a:t>
            </a:r>
            <a:r>
              <a:rPr lang="ru-RU" dirty="0" err="1">
                <a:solidFill>
                  <a:srgbClr val="CC66FF"/>
                </a:solidFill>
              </a:rPr>
              <a:t>пеньок</a:t>
            </a:r>
            <a:r>
              <a:rPr lang="ru-RU" dirty="0">
                <a:solidFill>
                  <a:srgbClr val="CC66FF"/>
                </a:solidFill>
              </a:rPr>
              <a:t>. А я </a:t>
            </a:r>
            <a:r>
              <a:rPr lang="ru-RU" dirty="0" err="1">
                <a:solidFill>
                  <a:srgbClr val="CC66FF"/>
                </a:solidFill>
              </a:rPr>
              <a:t>оберігаю</a:t>
            </a:r>
            <a:r>
              <a:rPr lang="ru-RU" dirty="0">
                <a:solidFill>
                  <a:srgbClr val="CC66FF"/>
                </a:solidFill>
              </a:rPr>
              <a:t> та пильную </a:t>
            </a:r>
            <a:r>
              <a:rPr lang="ru-RU" dirty="0" err="1">
                <a:solidFill>
                  <a:srgbClr val="CC66FF"/>
                </a:solidFill>
              </a:rPr>
              <a:t>всіх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звірят</a:t>
            </a:r>
            <a:r>
              <a:rPr lang="ru-RU" dirty="0">
                <a:solidFill>
                  <a:srgbClr val="CC66FF"/>
                </a:solidFill>
              </a:rPr>
              <a:t> у </a:t>
            </a:r>
            <a:r>
              <a:rPr lang="ru-RU" dirty="0" err="1">
                <a:solidFill>
                  <a:srgbClr val="CC66FF"/>
                </a:solidFill>
              </a:rPr>
              <a:t>вашому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лісі</a:t>
            </a:r>
            <a:r>
              <a:rPr lang="ru-RU" dirty="0">
                <a:solidFill>
                  <a:srgbClr val="CC66FF"/>
                </a:solidFill>
              </a:rPr>
              <a:t>. </a:t>
            </a:r>
            <a:r>
              <a:rPr lang="ru-RU" dirty="0" err="1">
                <a:solidFill>
                  <a:srgbClr val="CC66FF"/>
                </a:solidFill>
              </a:rPr>
              <a:t>Пожалійте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мені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цю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Кізочку</a:t>
            </a:r>
            <a:r>
              <a:rPr lang="ru-RU" dirty="0">
                <a:solidFill>
                  <a:srgbClr val="CC66FF"/>
                </a:solidFill>
              </a:rPr>
              <a:t>; </a:t>
            </a:r>
            <a:r>
              <a:rPr lang="ru-RU" dirty="0" err="1">
                <a:solidFill>
                  <a:srgbClr val="CC66FF"/>
                </a:solidFill>
              </a:rPr>
              <a:t>дуже</a:t>
            </a:r>
            <a:r>
              <a:rPr lang="ru-RU" dirty="0">
                <a:solidFill>
                  <a:srgbClr val="CC66FF"/>
                </a:solidFill>
              </a:rPr>
              <a:t> вас прошу, дядечку!..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— Добре! </a:t>
            </a:r>
            <a:r>
              <a:rPr lang="ru-RU" dirty="0"/>
              <a:t>— </a:t>
            </a:r>
            <a:r>
              <a:rPr lang="ru-RU" dirty="0" err="1"/>
              <a:t>промовив</a:t>
            </a:r>
            <a:r>
              <a:rPr lang="ru-RU" dirty="0"/>
              <a:t> </a:t>
            </a:r>
            <a:r>
              <a:rPr lang="ru-RU" dirty="0" err="1"/>
              <a:t>схвильований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, у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b="1" dirty="0" err="1">
                <a:solidFill>
                  <a:srgbClr val="FFFF00"/>
                </a:solidFill>
              </a:rPr>
              <a:t>розм'якло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серце</a:t>
            </a:r>
            <a:r>
              <a:rPr lang="ru-RU" b="1" dirty="0">
                <a:solidFill>
                  <a:srgbClr val="FFFF00"/>
                </a:solidFill>
              </a:rPr>
              <a:t>. У людей </a:t>
            </a:r>
            <a:r>
              <a:rPr lang="ru-RU" b="1" dirty="0" err="1">
                <a:solidFill>
                  <a:srgbClr val="FFFF00"/>
                </a:solidFill>
              </a:rPr>
              <a:t>завше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м'якшає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серце</a:t>
            </a:r>
            <a:r>
              <a:rPr lang="ru-RU" b="1" dirty="0">
                <a:solidFill>
                  <a:srgbClr val="FFFF00"/>
                </a:solidFill>
              </a:rPr>
              <a:t>, коли у них </a:t>
            </a:r>
            <a:r>
              <a:rPr lang="ru-RU" b="1" dirty="0" err="1">
                <a:solidFill>
                  <a:srgbClr val="FFFF00"/>
                </a:solidFill>
              </a:rPr>
              <a:t>щось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ласкаво</a:t>
            </a:r>
            <a:r>
              <a:rPr lang="ru-RU" b="1" dirty="0">
                <a:solidFill>
                  <a:srgbClr val="FFFF00"/>
                </a:solidFill>
              </a:rPr>
              <a:t> просить гожа </a:t>
            </a:r>
            <a:r>
              <a:rPr lang="ru-RU" b="1" dirty="0" err="1">
                <a:solidFill>
                  <a:srgbClr val="FFFF00"/>
                </a:solidFill>
              </a:rPr>
              <a:t>дівчина</a:t>
            </a:r>
            <a:r>
              <a:rPr lang="ru-RU" dirty="0"/>
              <a:t>. — Добре! Я </a:t>
            </a:r>
            <a:r>
              <a:rPr lang="ru-RU" dirty="0" err="1"/>
              <a:t>візьму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до себе й </a:t>
            </a:r>
            <a:r>
              <a:rPr lang="ru-RU" dirty="0" err="1"/>
              <a:t>сховаю</a:t>
            </a:r>
            <a:r>
              <a:rPr lang="ru-RU" dirty="0"/>
              <a:t> до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хліва</a:t>
            </a:r>
            <a:r>
              <a:rPr lang="ru-RU" dirty="0"/>
              <a:t>. Там вона </a:t>
            </a:r>
            <a:r>
              <a:rPr lang="ru-RU" dirty="0" err="1"/>
              <a:t>перебуде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одужають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ніжки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я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випущу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в </a:t>
            </a:r>
            <a:r>
              <a:rPr lang="ru-RU" dirty="0" err="1"/>
              <a:t>ліс</a:t>
            </a:r>
            <a:r>
              <a:rPr lang="ru-RU" dirty="0"/>
              <a:t>. Не </a:t>
            </a:r>
            <a:r>
              <a:rPr lang="ru-RU" dirty="0" err="1"/>
              <a:t>бійся</a:t>
            </a:r>
            <a:r>
              <a:rPr lang="ru-RU" dirty="0"/>
              <a:t>, у мене </a:t>
            </a:r>
            <a:r>
              <a:rPr lang="ru-RU" dirty="0" err="1"/>
              <a:t>ніхто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не займе.</a:t>
            </a:r>
          </a:p>
          <a:p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ласкаво</a:t>
            </a:r>
            <a:r>
              <a:rPr lang="ru-RU" dirty="0"/>
              <a:t> погладив </a:t>
            </a:r>
            <a:r>
              <a:rPr lang="ru-RU" dirty="0" err="1"/>
              <a:t>перелякану</a:t>
            </a:r>
            <a:r>
              <a:rPr lang="ru-RU" dirty="0"/>
              <a:t> </a:t>
            </a:r>
            <a:r>
              <a:rPr lang="ru-RU" dirty="0" err="1"/>
              <a:t>Кізочку</a:t>
            </a:r>
            <a:r>
              <a:rPr lang="ru-RU" dirty="0"/>
              <a:t>, взяв </a:t>
            </a:r>
            <a:r>
              <a:rPr lang="ru-RU" dirty="0" err="1"/>
              <a:t>її</a:t>
            </a:r>
            <a:r>
              <a:rPr lang="ru-RU" dirty="0"/>
              <a:t> на руки й </a:t>
            </a:r>
            <a:r>
              <a:rPr lang="ru-RU" dirty="0" err="1"/>
              <a:t>поніс</a:t>
            </a:r>
            <a:r>
              <a:rPr lang="ru-RU" dirty="0"/>
              <a:t> до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хатинки</a:t>
            </a:r>
            <a:r>
              <a:rPr lang="ru-RU" dirty="0"/>
              <a:t>.</a:t>
            </a:r>
          </a:p>
          <a:p>
            <a:r>
              <a:rPr lang="ru-RU" dirty="0"/>
              <a:t>Коли </a:t>
            </a:r>
            <a:r>
              <a:rPr lang="ru-RU" dirty="0" err="1"/>
              <a:t>лісник</a:t>
            </a:r>
            <a:r>
              <a:rPr lang="ru-RU" dirty="0"/>
              <a:t> </a:t>
            </a:r>
            <a:r>
              <a:rPr lang="ru-RU" dirty="0" err="1"/>
              <a:t>оглянувся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раз, </a:t>
            </a:r>
            <a:r>
              <a:rPr lang="ru-RU" dirty="0" err="1"/>
              <a:t>Мавки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видко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вчув</a:t>
            </a:r>
            <a:r>
              <a:rPr lang="ru-RU" dirty="0"/>
              <a:t>, як </a:t>
            </a:r>
            <a:r>
              <a:rPr lang="ru-RU" dirty="0" err="1"/>
              <a:t>продзвенів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ніжний</a:t>
            </a:r>
            <a:r>
              <a:rPr lang="ru-RU" dirty="0"/>
              <a:t> голосок.</a:t>
            </a:r>
          </a:p>
          <a:p>
            <a:r>
              <a:rPr lang="ru-RU" dirty="0">
                <a:solidFill>
                  <a:srgbClr val="CC66FF"/>
                </a:solidFill>
              </a:rPr>
              <a:t>— </a:t>
            </a:r>
            <a:r>
              <a:rPr lang="ru-RU" dirty="0" err="1">
                <a:solidFill>
                  <a:srgbClr val="CC66FF"/>
                </a:solidFill>
              </a:rPr>
              <a:t>Спасибі</a:t>
            </a:r>
            <a:r>
              <a:rPr lang="ru-RU" dirty="0">
                <a:solidFill>
                  <a:srgbClr val="CC66FF"/>
                </a:solidFill>
              </a:rPr>
              <a:t> вам, дядечку. Як я рада, </a:t>
            </a:r>
            <a:r>
              <a:rPr lang="ru-RU" dirty="0" err="1">
                <a:solidFill>
                  <a:srgbClr val="CC66FF"/>
                </a:solidFill>
              </a:rPr>
              <a:t>що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ви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такий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добрий</a:t>
            </a:r>
            <a:r>
              <a:rPr lang="ru-RU" dirty="0">
                <a:solidFill>
                  <a:srgbClr val="CC66FF"/>
                </a:solidFill>
              </a:rPr>
              <a:t>!..</a:t>
            </a:r>
          </a:p>
          <a:p>
            <a:r>
              <a:rPr lang="ru-RU" dirty="0" err="1"/>
              <a:t>Лісник</a:t>
            </a:r>
            <a:r>
              <a:rPr lang="ru-RU" dirty="0"/>
              <a:t> </a:t>
            </a:r>
            <a:r>
              <a:rPr lang="ru-RU" dirty="0" err="1"/>
              <a:t>відніс</a:t>
            </a:r>
            <a:r>
              <a:rPr lang="ru-RU" dirty="0"/>
              <a:t> </a:t>
            </a:r>
            <a:r>
              <a:rPr lang="ru-RU" dirty="0" err="1"/>
              <a:t>козеня</a:t>
            </a:r>
            <a:r>
              <a:rPr lang="ru-RU" dirty="0"/>
              <a:t> </a:t>
            </a:r>
            <a:r>
              <a:rPr lang="ru-RU" dirty="0" err="1"/>
              <a:t>додому</a:t>
            </a:r>
            <a:r>
              <a:rPr lang="ru-RU" dirty="0"/>
              <a:t> й </a:t>
            </a:r>
            <a:r>
              <a:rPr lang="ru-RU" dirty="0" err="1"/>
              <a:t>сховав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</a:t>
            </a:r>
            <a:r>
              <a:rPr lang="ru-RU" dirty="0" err="1"/>
              <a:t>хліві</a:t>
            </a:r>
            <a:r>
              <a:rPr lang="ru-RU" dirty="0"/>
              <a:t>. Але ж, коли </a:t>
            </a:r>
            <a:r>
              <a:rPr lang="ru-RU" dirty="0" err="1"/>
              <a:t>скінчилися</a:t>
            </a:r>
            <a:r>
              <a:rPr lang="ru-RU" dirty="0"/>
              <a:t> лови й до </a:t>
            </a:r>
            <a:r>
              <a:rPr lang="ru-RU" dirty="0" err="1"/>
              <a:t>нього</a:t>
            </a:r>
            <a:r>
              <a:rPr lang="ru-RU" dirty="0"/>
              <a:t> в </a:t>
            </a:r>
            <a:r>
              <a:rPr lang="ru-RU" dirty="0" err="1"/>
              <a:t>двір</a:t>
            </a:r>
            <a:r>
              <a:rPr lang="ru-RU" dirty="0"/>
              <a:t> </a:t>
            </a:r>
            <a:r>
              <a:rPr lang="ru-RU" dirty="0" err="1"/>
              <a:t>посходились</a:t>
            </a:r>
            <a:r>
              <a:rPr lang="ru-RU" dirty="0"/>
              <a:t> пани </a:t>
            </a:r>
            <a:r>
              <a:rPr lang="ru-RU" dirty="0" err="1"/>
              <a:t>мисливці</a:t>
            </a:r>
            <a:r>
              <a:rPr lang="ru-RU" dirty="0"/>
              <a:t>, то один </a:t>
            </a:r>
            <a:r>
              <a:rPr lang="ru-RU" dirty="0" err="1"/>
              <a:t>багатий</a:t>
            </a:r>
            <a:r>
              <a:rPr lang="ru-RU" dirty="0"/>
              <a:t> </a:t>
            </a:r>
            <a:r>
              <a:rPr lang="ru-RU" dirty="0" err="1"/>
              <a:t>панич</a:t>
            </a:r>
            <a:r>
              <a:rPr lang="ru-RU" dirty="0"/>
              <a:t> </a:t>
            </a:r>
            <a:r>
              <a:rPr lang="ru-RU" dirty="0" err="1"/>
              <a:t>угледів</a:t>
            </a:r>
            <a:r>
              <a:rPr lang="ru-RU" dirty="0"/>
              <a:t> </a:t>
            </a:r>
            <a:r>
              <a:rPr lang="ru-RU" dirty="0" err="1"/>
              <a:t>Кізочку</a:t>
            </a:r>
            <a:r>
              <a:rPr lang="ru-RU" dirty="0"/>
              <a:t>. </a:t>
            </a:r>
            <a:r>
              <a:rPr lang="ru-RU" dirty="0" err="1"/>
              <a:t>Дуже</a:t>
            </a:r>
            <a:r>
              <a:rPr lang="ru-RU" dirty="0"/>
              <a:t> вона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сподобалася</a:t>
            </a:r>
            <a:r>
              <a:rPr lang="ru-RU" dirty="0"/>
              <a:t>, й </a:t>
            </a:r>
            <a:r>
              <a:rPr lang="ru-RU" dirty="0" err="1"/>
              <a:t>закортіло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відвезти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до </a:t>
            </a:r>
            <a:r>
              <a:rPr lang="ru-RU" dirty="0" err="1"/>
              <a:t>міста</a:t>
            </a:r>
            <a:r>
              <a:rPr lang="ru-RU" dirty="0"/>
              <a:t>. От і </a:t>
            </a:r>
            <a:r>
              <a:rPr lang="ru-RU" dirty="0" err="1"/>
              <a:t>напосівся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на </a:t>
            </a:r>
            <a:r>
              <a:rPr lang="ru-RU" dirty="0" err="1"/>
              <a:t>лісника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той </a:t>
            </a:r>
            <a:r>
              <a:rPr lang="ru-RU" dirty="0" err="1"/>
              <a:t>конче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продав те </a:t>
            </a:r>
            <a:r>
              <a:rPr lang="ru-RU" dirty="0" err="1"/>
              <a:t>звірятко</a:t>
            </a:r>
            <a:r>
              <a:rPr lang="ru-RU" dirty="0"/>
              <a:t>. Давав за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загрожував</a:t>
            </a:r>
            <a:r>
              <a:rPr lang="ru-RU" dirty="0"/>
              <a:t> </a:t>
            </a:r>
            <a:r>
              <a:rPr lang="ru-RU" dirty="0" err="1"/>
              <a:t>лісникові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прикростями</a:t>
            </a:r>
            <a:r>
              <a:rPr lang="ru-RU" dirty="0"/>
              <a:t>. </a:t>
            </a:r>
            <a:r>
              <a:rPr lang="ru-RU" dirty="0" err="1"/>
              <a:t>Таж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 не </a:t>
            </a:r>
            <a:r>
              <a:rPr lang="ru-RU" dirty="0" err="1"/>
              <a:t>схотів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за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продати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Це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Мавчина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Вербинчина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Кізочка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доньки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нашого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Лісовика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Сама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Вербинка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просила мене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її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захистити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А я дав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їй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своє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слово,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що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вигою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Кізоньку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випущу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ліс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ru-RU" dirty="0"/>
              <a:t>— </a:t>
            </a:r>
            <a:r>
              <a:rPr lang="ru-RU" dirty="0">
                <a:solidFill>
                  <a:srgbClr val="FF0000"/>
                </a:solidFill>
              </a:rPr>
              <a:t>Мало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! </a:t>
            </a:r>
            <a:r>
              <a:rPr lang="ru-RU" b="1" dirty="0">
                <a:solidFill>
                  <a:srgbClr val="FF0000"/>
                </a:solidFill>
              </a:rPr>
              <a:t>То ж </a:t>
            </a:r>
            <a:r>
              <a:rPr lang="ru-RU" b="1" dirty="0" err="1">
                <a:solidFill>
                  <a:srgbClr val="FF0000"/>
                </a:solidFill>
              </a:rPr>
              <a:t>Мавка</a:t>
            </a:r>
            <a:r>
              <a:rPr lang="ru-RU" b="1" dirty="0">
                <a:solidFill>
                  <a:srgbClr val="FF0000"/>
                </a:solidFill>
              </a:rPr>
              <a:t>, не </a:t>
            </a:r>
            <a:r>
              <a:rPr lang="ru-RU" b="1" dirty="0" err="1">
                <a:solidFill>
                  <a:srgbClr val="FF0000"/>
                </a:solidFill>
              </a:rPr>
              <a:t>людина</a:t>
            </a:r>
            <a:r>
              <a:rPr lang="ru-RU" b="1" dirty="0">
                <a:solidFill>
                  <a:srgbClr val="FF0000"/>
                </a:solidFill>
              </a:rPr>
              <a:t>. Для </a:t>
            </a:r>
            <a:r>
              <a:rPr lang="ru-RU" b="1" dirty="0" err="1">
                <a:solidFill>
                  <a:srgbClr val="FF0000"/>
                </a:solidFill>
              </a:rPr>
              <a:t>неї</a:t>
            </a:r>
            <a:r>
              <a:rPr lang="ru-RU" b="1" dirty="0">
                <a:solidFill>
                  <a:srgbClr val="FF0000"/>
                </a:solidFill>
              </a:rPr>
              <a:t> ваше слово </a:t>
            </a:r>
            <a:r>
              <a:rPr lang="ru-RU" b="1" dirty="0" err="1">
                <a:solidFill>
                  <a:srgbClr val="FF0000"/>
                </a:solidFill>
              </a:rPr>
              <a:t>нічого</a:t>
            </a:r>
            <a:r>
              <a:rPr lang="ru-RU" b="1" dirty="0">
                <a:solidFill>
                  <a:srgbClr val="FF0000"/>
                </a:solidFill>
              </a:rPr>
              <a:t> не </a:t>
            </a:r>
            <a:r>
              <a:rPr lang="ru-RU" b="1" dirty="0" err="1">
                <a:solidFill>
                  <a:srgbClr val="FF0000"/>
                </a:solidFill>
              </a:rPr>
              <a:t>важить</a:t>
            </a:r>
            <a:r>
              <a:rPr lang="ru-RU" b="1" dirty="0">
                <a:solidFill>
                  <a:srgbClr val="FF0000"/>
                </a:solidFill>
              </a:rPr>
              <a:t>, все одно, </a:t>
            </a:r>
            <a:r>
              <a:rPr lang="ru-RU" b="1" dirty="0" err="1">
                <a:solidFill>
                  <a:srgbClr val="FF0000"/>
                </a:solidFill>
              </a:rPr>
              <a:t>що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сказати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вітер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52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B4320C-02A6-4B64-BC15-B818758D4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50"/>
          <a:stretch/>
        </p:blipFill>
        <p:spPr>
          <a:xfrm flipH="1">
            <a:off x="7238288" y="1137920"/>
            <a:ext cx="4725824" cy="572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0ED01-447F-446B-BB96-B901A2CB533B}"/>
              </a:ext>
            </a:extLst>
          </p:cNvPr>
          <p:cNvSpPr txBox="1"/>
          <p:nvPr/>
        </p:nvSpPr>
        <p:spPr>
          <a:xfrm>
            <a:off x="1640793" y="162370"/>
            <a:ext cx="96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/>
              <a:t>РОЗВИВАЙМО КОМПЕТЕНТНОСТІ</a:t>
            </a:r>
            <a:endParaRPr lang="ru-RU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3A6C8-DC3F-4645-8995-0F5DC1283B73}"/>
              </a:ext>
            </a:extLst>
          </p:cNvPr>
          <p:cNvSpPr txBox="1"/>
          <p:nvPr/>
        </p:nvSpPr>
        <p:spPr>
          <a:xfrm>
            <a:off x="1219911" y="931811"/>
            <a:ext cx="10089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Як </a:t>
            </a:r>
            <a:r>
              <a:rPr lang="ru-RU" sz="2800" dirty="0" err="1">
                <a:solidFill>
                  <a:srgbClr val="FFFF00"/>
                </a:solidFill>
              </a:rPr>
              <a:t>лісника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характеризують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його</a:t>
            </a:r>
            <a:r>
              <a:rPr lang="ru-RU" sz="2800" dirty="0">
                <a:solidFill>
                  <a:srgbClr val="FFFF00"/>
                </a:solidFill>
              </a:rPr>
              <a:t> ж слова: 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«Коли </a:t>
            </a:r>
            <a:r>
              <a:rPr lang="ru-RU" sz="2800" b="1" u="sng" dirty="0" err="1">
                <a:solidFill>
                  <a:schemeClr val="tx2">
                    <a:lumMod val="75000"/>
                  </a:schemeClr>
                </a:solidFill>
              </a:rPr>
              <a:t>даєш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tx2">
                    <a:lumMod val="75000"/>
                  </a:schemeClr>
                </a:solidFill>
              </a:rPr>
              <a:t>якусь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tx2">
                    <a:lumMod val="75000"/>
                  </a:schemeClr>
                </a:solidFill>
              </a:rPr>
              <a:t>обітницю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, то </a:t>
            </a:r>
            <a:r>
              <a:rPr lang="ru-RU" sz="2800" b="1" u="sng" dirty="0" err="1">
                <a:solidFill>
                  <a:schemeClr val="tx2">
                    <a:lumMod val="75000"/>
                  </a:schemeClr>
                </a:solidFill>
              </a:rPr>
              <a:t>мусиш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tx2">
                    <a:lumMod val="75000"/>
                  </a:schemeClr>
                </a:solidFill>
              </a:rPr>
              <a:t>її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tx2">
                    <a:lumMod val="75000"/>
                  </a:schemeClr>
                </a:solidFill>
              </a:rPr>
              <a:t>додержати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ru-RU" sz="2800" dirty="0">
                <a:solidFill>
                  <a:srgbClr val="FFFF00"/>
                </a:solidFill>
              </a:rPr>
              <a:t>? </a:t>
            </a:r>
          </a:p>
          <a:p>
            <a:r>
              <a:rPr lang="ru-RU" sz="2800" dirty="0" err="1">
                <a:solidFill>
                  <a:srgbClr val="FFFF00"/>
                </a:solidFill>
              </a:rPr>
              <a:t>Які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ще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риси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вдачі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лісника</a:t>
            </a:r>
            <a:r>
              <a:rPr lang="ru-RU" sz="2800" dirty="0">
                <a:solidFill>
                  <a:srgbClr val="FFFF00"/>
                </a:solidFill>
              </a:rPr>
              <a:t> вам </a:t>
            </a:r>
            <a:r>
              <a:rPr lang="ru-RU" sz="2800" dirty="0" err="1">
                <a:solidFill>
                  <a:srgbClr val="FFFF00"/>
                </a:solidFill>
              </a:rPr>
              <a:t>сподобалися</a:t>
            </a:r>
            <a:r>
              <a:rPr lang="ru-RU" sz="28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12DD2-D891-4DFA-8045-4A6636A4A969}"/>
              </a:ext>
            </a:extLst>
          </p:cNvPr>
          <p:cNvSpPr txBox="1"/>
          <p:nvPr/>
        </p:nvSpPr>
        <p:spPr>
          <a:xfrm>
            <a:off x="7503207" y="5857630"/>
            <a:ext cx="36426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«</a:t>
            </a:r>
            <a:r>
              <a:rPr lang="ru-RU" dirty="0" err="1">
                <a:solidFill>
                  <a:srgbClr val="FFFF00"/>
                </a:solidFill>
              </a:rPr>
              <a:t>ніколи</a:t>
            </a:r>
            <a:r>
              <a:rPr lang="ru-RU" dirty="0">
                <a:solidFill>
                  <a:srgbClr val="FFFF00"/>
                </a:solidFill>
              </a:rPr>
              <a:t> не </a:t>
            </a:r>
            <a:r>
              <a:rPr lang="ru-RU" dirty="0" err="1">
                <a:solidFill>
                  <a:srgbClr val="FFFF00"/>
                </a:solidFill>
              </a:rPr>
              <a:t>уражав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звірів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поважав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Лісовика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жалів</a:t>
            </a:r>
            <a:r>
              <a:rPr lang="ru-RU" dirty="0">
                <a:solidFill>
                  <a:srgbClr val="FFFF00"/>
                </a:solidFill>
              </a:rPr>
              <a:t> і </a:t>
            </a:r>
            <a:r>
              <a:rPr lang="ru-RU" dirty="0" err="1">
                <a:solidFill>
                  <a:srgbClr val="FFFF00"/>
                </a:solidFill>
              </a:rPr>
              <a:t>малих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Хух</a:t>
            </a:r>
            <a:r>
              <a:rPr lang="ru-RU" dirty="0">
                <a:solidFill>
                  <a:srgbClr val="FFFF00"/>
                </a:solidFill>
              </a:rPr>
              <a:t>, а </a:t>
            </a:r>
            <a:r>
              <a:rPr lang="ru-RU" dirty="0" err="1">
                <a:solidFill>
                  <a:srgbClr val="FFFF00"/>
                </a:solidFill>
              </a:rPr>
              <a:t>її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Мавку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дуже</a:t>
            </a:r>
            <a:r>
              <a:rPr lang="ru-RU" dirty="0">
                <a:solidFill>
                  <a:srgbClr val="FFFF00"/>
                </a:solidFill>
              </a:rPr>
              <a:t> любив»</a:t>
            </a: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3DC4A672-3D01-46B0-8D9A-9E2D29B427AE}"/>
              </a:ext>
            </a:extLst>
          </p:cNvPr>
          <p:cNvSpPr/>
          <p:nvPr/>
        </p:nvSpPr>
        <p:spPr>
          <a:xfrm>
            <a:off x="3743057" y="2475460"/>
            <a:ext cx="3033757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E82B04A1-D3DA-47CF-A7A0-33BFFA0BF435}"/>
              </a:ext>
            </a:extLst>
          </p:cNvPr>
          <p:cNvSpPr/>
          <p:nvPr/>
        </p:nvSpPr>
        <p:spPr>
          <a:xfrm>
            <a:off x="3743058" y="3318931"/>
            <a:ext cx="3110670" cy="57897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F22A67A2-25AA-4F9F-A609-73F197BF910C}"/>
              </a:ext>
            </a:extLst>
          </p:cNvPr>
          <p:cNvSpPr/>
          <p:nvPr/>
        </p:nvSpPr>
        <p:spPr>
          <a:xfrm>
            <a:off x="3743057" y="4170348"/>
            <a:ext cx="3110671" cy="5725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F7E24A3B-9C22-49E7-B1DF-0D192F3188AC}"/>
              </a:ext>
            </a:extLst>
          </p:cNvPr>
          <p:cNvSpPr/>
          <p:nvPr/>
        </p:nvSpPr>
        <p:spPr>
          <a:xfrm>
            <a:off x="3743057" y="5108165"/>
            <a:ext cx="3025212" cy="64469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34743-D9C1-4A16-B96C-D3514B381F09}"/>
              </a:ext>
            </a:extLst>
          </p:cNvPr>
          <p:cNvSpPr txBox="1"/>
          <p:nvPr/>
        </p:nvSpPr>
        <p:spPr>
          <a:xfrm>
            <a:off x="1158667" y="5810306"/>
            <a:ext cx="52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Якщо він добрий, </a:t>
            </a:r>
          </a:p>
          <a:p>
            <a:r>
              <a:rPr lang="uk-UA" sz="2400" b="1" dirty="0"/>
              <a:t>то чому був серед мисливців?</a:t>
            </a:r>
            <a:endParaRPr lang="ru-RU" sz="24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9C21E7-0C43-4F97-A98E-01380FAA4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500">
                        <a14:foregroundMark x1="68500" y1="6000" x2="68500" y2="6000"/>
                        <a14:foregroundMark x1="90250" y1="21500" x2="90250" y2="21500"/>
                        <a14:foregroundMark x1="84750" y1="39250" x2="84750" y2="39250"/>
                        <a14:foregroundMark x1="79750" y1="43500" x2="79750" y2="43500"/>
                        <a14:foregroundMark x1="78500" y1="44750" x2="78500" y2="44750"/>
                        <a14:foregroundMark x1="77250" y1="46000" x2="77250" y2="46000"/>
                        <a14:foregroundMark x1="31250" y1="59250" x2="31250" y2="59250"/>
                        <a14:foregroundMark x1="28500" y1="53750" x2="28500" y2="53750"/>
                        <a14:foregroundMark x1="27000" y1="52750" x2="27000" y2="52750"/>
                        <a14:foregroundMark x1="30500" y1="61750" x2="31250" y2="62250"/>
                        <a14:foregroundMark x1="33000" y1="66250" x2="33750" y2="69250"/>
                        <a14:foregroundMark x1="35000" y1="72000" x2="33750" y2="75500"/>
                        <a14:foregroundMark x1="32250" y1="82000" x2="32250" y2="82000"/>
                        <a14:foregroundMark x1="16250" y1="86500" x2="16250" y2="86500"/>
                        <a14:foregroundMark x1="22000" y1="81500" x2="22000" y2="81500"/>
                        <a14:foregroundMark x1="23500" y1="74500" x2="23500" y2="74500"/>
                        <a14:foregroundMark x1="24750" y1="62250" x2="24750" y2="62250"/>
                        <a14:foregroundMark x1="24250" y1="68750" x2="24250" y2="68750"/>
                        <a14:foregroundMark x1="29250" y1="69000" x2="29250" y2="69000"/>
                        <a14:foregroundMark x1="24000" y1="57000" x2="24000" y2="57000"/>
                        <a14:foregroundMark x1="25000" y1="51000" x2="25000" y2="51000"/>
                        <a14:foregroundMark x1="26500" y1="49500" x2="26500" y2="49500"/>
                        <a14:foregroundMark x1="23750" y1="66250" x2="23750" y2="66250"/>
                        <a14:foregroundMark x1="25000" y1="72000" x2="25000" y2="72000"/>
                        <a14:foregroundMark x1="29000" y1="79500" x2="29000" y2="79500"/>
                        <a14:foregroundMark x1="23750" y1="78500" x2="23750" y2="78500"/>
                        <a14:foregroundMark x1="19500" y1="86500" x2="19500" y2="86500"/>
                        <a14:foregroundMark x1="17250" y1="86500" x2="17250" y2="86500"/>
                        <a14:foregroundMark x1="22500" y1="84500" x2="22500" y2="84500"/>
                        <a14:foregroundMark x1="20750" y1="85500" x2="20750" y2="85500"/>
                        <a14:foregroundMark x1="19500" y1="85500" x2="19500" y2="85500"/>
                        <a14:foregroundMark x1="14750" y1="87000" x2="14750" y2="87000"/>
                        <a14:foregroundMark x1="28250" y1="78000" x2="28250" y2="78000"/>
                        <a14:foregroundMark x1="22750" y1="79000" x2="22750" y2="79000"/>
                        <a14:foregroundMark x1="89250" y1="17750" x2="89250" y2="17750"/>
                        <a14:foregroundMark x1="90500" y1="24000" x2="90500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586" y="3673102"/>
            <a:ext cx="2362012" cy="23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FD6E7F-9770-4E69-983E-4ADAD702B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6"/>
          <a:stretch/>
        </p:blipFill>
        <p:spPr>
          <a:xfrm>
            <a:off x="9565419" y="4094131"/>
            <a:ext cx="2626581" cy="211753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A50293-E70B-4000-A7FD-A01FA49FF569}"/>
              </a:ext>
            </a:extLst>
          </p:cNvPr>
          <p:cNvSpPr txBox="1"/>
          <p:nvPr/>
        </p:nvSpPr>
        <p:spPr>
          <a:xfrm>
            <a:off x="1131073" y="0"/>
            <a:ext cx="1023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— 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Нехай для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неї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й не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важить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так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зате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моє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слово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важить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для мене. Коли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даєш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якусь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обітницю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то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мусиш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її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додержати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/>
              <a:t>— </a:t>
            </a:r>
            <a:r>
              <a:rPr lang="ru-RU" dirty="0" err="1"/>
              <a:t>відповів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 твердо.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EF4CA-5341-480E-B654-AF3C0E8E18BD}"/>
              </a:ext>
            </a:extLst>
          </p:cNvPr>
          <p:cNvSpPr txBox="1"/>
          <p:nvPr/>
        </p:nvSpPr>
        <p:spPr>
          <a:xfrm>
            <a:off x="1090322" y="646331"/>
            <a:ext cx="1028004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 того часу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мешканці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дужче</a:t>
            </a:r>
            <a:r>
              <a:rPr lang="ru-RU" dirty="0"/>
              <a:t> полюбили </a:t>
            </a:r>
            <a:r>
              <a:rPr lang="ru-RU" dirty="0" err="1"/>
              <a:t>свого</a:t>
            </a:r>
            <a:r>
              <a:rPr lang="ru-RU" dirty="0"/>
              <a:t> доброго </a:t>
            </a:r>
            <a:r>
              <a:rPr lang="ru-RU" dirty="0" err="1"/>
              <a:t>лісника</a:t>
            </a:r>
            <a:r>
              <a:rPr lang="ru-RU" dirty="0"/>
              <a:t>. Зайчики </a:t>
            </a:r>
            <a:r>
              <a:rPr lang="ru-RU" dirty="0" err="1"/>
              <a:t>ніколи</a:t>
            </a:r>
            <a:r>
              <a:rPr lang="ru-RU" dirty="0"/>
              <a:t> не гризли дерев 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садочку</a:t>
            </a:r>
            <a:r>
              <a:rPr lang="ru-RU" dirty="0"/>
              <a:t>, Лисичка не крала </a:t>
            </a:r>
            <a:r>
              <a:rPr lang="ru-RU" dirty="0" err="1"/>
              <a:t>його</a:t>
            </a:r>
            <a:r>
              <a:rPr lang="ru-RU" dirty="0"/>
              <a:t> курей, а пташки чисто-начисто </a:t>
            </a:r>
            <a:r>
              <a:rPr lang="ru-RU" dirty="0" err="1"/>
              <a:t>оббирали</a:t>
            </a:r>
            <a:r>
              <a:rPr lang="ru-RU" dirty="0"/>
              <a:t> з </a:t>
            </a:r>
            <a:r>
              <a:rPr lang="ru-RU" dirty="0" err="1"/>
              <a:t>його</a:t>
            </a:r>
            <a:r>
              <a:rPr lang="ru-RU" dirty="0"/>
              <a:t> дерев всю </a:t>
            </a:r>
            <a:r>
              <a:rPr lang="ru-RU" dirty="0" err="1"/>
              <a:t>гусінь</a:t>
            </a:r>
            <a:r>
              <a:rPr lang="ru-RU" dirty="0"/>
              <a:t> та </a:t>
            </a:r>
            <a:r>
              <a:rPr lang="ru-RU" dirty="0" err="1"/>
              <a:t>нищили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комах...</a:t>
            </a:r>
          </a:p>
          <a:p>
            <a:r>
              <a:rPr lang="ru-RU" dirty="0"/>
              <a:t>По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пригоді</a:t>
            </a:r>
            <a:r>
              <a:rPr lang="ru-RU" dirty="0"/>
              <a:t> минуло </a:t>
            </a:r>
            <a:r>
              <a:rPr lang="ru-RU" dirty="0" err="1"/>
              <a:t>багато</a:t>
            </a:r>
            <a:r>
              <a:rPr lang="ru-RU" dirty="0"/>
              <a:t> часу. Аж ось одного дня </a:t>
            </a:r>
            <a:r>
              <a:rPr lang="ru-RU" dirty="0" err="1"/>
              <a:t>забігло</a:t>
            </a:r>
            <a:r>
              <a:rPr lang="ru-RU" dirty="0"/>
              <a:t> до того </a:t>
            </a:r>
            <a:r>
              <a:rPr lang="ru-RU" dirty="0" err="1"/>
              <a:t>лісу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здорових</a:t>
            </a:r>
            <a:r>
              <a:rPr lang="ru-RU" dirty="0"/>
              <a:t> </a:t>
            </a:r>
            <a:r>
              <a:rPr lang="ru-RU" dirty="0" err="1"/>
              <a:t>сірих</a:t>
            </a:r>
            <a:r>
              <a:rPr lang="ru-RU" dirty="0"/>
              <a:t> </a:t>
            </a:r>
            <a:r>
              <a:rPr lang="ru-RU" dirty="0" err="1"/>
              <a:t>Вовків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розпудили</a:t>
            </a:r>
            <a:r>
              <a:rPr lang="ru-RU" dirty="0"/>
              <a:t> </a:t>
            </a:r>
            <a:r>
              <a:rPr lang="ru-RU" dirty="0" err="1"/>
              <a:t>мисливці</a:t>
            </a:r>
            <a:r>
              <a:rPr lang="ru-RU" dirty="0"/>
              <a:t> аж в </a:t>
            </a:r>
            <a:r>
              <a:rPr lang="ru-RU" dirty="0" err="1"/>
              <a:t>московських</a:t>
            </a:r>
            <a:r>
              <a:rPr lang="ru-RU" dirty="0"/>
              <a:t> </a:t>
            </a:r>
            <a:r>
              <a:rPr lang="ru-RU" dirty="0" err="1"/>
              <a:t>лісах</a:t>
            </a:r>
            <a:r>
              <a:rPr lang="ru-RU" dirty="0"/>
              <a:t>. </a:t>
            </a:r>
            <a:r>
              <a:rPr lang="ru-RU" dirty="0" err="1"/>
              <a:t>Осіли</a:t>
            </a:r>
            <a:r>
              <a:rPr lang="ru-RU" dirty="0"/>
              <a:t> вони тут й почали </a:t>
            </a:r>
            <a:r>
              <a:rPr lang="ru-RU" dirty="0" err="1"/>
              <a:t>хазяйнувати</a:t>
            </a:r>
            <a:r>
              <a:rPr lang="ru-RU" dirty="0"/>
              <a:t>, як </a:t>
            </a:r>
            <a:r>
              <a:rPr lang="ru-RU" dirty="0" err="1"/>
              <a:t>вдома</a:t>
            </a:r>
            <a:r>
              <a:rPr lang="ru-RU" dirty="0"/>
              <a:t>. То </a:t>
            </a:r>
            <a:r>
              <a:rPr lang="ru-RU" dirty="0" err="1"/>
              <a:t>Зайчиків</a:t>
            </a:r>
            <a:r>
              <a:rPr lang="ru-RU" dirty="0"/>
              <a:t> </a:t>
            </a:r>
            <a:r>
              <a:rPr lang="ru-RU" dirty="0" err="1"/>
              <a:t>ловлять</a:t>
            </a:r>
            <a:r>
              <a:rPr lang="ru-RU" dirty="0"/>
              <a:t>, то </a:t>
            </a:r>
            <a:r>
              <a:rPr lang="ru-RU" dirty="0" err="1"/>
              <a:t>Кізочку</a:t>
            </a:r>
            <a:r>
              <a:rPr lang="ru-RU" dirty="0"/>
              <a:t> </a:t>
            </a:r>
            <a:r>
              <a:rPr lang="ru-RU" dirty="0" err="1"/>
              <a:t>роздеруть</a:t>
            </a:r>
            <a:r>
              <a:rPr lang="ru-RU" dirty="0"/>
              <a:t>. </a:t>
            </a:r>
            <a:r>
              <a:rPr lang="ru-RU" b="1" dirty="0" err="1">
                <a:solidFill>
                  <a:srgbClr val="FFFF00"/>
                </a:solidFill>
              </a:rPr>
              <a:t>Одне</a:t>
            </a:r>
            <a:r>
              <a:rPr lang="ru-RU" b="1" dirty="0">
                <a:solidFill>
                  <a:srgbClr val="FFFF00"/>
                </a:solidFill>
              </a:rPr>
              <a:t> слово, не стало </a:t>
            </a:r>
            <a:r>
              <a:rPr lang="ru-RU" b="1" dirty="0" err="1">
                <a:solidFill>
                  <a:srgbClr val="FFFF00"/>
                </a:solidFill>
              </a:rPr>
              <a:t>життя</a:t>
            </a:r>
            <a:r>
              <a:rPr lang="ru-RU" b="1" dirty="0">
                <a:solidFill>
                  <a:srgbClr val="FFFF00"/>
                </a:solidFill>
              </a:rPr>
              <a:t> тихим, </a:t>
            </a:r>
            <a:r>
              <a:rPr lang="ru-RU" b="1" dirty="0" err="1">
                <a:solidFill>
                  <a:srgbClr val="FFFF00"/>
                </a:solidFill>
              </a:rPr>
              <a:t>мирним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звіряткам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від</a:t>
            </a:r>
            <a:r>
              <a:rPr lang="ru-RU" b="1" dirty="0">
                <a:solidFill>
                  <a:srgbClr val="FFFF00"/>
                </a:solidFill>
              </a:rPr>
              <a:t> тих </a:t>
            </a:r>
            <a:r>
              <a:rPr lang="ru-RU" b="1" dirty="0" err="1">
                <a:solidFill>
                  <a:srgbClr val="FFFF00"/>
                </a:solidFill>
              </a:rPr>
              <a:t>зайд</a:t>
            </a:r>
            <a:r>
              <a:rPr lang="ru-RU" b="1" dirty="0">
                <a:solidFill>
                  <a:srgbClr val="FFFF00"/>
                </a:solidFill>
              </a:rPr>
              <a:t> — </a:t>
            </a:r>
            <a:r>
              <a:rPr lang="ru-RU" b="1" dirty="0" err="1">
                <a:solidFill>
                  <a:srgbClr val="FFFF00"/>
                </a:solidFill>
              </a:rPr>
              <a:t>розбійників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московських</a:t>
            </a:r>
            <a:r>
              <a:rPr lang="ru-RU" b="1" dirty="0">
                <a:solidFill>
                  <a:srgbClr val="FFFF00"/>
                </a:solidFill>
              </a:rPr>
              <a:t>.</a:t>
            </a:r>
            <a:r>
              <a:rPr lang="ru-RU" dirty="0"/>
              <a:t> </a:t>
            </a:r>
            <a:r>
              <a:rPr lang="ru-RU" dirty="0" err="1"/>
              <a:t>Лісовик</a:t>
            </a:r>
            <a:r>
              <a:rPr lang="ru-RU" dirty="0"/>
              <a:t> на них </a:t>
            </a:r>
            <a:r>
              <a:rPr lang="ru-RU" dirty="0" err="1"/>
              <a:t>сварився</a:t>
            </a:r>
            <a:r>
              <a:rPr lang="ru-RU" dirty="0"/>
              <a:t>, й </a:t>
            </a:r>
            <a:r>
              <a:rPr lang="ru-RU" dirty="0" err="1"/>
              <a:t>Мавка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невидимі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умовляли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вони </a:t>
            </a:r>
            <a:r>
              <a:rPr lang="ru-RU" dirty="0" err="1"/>
              <a:t>пішли</a:t>
            </a:r>
            <a:r>
              <a:rPr lang="ru-RU" dirty="0"/>
              <a:t>, </a:t>
            </a:r>
            <a:r>
              <a:rPr lang="ru-RU" dirty="0" err="1"/>
              <a:t>відкіль</a:t>
            </a:r>
            <a:r>
              <a:rPr lang="ru-RU" dirty="0"/>
              <a:t> </a:t>
            </a:r>
            <a:r>
              <a:rPr lang="ru-RU" dirty="0" err="1"/>
              <a:t>прийшли</a:t>
            </a:r>
            <a:r>
              <a:rPr lang="ru-RU" dirty="0"/>
              <a:t>. А Вовки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облизуються</a:t>
            </a:r>
            <a:r>
              <a:rPr lang="ru-RU" dirty="0"/>
              <a:t> та </a:t>
            </a:r>
            <a:r>
              <a:rPr lang="ru-RU" dirty="0" err="1"/>
              <a:t>глузують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92D050"/>
                </a:solidFill>
              </a:rPr>
              <a:t>— </a:t>
            </a:r>
            <a:r>
              <a:rPr lang="ru-RU" b="1" dirty="0">
                <a:solidFill>
                  <a:srgbClr val="92D050"/>
                </a:solidFill>
              </a:rPr>
              <a:t>Нам</a:t>
            </a:r>
            <a:r>
              <a:rPr lang="ru-RU" dirty="0">
                <a:solidFill>
                  <a:srgbClr val="92D050"/>
                </a:solidFill>
              </a:rPr>
              <a:t>, </a:t>
            </a:r>
            <a:r>
              <a:rPr lang="ru-RU" dirty="0"/>
              <a:t>— </a:t>
            </a:r>
            <a:r>
              <a:rPr lang="ru-RU" dirty="0" err="1"/>
              <a:t>кажуть</a:t>
            </a:r>
            <a:r>
              <a:rPr lang="ru-RU" dirty="0"/>
              <a:t>, — </a:t>
            </a:r>
            <a:r>
              <a:rPr lang="ru-RU" b="1" dirty="0">
                <a:solidFill>
                  <a:srgbClr val="92D050"/>
                </a:solidFill>
              </a:rPr>
              <a:t>тут </a:t>
            </a:r>
            <a:r>
              <a:rPr lang="ru-RU" b="1" dirty="0" err="1">
                <a:solidFill>
                  <a:srgbClr val="92D050"/>
                </a:solidFill>
              </a:rPr>
              <a:t>краще</a:t>
            </a:r>
            <a:r>
              <a:rPr lang="ru-RU" b="1" dirty="0">
                <a:solidFill>
                  <a:srgbClr val="92D050"/>
                </a:solidFill>
              </a:rPr>
              <a:t>, як дома! </a:t>
            </a:r>
            <a:r>
              <a:rPr lang="ru-RU" b="1" dirty="0" err="1">
                <a:solidFill>
                  <a:srgbClr val="92D050"/>
                </a:solidFill>
              </a:rPr>
              <a:t>Бо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ваші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Зайці</a:t>
            </a:r>
            <a:r>
              <a:rPr lang="ru-RU" b="1" dirty="0">
                <a:solidFill>
                  <a:srgbClr val="92D050"/>
                </a:solidFill>
              </a:rPr>
              <a:t> та Кози </a:t>
            </a:r>
            <a:r>
              <a:rPr lang="ru-RU" b="1" dirty="0" err="1">
                <a:solidFill>
                  <a:srgbClr val="92D050"/>
                </a:solidFill>
              </a:rPr>
              <a:t>ще</a:t>
            </a:r>
            <a:r>
              <a:rPr lang="ru-RU" b="1" dirty="0">
                <a:solidFill>
                  <a:srgbClr val="92D050"/>
                </a:solidFill>
              </a:rPr>
              <a:t> не </a:t>
            </a:r>
            <a:r>
              <a:rPr lang="ru-RU" b="1" dirty="0" err="1">
                <a:solidFill>
                  <a:srgbClr val="92D050"/>
                </a:solidFill>
              </a:rPr>
              <a:t>вчені</a:t>
            </a:r>
            <a:r>
              <a:rPr lang="ru-RU" b="1" dirty="0">
                <a:solidFill>
                  <a:srgbClr val="92D050"/>
                </a:solidFill>
              </a:rPr>
              <a:t>. </a:t>
            </a:r>
          </a:p>
          <a:p>
            <a:r>
              <a:rPr lang="ru-RU" b="1" dirty="0">
                <a:solidFill>
                  <a:srgbClr val="92D050"/>
                </a:solidFill>
              </a:rPr>
              <a:t>От ми </a:t>
            </a:r>
            <a:r>
              <a:rPr lang="ru-RU" b="1" dirty="0" err="1">
                <a:solidFill>
                  <a:srgbClr val="92D050"/>
                </a:solidFill>
              </a:rPr>
              <a:t>їх</a:t>
            </a:r>
            <a:r>
              <a:rPr lang="ru-RU" b="1" dirty="0">
                <a:solidFill>
                  <a:srgbClr val="92D050"/>
                </a:solidFill>
              </a:rPr>
              <a:t> і </a:t>
            </a:r>
            <a:r>
              <a:rPr lang="ru-RU" b="1" dirty="0" err="1">
                <a:solidFill>
                  <a:srgbClr val="92D050"/>
                </a:solidFill>
              </a:rPr>
              <a:t>повчимо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щоб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краще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бігали</a:t>
            </a:r>
            <a:r>
              <a:rPr lang="ru-RU" b="1" dirty="0">
                <a:solidFill>
                  <a:srgbClr val="92D050"/>
                </a:solidFill>
              </a:rPr>
              <a:t>...</a:t>
            </a:r>
          </a:p>
          <a:p>
            <a:r>
              <a:rPr lang="ru-RU" dirty="0"/>
              <a:t>Та </a:t>
            </a:r>
            <a:r>
              <a:rPr lang="ru-RU" dirty="0" err="1"/>
              <a:t>недовго</a:t>
            </a:r>
            <a:r>
              <a:rPr lang="ru-RU" dirty="0"/>
              <a:t> вони </a:t>
            </a:r>
            <a:r>
              <a:rPr lang="ru-RU" dirty="0" err="1"/>
              <a:t>панували</a:t>
            </a:r>
            <a:r>
              <a:rPr lang="ru-RU" dirty="0"/>
              <a:t>. Як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помітив</a:t>
            </a:r>
            <a:r>
              <a:rPr lang="ru-RU" dirty="0"/>
              <a:t> </a:t>
            </a:r>
            <a:r>
              <a:rPr lang="ru-RU" dirty="0" err="1"/>
              <a:t>добрий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його</a:t>
            </a:r>
            <a:r>
              <a:rPr lang="ru-RU" dirty="0"/>
              <a:t> </a:t>
            </a:r>
          </a:p>
          <a:p>
            <a:r>
              <a:rPr lang="ru-RU" dirty="0" err="1"/>
              <a:t>лісі</a:t>
            </a:r>
            <a:r>
              <a:rPr lang="ru-RU" dirty="0"/>
              <a:t> </a:t>
            </a:r>
            <a:r>
              <a:rPr lang="ru-RU" dirty="0" err="1"/>
              <a:t>хижаки</a:t>
            </a:r>
            <a:r>
              <a:rPr lang="ru-RU" dirty="0"/>
              <a:t>-зайди </a:t>
            </a:r>
            <a:r>
              <a:rPr lang="ru-RU" dirty="0" err="1"/>
              <a:t>завелися</a:t>
            </a:r>
            <a:r>
              <a:rPr lang="ru-RU" dirty="0"/>
              <a:t>, то й почав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висліджувати</a:t>
            </a:r>
            <a:r>
              <a:rPr lang="ru-RU" dirty="0"/>
              <a:t>. </a:t>
            </a:r>
            <a:r>
              <a:rPr lang="ru-RU" dirty="0" err="1"/>
              <a:t>Вже</a:t>
            </a:r>
            <a:r>
              <a:rPr lang="ru-RU" dirty="0"/>
              <a:t> аж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підстрелив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останні</a:t>
            </a:r>
            <a:r>
              <a:rPr lang="ru-RU" dirty="0"/>
              <a:t> не </a:t>
            </a:r>
            <a:r>
              <a:rPr lang="ru-RU" dirty="0" err="1"/>
              <a:t>тікають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стали </a:t>
            </a:r>
            <a:r>
              <a:rPr lang="ru-RU" dirty="0" err="1"/>
              <a:t>хитріші</a:t>
            </a:r>
            <a:r>
              <a:rPr lang="ru-RU" dirty="0"/>
              <a:t> й </a:t>
            </a:r>
            <a:r>
              <a:rPr lang="ru-RU" dirty="0" err="1"/>
              <a:t>вискусовують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лісника</a:t>
            </a:r>
            <a:r>
              <a:rPr lang="ru-RU" dirty="0"/>
              <a:t>.</a:t>
            </a:r>
          </a:p>
          <a:p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 і </a:t>
            </a:r>
            <a:r>
              <a:rPr lang="ru-RU" dirty="0" err="1"/>
              <a:t>каже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:</a:t>
            </a:r>
          </a:p>
          <a:p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— Ну,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ви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хитрі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та й я ж не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дурний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Побачимо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хто</a:t>
            </a:r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кого перемудрить!</a:t>
            </a:r>
          </a:p>
          <a:p>
            <a:r>
              <a:rPr lang="ru-RU" dirty="0" err="1"/>
              <a:t>Узяв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лопату, </a:t>
            </a:r>
            <a:r>
              <a:rPr lang="ru-RU" dirty="0" err="1"/>
              <a:t>пішов</a:t>
            </a:r>
            <a:r>
              <a:rPr lang="ru-RU" dirty="0"/>
              <a:t> у саму </a:t>
            </a:r>
            <a:r>
              <a:rPr lang="ru-RU" dirty="0" err="1"/>
              <a:t>хащу</a:t>
            </a:r>
            <a:r>
              <a:rPr lang="ru-RU" dirty="0"/>
              <a:t> та й </a:t>
            </a:r>
            <a:r>
              <a:rPr lang="ru-RU" dirty="0" err="1"/>
              <a:t>викопав</a:t>
            </a:r>
            <a:r>
              <a:rPr lang="ru-RU" dirty="0"/>
              <a:t> там велику </a:t>
            </a:r>
            <a:r>
              <a:rPr lang="ru-RU" dirty="0" err="1"/>
              <a:t>глибоченну</a:t>
            </a:r>
            <a:r>
              <a:rPr lang="ru-RU" dirty="0"/>
              <a:t> яму, </a:t>
            </a:r>
            <a:r>
              <a:rPr lang="ru-RU" dirty="0" err="1"/>
              <a:t>таку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вона </a:t>
            </a:r>
            <a:r>
              <a:rPr lang="ru-RU" dirty="0" err="1"/>
              <a:t>зверху</a:t>
            </a:r>
            <a:r>
              <a:rPr lang="ru-RU" dirty="0"/>
              <a:t> </a:t>
            </a:r>
            <a:r>
              <a:rPr lang="ru-RU" dirty="0" err="1"/>
              <a:t>вужча</a:t>
            </a:r>
            <a:r>
              <a:rPr lang="ru-RU" dirty="0"/>
              <a:t>, а </a:t>
            </a:r>
            <a:r>
              <a:rPr lang="ru-RU" dirty="0" err="1"/>
              <a:t>зісподу</a:t>
            </a:r>
            <a:r>
              <a:rPr lang="ru-RU" dirty="0"/>
              <a:t> </a:t>
            </a:r>
            <a:r>
              <a:rPr lang="ru-RU" dirty="0" err="1"/>
              <a:t>ширша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понакладав</a:t>
            </a:r>
            <a:r>
              <a:rPr lang="ru-RU" dirty="0"/>
              <a:t> </a:t>
            </a:r>
            <a:r>
              <a:rPr lang="ru-RU" dirty="0" err="1"/>
              <a:t>зверху</a:t>
            </a:r>
            <a:r>
              <a:rPr lang="ru-RU" dirty="0"/>
              <a:t> тонкого </a:t>
            </a:r>
            <a:r>
              <a:rPr lang="ru-RU" dirty="0" err="1"/>
              <a:t>хмизу</a:t>
            </a:r>
            <a:r>
              <a:rPr lang="ru-RU" dirty="0"/>
              <a:t> й </a:t>
            </a:r>
            <a:r>
              <a:rPr lang="ru-RU" dirty="0" err="1"/>
              <a:t>рясно</a:t>
            </a:r>
            <a:r>
              <a:rPr lang="ru-RU" dirty="0"/>
              <a:t> притрусив </a:t>
            </a:r>
            <a:r>
              <a:rPr lang="ru-RU" dirty="0" err="1"/>
              <a:t>жовтим</a:t>
            </a:r>
            <a:r>
              <a:rPr lang="ru-RU" dirty="0"/>
              <a:t> листом,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підзимок</a:t>
            </a:r>
            <a:r>
              <a:rPr lang="ru-RU" dirty="0"/>
              <a:t> й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листя</a:t>
            </a:r>
            <a:r>
              <a:rPr lang="ru-RU" dirty="0"/>
              <a:t> з дерев </a:t>
            </a:r>
            <a:r>
              <a:rPr lang="ru-RU" dirty="0" err="1"/>
              <a:t>пообпадало</a:t>
            </a:r>
            <a:r>
              <a:rPr lang="ru-RU" dirty="0"/>
              <a:t>. </a:t>
            </a:r>
            <a:r>
              <a:rPr lang="ru-RU" dirty="0" err="1"/>
              <a:t>Одне</a:t>
            </a:r>
            <a:r>
              <a:rPr lang="ru-RU" dirty="0"/>
              <a:t> слово, так </a:t>
            </a:r>
            <a:r>
              <a:rPr lang="ru-RU" dirty="0" err="1"/>
              <a:t>він</a:t>
            </a:r>
            <a:r>
              <a:rPr lang="ru-RU" dirty="0"/>
              <a:t> хитро все те </a:t>
            </a:r>
            <a:r>
              <a:rPr lang="ru-RU" dirty="0" err="1"/>
              <a:t>зробив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ніхто</a:t>
            </a:r>
            <a:r>
              <a:rPr lang="ru-RU" dirty="0"/>
              <a:t> б не </a:t>
            </a:r>
            <a:r>
              <a:rPr lang="ru-RU" dirty="0" err="1"/>
              <a:t>впізнав</a:t>
            </a:r>
            <a:r>
              <a:rPr lang="ru-RU" dirty="0"/>
              <a:t>, де та «</a:t>
            </a:r>
            <a:r>
              <a:rPr lang="ru-RU" dirty="0" err="1"/>
              <a:t>вовча</a:t>
            </a:r>
            <a:r>
              <a:rPr lang="ru-RU" dirty="0"/>
              <a:t> яма». </a:t>
            </a:r>
            <a:r>
              <a:rPr lang="ru-RU" dirty="0" err="1"/>
              <a:t>Тільки</a:t>
            </a:r>
            <a:r>
              <a:rPr lang="ru-RU" dirty="0"/>
              <a:t> ж,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туди</a:t>
            </a:r>
            <a:r>
              <a:rPr lang="ru-RU" dirty="0"/>
              <a:t> </a:t>
            </a:r>
            <a:r>
              <a:rPr lang="ru-RU" dirty="0" err="1"/>
              <a:t>Вовків</a:t>
            </a:r>
            <a:r>
              <a:rPr lang="ru-RU" dirty="0"/>
              <a:t> </a:t>
            </a:r>
            <a:r>
              <a:rPr lang="ru-RU" dirty="0" err="1"/>
              <a:t>тягнуло</a:t>
            </a:r>
            <a:r>
              <a:rPr lang="ru-RU" dirty="0"/>
              <a:t>, </a:t>
            </a:r>
            <a:r>
              <a:rPr lang="ru-RU" dirty="0" err="1"/>
              <a:t>поклав</a:t>
            </a:r>
            <a:r>
              <a:rPr lang="ru-RU" dirty="0"/>
              <a:t> у середину </a:t>
            </a:r>
            <a:r>
              <a:rPr lang="ru-RU" dirty="0" err="1"/>
              <a:t>принаду</a:t>
            </a:r>
            <a:r>
              <a:rPr lang="ru-RU" dirty="0"/>
              <a:t>: великий шматок старого сала.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672F2-A16F-4E18-8A2A-AD6EDA5A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351" y="2789910"/>
            <a:ext cx="2040811" cy="15286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4086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335E0-C625-4E38-9500-5672CBEC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33" y="101877"/>
            <a:ext cx="7788499" cy="1077229"/>
          </a:xfrm>
        </p:spPr>
        <p:txBody>
          <a:bodyPr>
            <a:normAutofit/>
          </a:bodyPr>
          <a:lstStyle/>
          <a:p>
            <a:r>
              <a:rPr lang="uk-UA" sz="4800" b="1" dirty="0"/>
              <a:t>ОЧІКУВАНІ РЕЗУЛЬТАТИ</a:t>
            </a:r>
            <a:endParaRPr lang="ru-RU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4A2A8-654F-443C-8D60-D3F086A45342}"/>
              </a:ext>
            </a:extLst>
          </p:cNvPr>
          <p:cNvSpPr txBox="1"/>
          <p:nvPr/>
        </p:nvSpPr>
        <p:spPr>
          <a:xfrm>
            <a:off x="5359180" y="1021488"/>
            <a:ext cx="322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ДІЗНАЄМОСЯ</a:t>
            </a:r>
            <a:r>
              <a:rPr lang="uk-UA" dirty="0"/>
              <a:t> про автора українських казок , героями яких є міфологічні істоти,  Василя </a:t>
            </a:r>
            <a:r>
              <a:rPr lang="uk-UA" dirty="0" err="1"/>
              <a:t>Короліва</a:t>
            </a:r>
            <a:r>
              <a:rPr lang="uk-UA" dirty="0"/>
              <a:t>-Старого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616ED-A47D-4CB8-AA48-8AB1EE65FD83}"/>
              </a:ext>
            </a:extLst>
          </p:cNvPr>
          <p:cNvSpPr txBox="1"/>
          <p:nvPr/>
        </p:nvSpPr>
        <p:spPr>
          <a:xfrm>
            <a:off x="1179581" y="2002841"/>
            <a:ext cx="348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З</a:t>
            </a:r>
            <a:r>
              <a:rPr lang="uk-UA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ʹ</a:t>
            </a:r>
            <a:r>
              <a:rPr lang="uk-UA" b="1" dirty="0">
                <a:solidFill>
                  <a:srgbClr val="FFFF00"/>
                </a:solidFill>
              </a:rPr>
              <a:t>ЯСУЄМО</a:t>
            </a:r>
            <a:r>
              <a:rPr lang="uk-UA" dirty="0"/>
              <a:t>, хто такі Мавки, </a:t>
            </a:r>
            <a:r>
              <a:rPr lang="uk-UA" dirty="0" err="1"/>
              <a:t>Хухи</a:t>
            </a:r>
            <a:r>
              <a:rPr lang="uk-UA" dirty="0"/>
              <a:t>, Лісовик, яку роль вони відіграють у </a:t>
            </a:r>
            <a:r>
              <a:rPr lang="uk-UA" dirty="0" err="1"/>
              <a:t>слов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ʹ</a:t>
            </a:r>
            <a:r>
              <a:rPr lang="uk-UA" dirty="0" err="1"/>
              <a:t>янській</a:t>
            </a:r>
            <a:r>
              <a:rPr lang="uk-UA" dirty="0"/>
              <a:t> міфології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7A7D0-49E5-4D64-A220-B6BBBEDDA839}"/>
              </a:ext>
            </a:extLst>
          </p:cNvPr>
          <p:cNvSpPr txBox="1"/>
          <p:nvPr/>
        </p:nvSpPr>
        <p:spPr>
          <a:xfrm>
            <a:off x="7154410" y="4543724"/>
            <a:ext cx="279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СФОРМУЛЮЄМО</a:t>
            </a:r>
            <a:r>
              <a:rPr lang="ru-RU" dirty="0"/>
              <a:t> тему та </a:t>
            </a:r>
            <a:r>
              <a:rPr lang="ru-RU" dirty="0" err="1"/>
              <a:t>основну</a:t>
            </a:r>
            <a:r>
              <a:rPr lang="ru-RU" dirty="0"/>
              <a:t> думку </a:t>
            </a:r>
            <a:r>
              <a:rPr lang="ru-RU" dirty="0" err="1"/>
              <a:t>казки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D3CDB-1E2D-44F1-AD26-F3134992D26E}"/>
              </a:ext>
            </a:extLst>
          </p:cNvPr>
          <p:cNvSpPr txBox="1"/>
          <p:nvPr/>
        </p:nvSpPr>
        <p:spPr>
          <a:xfrm>
            <a:off x="4405467" y="4393369"/>
            <a:ext cx="2735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ВДОСКОНАЛИМО </a:t>
            </a:r>
            <a:r>
              <a:rPr lang="uk-UA" dirty="0"/>
              <a:t>навички виразного читання, аналізу художнього тексту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20BF1-1D1A-4BD5-9EB9-099569088C90}"/>
              </a:ext>
            </a:extLst>
          </p:cNvPr>
          <p:cNvSpPr txBox="1"/>
          <p:nvPr/>
        </p:nvSpPr>
        <p:spPr>
          <a:xfrm>
            <a:off x="4171785" y="5836512"/>
            <a:ext cx="384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ВИЗНАЧИМО</a:t>
            </a:r>
            <a:r>
              <a:rPr lang="uk-UA" dirty="0"/>
              <a:t> ЦІННІСНІ ОРІЄНТИРИ ДЛЯ ЖИТТЯ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0DFAF-AD17-4085-B8D0-B086DEE9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6" y="3160250"/>
            <a:ext cx="3766373" cy="34132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0AC7A0-EDD7-44D9-A823-802FFB79E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9" b="98753" l="6439" r="95455">
                        <a14:foregroundMark x1="7576" y1="32640" x2="7576" y2="32640"/>
                        <a14:foregroundMark x1="57576" y1="7692" x2="57576" y2="7692"/>
                        <a14:foregroundMark x1="56061" y1="3534" x2="56061" y2="3534"/>
                        <a14:foregroundMark x1="55682" y1="25364" x2="55682" y2="25364"/>
                        <a14:foregroundMark x1="78030" y1="55717" x2="78030" y2="55717"/>
                        <a14:foregroundMark x1="88636" y1="64033" x2="88636" y2="64033"/>
                        <a14:foregroundMark x1="79545" y1="71933" x2="79545" y2="72557"/>
                        <a14:foregroundMark x1="91288" y1="78794" x2="91288" y2="78794"/>
                        <a14:foregroundMark x1="96212" y1="74428" x2="96212" y2="74428"/>
                        <a14:foregroundMark x1="25379" y1="87110" x2="25379" y2="87526"/>
                        <a14:foregroundMark x1="17803" y1="94387" x2="17803" y2="94387"/>
                        <a14:foregroundMark x1="29545" y1="98545" x2="29545" y2="98545"/>
                        <a14:foregroundMark x1="20455" y1="98960" x2="20455" y2="98960"/>
                        <a14:foregroundMark x1="6439" y1="85863" x2="6439" y2="85863"/>
                        <a14:backgroundMark x1="35606" y1="21206" x2="35606" y2="21206"/>
                        <a14:backgroundMark x1="32576" y1="68815" x2="32576" y2="68815"/>
                        <a14:backgroundMark x1="26894" y1="76715" x2="26894" y2="76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2110" y="2908232"/>
            <a:ext cx="2150043" cy="39173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9E932D-94CE-49D2-B330-7B41AD4D6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217" y="2259163"/>
            <a:ext cx="2143125" cy="21431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4AB870-E288-4C53-ABA4-5190A04BA7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91"/>
          <a:stretch/>
        </p:blipFill>
        <p:spPr>
          <a:xfrm>
            <a:off x="8681178" y="191198"/>
            <a:ext cx="2362185" cy="27742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329873-141D-4C53-A77E-6236B1FEA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34" y="2409848"/>
            <a:ext cx="1854127" cy="20125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C254C1-877D-4176-B7E4-FC1F09288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3044" y="5347117"/>
            <a:ext cx="1397208" cy="13972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6151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CFE29-F3F5-4DF3-870F-DC19964E0E25}"/>
              </a:ext>
            </a:extLst>
          </p:cNvPr>
          <p:cNvSpPr txBox="1"/>
          <p:nvPr/>
        </p:nvSpPr>
        <p:spPr>
          <a:xfrm>
            <a:off x="1417739" y="0"/>
            <a:ext cx="96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/>
              <a:t>РОЗВИВАЙМО КОМПЕТЕНТНОСТІ</a:t>
            </a:r>
            <a:endParaRPr lang="ru-RU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BFC3A-7278-4AE9-B5CD-AA01AD04A612}"/>
              </a:ext>
            </a:extLst>
          </p:cNvPr>
          <p:cNvSpPr txBox="1"/>
          <p:nvPr/>
        </p:nvSpPr>
        <p:spPr>
          <a:xfrm>
            <a:off x="1417738" y="746350"/>
            <a:ext cx="9924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Казки Василя Королева-Старого побачили світ майже сто років тому – у 1923 році.</a:t>
            </a:r>
          </a:p>
          <a:p>
            <a:r>
              <a:rPr lang="uk-UA" dirty="0"/>
              <a:t>Ще тоді автор протиставив українських персонажів російським, а точніше – «московським».</a:t>
            </a:r>
          </a:p>
          <a:p>
            <a:r>
              <a:rPr lang="uk-UA" dirty="0"/>
              <a:t>Як називається такий прийом в літературі?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0904A1-7D33-4CD7-A2D5-6E8BF8EF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819" y="1609725"/>
            <a:ext cx="5715000" cy="52482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B5DFB-F2FD-4FC4-B053-0AC2528A4764}"/>
              </a:ext>
            </a:extLst>
          </p:cNvPr>
          <p:cNvSpPr txBox="1"/>
          <p:nvPr/>
        </p:nvSpPr>
        <p:spPr>
          <a:xfrm>
            <a:off x="1306038" y="1609725"/>
            <a:ext cx="9268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Чому «московські зайди-розбійники» прагнули й прагнуть хазяйнувати на нашій землі?</a:t>
            </a:r>
          </a:p>
          <a:p>
            <a:r>
              <a:rPr lang="uk-UA" sz="2800" b="1" dirty="0">
                <a:solidFill>
                  <a:srgbClr val="FFFF00"/>
                </a:solidFill>
              </a:rPr>
              <a:t>Як їм протистояти?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38E0A7-D36D-43FD-8A74-333D84E2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60" y="2987337"/>
            <a:ext cx="6172899" cy="3696023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DF15D982-82F1-4BD9-9F18-427040B2EEF7}"/>
              </a:ext>
            </a:extLst>
          </p:cNvPr>
          <p:cNvSpPr/>
          <p:nvPr/>
        </p:nvSpPr>
        <p:spPr>
          <a:xfrm>
            <a:off x="1106101" y="769441"/>
            <a:ext cx="10035878" cy="79391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АНТИТЕЗА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–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це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різке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протиставлення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прямо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протилежних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явищ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, понять, думок для для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найбільш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точної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передачі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почуття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посилення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виразності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мови</a:t>
            </a:r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24C89-1614-4646-9779-24BA1A1EE0AB}"/>
              </a:ext>
            </a:extLst>
          </p:cNvPr>
          <p:cNvSpPr txBox="1"/>
          <p:nvPr/>
        </p:nvSpPr>
        <p:spPr>
          <a:xfrm rot="10800000" flipV="1">
            <a:off x="10105025" y="5113700"/>
            <a:ext cx="1961747" cy="156966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— Нам, тут </a:t>
            </a:r>
            <a:r>
              <a:rPr lang="ru-RU" sz="1600" dirty="0" err="1">
                <a:solidFill>
                  <a:srgbClr val="C00000"/>
                </a:solidFill>
              </a:rPr>
              <a:t>краще</a:t>
            </a:r>
            <a:r>
              <a:rPr lang="ru-RU" sz="1600" dirty="0">
                <a:solidFill>
                  <a:srgbClr val="C00000"/>
                </a:solidFill>
              </a:rPr>
              <a:t>, як дома! </a:t>
            </a:r>
            <a:r>
              <a:rPr lang="ru-RU" sz="1600" dirty="0" err="1">
                <a:solidFill>
                  <a:srgbClr val="C00000"/>
                </a:solidFill>
              </a:rPr>
              <a:t>Бо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ваші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Зайці</a:t>
            </a:r>
            <a:r>
              <a:rPr lang="ru-RU" sz="1600" dirty="0">
                <a:solidFill>
                  <a:srgbClr val="C00000"/>
                </a:solidFill>
              </a:rPr>
              <a:t> та Кози </a:t>
            </a:r>
            <a:r>
              <a:rPr lang="ru-RU" sz="1600" dirty="0" err="1">
                <a:solidFill>
                  <a:srgbClr val="C00000"/>
                </a:solidFill>
              </a:rPr>
              <a:t>ще</a:t>
            </a:r>
            <a:r>
              <a:rPr lang="ru-RU" sz="1600" dirty="0">
                <a:solidFill>
                  <a:srgbClr val="C00000"/>
                </a:solidFill>
              </a:rPr>
              <a:t> не </a:t>
            </a:r>
            <a:r>
              <a:rPr lang="ru-RU" sz="1600" dirty="0" err="1">
                <a:solidFill>
                  <a:srgbClr val="C00000"/>
                </a:solidFill>
              </a:rPr>
              <a:t>вчені</a:t>
            </a:r>
            <a:r>
              <a:rPr lang="ru-RU" sz="1600" dirty="0">
                <a:solidFill>
                  <a:srgbClr val="C00000"/>
                </a:solidFill>
              </a:rPr>
              <a:t>. От ми </a:t>
            </a:r>
            <a:r>
              <a:rPr lang="ru-RU" sz="1600" dirty="0" err="1">
                <a:solidFill>
                  <a:srgbClr val="C00000"/>
                </a:solidFill>
              </a:rPr>
              <a:t>їх</a:t>
            </a:r>
            <a:r>
              <a:rPr lang="ru-RU" sz="1600" dirty="0">
                <a:solidFill>
                  <a:srgbClr val="C00000"/>
                </a:solidFill>
              </a:rPr>
              <a:t> і </a:t>
            </a:r>
            <a:r>
              <a:rPr lang="ru-RU" sz="1600" dirty="0" err="1">
                <a:solidFill>
                  <a:srgbClr val="C00000"/>
                </a:solidFill>
              </a:rPr>
              <a:t>повчимо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r>
              <a:rPr lang="ru-RU" sz="1600" dirty="0" err="1">
                <a:solidFill>
                  <a:srgbClr val="C00000"/>
                </a:solidFill>
              </a:rPr>
              <a:t>щоб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краще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бігали</a:t>
            </a:r>
            <a:r>
              <a:rPr lang="ru-RU" sz="1600" dirty="0">
                <a:solidFill>
                  <a:srgbClr val="C00000"/>
                </a:solidFill>
              </a:rPr>
              <a:t>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7253E-F71F-4A39-A2FB-2709552A4003}"/>
              </a:ext>
            </a:extLst>
          </p:cNvPr>
          <p:cNvSpPr txBox="1"/>
          <p:nvPr/>
        </p:nvSpPr>
        <p:spPr>
          <a:xfrm>
            <a:off x="242565" y="5033164"/>
            <a:ext cx="722033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Осіли</a:t>
            </a:r>
            <a:r>
              <a:rPr lang="ru-RU" dirty="0"/>
              <a:t> вони тут й почали </a:t>
            </a:r>
            <a:r>
              <a:rPr lang="ru-RU" dirty="0" err="1"/>
              <a:t>хазяйнувати</a:t>
            </a:r>
            <a:r>
              <a:rPr lang="ru-RU" dirty="0"/>
              <a:t>, як </a:t>
            </a:r>
            <a:r>
              <a:rPr lang="ru-RU" dirty="0" err="1"/>
              <a:t>вдома</a:t>
            </a:r>
            <a:r>
              <a:rPr lang="ru-RU" dirty="0"/>
              <a:t>. То </a:t>
            </a:r>
            <a:r>
              <a:rPr lang="ru-RU" dirty="0" err="1"/>
              <a:t>Зайчиків</a:t>
            </a:r>
            <a:r>
              <a:rPr lang="ru-RU" dirty="0"/>
              <a:t> </a:t>
            </a:r>
            <a:r>
              <a:rPr lang="ru-RU" dirty="0" err="1"/>
              <a:t>ловлять</a:t>
            </a:r>
            <a:r>
              <a:rPr lang="ru-RU" dirty="0"/>
              <a:t>, то </a:t>
            </a:r>
            <a:r>
              <a:rPr lang="ru-RU" dirty="0" err="1"/>
              <a:t>Кізочку</a:t>
            </a:r>
            <a:r>
              <a:rPr lang="ru-RU" dirty="0"/>
              <a:t> </a:t>
            </a:r>
            <a:r>
              <a:rPr lang="ru-RU" dirty="0" err="1"/>
              <a:t>роздеруть</a:t>
            </a:r>
            <a:r>
              <a:rPr lang="ru-RU" dirty="0"/>
              <a:t>. </a:t>
            </a:r>
            <a:r>
              <a:rPr lang="ru-RU" dirty="0" err="1"/>
              <a:t>Одне</a:t>
            </a:r>
            <a:r>
              <a:rPr lang="ru-RU" dirty="0"/>
              <a:t> слово, не стало </a:t>
            </a:r>
            <a:r>
              <a:rPr lang="ru-RU" dirty="0" err="1"/>
              <a:t>життя</a:t>
            </a:r>
            <a:r>
              <a:rPr lang="ru-RU" dirty="0"/>
              <a:t> тихим, </a:t>
            </a:r>
            <a:r>
              <a:rPr lang="ru-RU" dirty="0" err="1"/>
              <a:t>мирним</a:t>
            </a:r>
            <a:r>
              <a:rPr lang="ru-RU" dirty="0"/>
              <a:t> </a:t>
            </a:r>
            <a:r>
              <a:rPr lang="ru-RU" dirty="0" err="1"/>
              <a:t>звіряткам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тих </a:t>
            </a:r>
            <a:r>
              <a:rPr lang="ru-RU" dirty="0" err="1"/>
              <a:t>зайд</a:t>
            </a:r>
            <a:r>
              <a:rPr lang="ru-RU" dirty="0"/>
              <a:t> — </a:t>
            </a:r>
            <a:r>
              <a:rPr lang="ru-RU" dirty="0" err="1"/>
              <a:t>розбійників</a:t>
            </a:r>
            <a:r>
              <a:rPr lang="ru-RU" dirty="0"/>
              <a:t> </a:t>
            </a:r>
            <a:r>
              <a:rPr lang="ru-RU" dirty="0" err="1"/>
              <a:t>московських</a:t>
            </a:r>
            <a:r>
              <a:rPr lang="ru-RU" dirty="0"/>
              <a:t>. </a:t>
            </a:r>
            <a:r>
              <a:rPr lang="ru-RU" dirty="0" err="1"/>
              <a:t>Лісовик</a:t>
            </a:r>
            <a:r>
              <a:rPr lang="ru-RU" dirty="0"/>
              <a:t> на них </a:t>
            </a:r>
            <a:r>
              <a:rPr lang="ru-RU" dirty="0" err="1"/>
              <a:t>сварився</a:t>
            </a:r>
            <a:r>
              <a:rPr lang="ru-RU" dirty="0"/>
              <a:t>, й </a:t>
            </a:r>
            <a:r>
              <a:rPr lang="ru-RU" dirty="0" err="1"/>
              <a:t>Мавка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невидимі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умовляли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вони </a:t>
            </a:r>
            <a:r>
              <a:rPr lang="ru-RU" dirty="0" err="1"/>
              <a:t>пішли</a:t>
            </a:r>
            <a:r>
              <a:rPr lang="ru-RU" dirty="0"/>
              <a:t>, </a:t>
            </a:r>
            <a:r>
              <a:rPr lang="ru-RU" dirty="0" err="1"/>
              <a:t>відкіль</a:t>
            </a:r>
            <a:r>
              <a:rPr lang="ru-RU" dirty="0"/>
              <a:t> </a:t>
            </a:r>
            <a:r>
              <a:rPr lang="ru-RU" dirty="0" err="1"/>
              <a:t>прийшли</a:t>
            </a:r>
            <a:r>
              <a:rPr lang="ru-RU" dirty="0"/>
              <a:t>. А Вовки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облизуються</a:t>
            </a:r>
            <a:r>
              <a:rPr lang="ru-RU" dirty="0"/>
              <a:t> та </a:t>
            </a:r>
            <a:r>
              <a:rPr lang="ru-RU" dirty="0" err="1"/>
              <a:t>глузують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3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4D978A-C22F-4400-BD55-559A723C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056" y="3880237"/>
            <a:ext cx="3205944" cy="2977763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60F43-C82E-40E2-8722-7B299A32724C}"/>
              </a:ext>
            </a:extLst>
          </p:cNvPr>
          <p:cNvSpPr txBox="1"/>
          <p:nvPr/>
        </p:nvSpPr>
        <p:spPr>
          <a:xfrm>
            <a:off x="1001864" y="0"/>
            <a:ext cx="1042416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Минуло день </a:t>
            </a:r>
            <a:r>
              <a:rPr lang="ru-RU" dirty="0" err="1"/>
              <a:t>чи</a:t>
            </a:r>
            <a:r>
              <a:rPr lang="ru-RU" dirty="0"/>
              <a:t> там два, аж </a:t>
            </a:r>
            <a:r>
              <a:rPr lang="ru-RU" dirty="0" err="1"/>
              <a:t>чує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двору,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виють</a:t>
            </a:r>
            <a:r>
              <a:rPr lang="ru-RU" dirty="0"/>
              <a:t> Вовки. </a:t>
            </a:r>
            <a:r>
              <a:rPr lang="ru-RU" dirty="0" err="1"/>
              <a:t>Прислухався</a:t>
            </a:r>
            <a:r>
              <a:rPr lang="ru-RU" dirty="0"/>
              <a:t> — </a:t>
            </a:r>
            <a:r>
              <a:rPr lang="ru-RU" dirty="0" err="1"/>
              <a:t>саме</a:t>
            </a:r>
            <a:r>
              <a:rPr lang="ru-RU" dirty="0"/>
              <a:t> там, де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викопав</a:t>
            </a:r>
            <a:r>
              <a:rPr lang="ru-RU" dirty="0"/>
              <a:t> на них яму.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«Ну,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це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вже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певне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якийсь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туди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вскочив!» </a:t>
            </a:r>
            <a:r>
              <a:rPr lang="ru-RU" dirty="0"/>
              <a:t>— </a:t>
            </a:r>
            <a:r>
              <a:rPr lang="ru-RU" dirty="0" err="1"/>
              <a:t>міркує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.</a:t>
            </a:r>
          </a:p>
          <a:p>
            <a:r>
              <a:rPr lang="ru-RU" dirty="0"/>
              <a:t>Та й </a:t>
            </a:r>
            <a:r>
              <a:rPr lang="ru-RU" dirty="0" err="1"/>
              <a:t>закортіло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подивитися</a:t>
            </a:r>
            <a:r>
              <a:rPr lang="ru-RU" dirty="0"/>
              <a:t>, дарма,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вечір</a:t>
            </a:r>
            <a:r>
              <a:rPr lang="ru-RU" dirty="0"/>
              <a:t> і в </a:t>
            </a:r>
            <a:r>
              <a:rPr lang="ru-RU" dirty="0" err="1"/>
              <a:t>лісі</a:t>
            </a:r>
            <a:r>
              <a:rPr lang="ru-RU" dirty="0"/>
              <a:t> стало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поночі</a:t>
            </a:r>
            <a:r>
              <a:rPr lang="ru-RU" dirty="0"/>
              <a:t>. </a:t>
            </a:r>
            <a:r>
              <a:rPr lang="ru-RU" dirty="0" err="1"/>
              <a:t>Вхопив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рушницю</a:t>
            </a:r>
            <a:r>
              <a:rPr lang="ru-RU" dirty="0"/>
              <a:t> та й </a:t>
            </a:r>
            <a:r>
              <a:rPr lang="ru-RU" dirty="0" err="1"/>
              <a:t>подався</a:t>
            </a:r>
            <a:r>
              <a:rPr lang="ru-RU" dirty="0"/>
              <a:t>. </a:t>
            </a:r>
            <a:r>
              <a:rPr lang="ru-RU" dirty="0" err="1"/>
              <a:t>Прийшов</a:t>
            </a:r>
            <a:r>
              <a:rPr lang="ru-RU" dirty="0"/>
              <a:t> до того </a:t>
            </a:r>
            <a:r>
              <a:rPr lang="ru-RU" dirty="0" err="1"/>
              <a:t>місця</a:t>
            </a:r>
            <a:r>
              <a:rPr lang="ru-RU" dirty="0"/>
              <a:t> й почав </a:t>
            </a:r>
            <a:r>
              <a:rPr lang="ru-RU" dirty="0" err="1"/>
              <a:t>обережно</a:t>
            </a:r>
            <a:r>
              <a:rPr lang="ru-RU" dirty="0"/>
              <a:t> </a:t>
            </a:r>
            <a:r>
              <a:rPr lang="ru-RU" dirty="0" err="1"/>
              <a:t>підходити</a:t>
            </a:r>
            <a:r>
              <a:rPr lang="ru-RU" dirty="0"/>
              <a:t> до </a:t>
            </a:r>
            <a:r>
              <a:rPr lang="ru-RU" dirty="0" err="1"/>
              <a:t>ями</a:t>
            </a:r>
            <a:r>
              <a:rPr lang="ru-RU" dirty="0"/>
              <a:t>. Та й </a:t>
            </a:r>
            <a:r>
              <a:rPr lang="ru-RU" dirty="0" err="1"/>
              <a:t>помилився</a:t>
            </a:r>
            <a:r>
              <a:rPr lang="ru-RU" dirty="0"/>
              <a:t>, не </a:t>
            </a:r>
            <a:r>
              <a:rPr lang="ru-RU" dirty="0" err="1"/>
              <a:t>догледів</a:t>
            </a:r>
            <a:r>
              <a:rPr lang="ru-RU" dirty="0"/>
              <a:t>! Як </a:t>
            </a:r>
            <a:r>
              <a:rPr lang="ru-RU" dirty="0" err="1"/>
              <a:t>шугне</a:t>
            </a:r>
            <a:r>
              <a:rPr lang="ru-RU" dirty="0"/>
              <a:t> </a:t>
            </a:r>
            <a:r>
              <a:rPr lang="ru-RU" dirty="0" err="1"/>
              <a:t>зненацька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ногою! Не </a:t>
            </a:r>
            <a:r>
              <a:rPr lang="ru-RU" dirty="0" err="1"/>
              <a:t>втримався</a:t>
            </a:r>
            <a:r>
              <a:rPr lang="ru-RU" dirty="0"/>
              <a:t> й </a:t>
            </a:r>
            <a:r>
              <a:rPr lang="ru-RU" dirty="0" err="1"/>
              <a:t>полетів</a:t>
            </a:r>
            <a:r>
              <a:rPr lang="ru-RU" dirty="0"/>
              <a:t> сам у ту </a:t>
            </a:r>
            <a:r>
              <a:rPr lang="ru-RU" dirty="0" err="1"/>
              <a:t>вовчу</a:t>
            </a:r>
            <a:r>
              <a:rPr lang="ru-RU" dirty="0"/>
              <a:t> </a:t>
            </a:r>
            <a:r>
              <a:rPr lang="ru-RU" dirty="0" err="1"/>
              <a:t>пастку</a:t>
            </a:r>
            <a:r>
              <a:rPr lang="ru-RU" dirty="0"/>
              <a:t>.</a:t>
            </a:r>
          </a:p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? Яма </a:t>
            </a:r>
            <a:r>
              <a:rPr lang="ru-RU" dirty="0" err="1"/>
              <a:t>глибока</a:t>
            </a:r>
            <a:r>
              <a:rPr lang="ru-RU" dirty="0"/>
              <a:t>, </a:t>
            </a:r>
            <a:r>
              <a:rPr lang="ru-RU" dirty="0" err="1"/>
              <a:t>вилізти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ж нема за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зачепитися</a:t>
            </a:r>
            <a:r>
              <a:rPr lang="ru-RU" dirty="0"/>
              <a:t>. А в </a:t>
            </a:r>
            <a:r>
              <a:rPr lang="ru-RU" dirty="0" err="1"/>
              <a:t>ямі</a:t>
            </a:r>
            <a:r>
              <a:rPr lang="ru-RU" dirty="0"/>
              <a:t> темно-</a:t>
            </a:r>
            <a:r>
              <a:rPr lang="ru-RU" dirty="0" err="1"/>
              <a:t>претемно</a:t>
            </a:r>
            <a:r>
              <a:rPr lang="ru-RU" dirty="0"/>
              <a:t>. І </a:t>
            </a:r>
            <a:r>
              <a:rPr lang="ru-RU" dirty="0" err="1"/>
              <a:t>бачить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пітьмі</a:t>
            </a:r>
            <a:r>
              <a:rPr lang="ru-RU" dirty="0"/>
              <a:t> </a:t>
            </a:r>
            <a:r>
              <a:rPr lang="ru-RU" dirty="0" err="1"/>
              <a:t>десь</a:t>
            </a:r>
            <a:r>
              <a:rPr lang="ru-RU" dirty="0"/>
              <a:t> у кутку </a:t>
            </a:r>
            <a:r>
              <a:rPr lang="ru-RU" dirty="0" err="1"/>
              <a:t>немов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маленьких </a:t>
            </a:r>
            <a:r>
              <a:rPr lang="ru-RU" dirty="0" err="1"/>
              <a:t>жаринки</a:t>
            </a:r>
            <a:r>
              <a:rPr lang="ru-RU" dirty="0"/>
              <a:t> </a:t>
            </a:r>
            <a:r>
              <a:rPr lang="ru-RU" dirty="0" err="1"/>
              <a:t>жевріють</a:t>
            </a:r>
            <a:r>
              <a:rPr lang="ru-RU" dirty="0"/>
              <a:t>... Аж 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захолонуло,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вгадав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одразу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там </a:t>
            </a:r>
            <a:r>
              <a:rPr lang="ru-RU" dirty="0" err="1"/>
              <a:t>вкупі</a:t>
            </a:r>
            <a:r>
              <a:rPr lang="ru-RU" dirty="0"/>
              <a:t> з ним і Вовк </a:t>
            </a:r>
            <a:r>
              <a:rPr lang="ru-RU" dirty="0" err="1"/>
              <a:t>сидить</a:t>
            </a:r>
            <a:r>
              <a:rPr lang="ru-RU" dirty="0"/>
              <a:t>. </a:t>
            </a:r>
            <a:r>
              <a:rPr lang="ru-RU" dirty="0" err="1"/>
              <a:t>Мерщій</a:t>
            </a:r>
            <a:r>
              <a:rPr lang="ru-RU" dirty="0"/>
              <a:t> </a:t>
            </a:r>
            <a:r>
              <a:rPr lang="ru-RU" dirty="0" err="1"/>
              <a:t>вхопився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за </a:t>
            </a:r>
            <a:r>
              <a:rPr lang="ru-RU" dirty="0" err="1"/>
              <a:t>рушницю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й </a:t>
            </a:r>
            <a:r>
              <a:rPr lang="ru-RU" dirty="0" err="1"/>
              <a:t>помислив</a:t>
            </a:r>
            <a:r>
              <a:rPr lang="ru-RU" dirty="0"/>
              <a:t>: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«Ну,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що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ж як я в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пітьмі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промахнуся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не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заб'ю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того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ірода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одразу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а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тільки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пораню?!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Тоді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ж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він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підстрелений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живцем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мене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заїсть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!..»</a:t>
            </a:r>
          </a:p>
          <a:p>
            <a:r>
              <a:rPr lang="ru-RU" dirty="0"/>
              <a:t>Так-от, і не </a:t>
            </a:r>
            <a:r>
              <a:rPr lang="ru-RU" dirty="0" err="1"/>
              <a:t>стрелив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у Вовка, а </a:t>
            </a:r>
            <a:r>
              <a:rPr lang="ru-RU" dirty="0" err="1"/>
              <a:t>вистрілив</a:t>
            </a:r>
            <a:r>
              <a:rPr lang="ru-RU" dirty="0"/>
              <a:t> угору, в </a:t>
            </a:r>
            <a:r>
              <a:rPr lang="ru-RU" dirty="0" err="1"/>
              <a:t>повітря</a:t>
            </a:r>
            <a:r>
              <a:rPr lang="ru-RU" dirty="0"/>
              <a:t>. Думав,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 і </a:t>
            </a:r>
            <a:r>
              <a:rPr lang="ru-RU" dirty="0" err="1"/>
              <a:t>вовка</a:t>
            </a:r>
            <a:r>
              <a:rPr lang="ru-RU" dirty="0"/>
              <a:t> </a:t>
            </a:r>
            <a:r>
              <a:rPr lang="ru-RU" dirty="0" err="1"/>
              <a:t>настрашить</a:t>
            </a:r>
            <a:r>
              <a:rPr lang="ru-RU" dirty="0"/>
              <a:t> та й, </a:t>
            </a:r>
            <a:r>
              <a:rPr lang="ru-RU" dirty="0" err="1"/>
              <a:t>може</a:t>
            </a:r>
            <a:r>
              <a:rPr lang="ru-RU" dirty="0"/>
              <a:t>, </a:t>
            </a:r>
            <a:r>
              <a:rPr lang="ru-RU" dirty="0" err="1"/>
              <a:t>хтось</a:t>
            </a:r>
            <a:r>
              <a:rPr lang="ru-RU" dirty="0"/>
              <a:t> </a:t>
            </a:r>
            <a:r>
              <a:rPr lang="ru-RU" dirty="0" err="1"/>
              <a:t>почує</a:t>
            </a:r>
            <a:r>
              <a:rPr lang="ru-RU" dirty="0"/>
              <a:t> той </a:t>
            </a:r>
            <a:r>
              <a:rPr lang="ru-RU" dirty="0" err="1"/>
              <a:t>постріл</a:t>
            </a:r>
            <a:r>
              <a:rPr lang="ru-RU" dirty="0"/>
              <a:t> та й </a:t>
            </a:r>
            <a:r>
              <a:rPr lang="ru-RU" dirty="0" err="1"/>
              <a:t>допоможе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з </a:t>
            </a:r>
            <a:r>
              <a:rPr lang="ru-RU" dirty="0" err="1"/>
              <a:t>ями</a:t>
            </a:r>
            <a:r>
              <a:rPr lang="ru-RU" dirty="0"/>
              <a:t> </a:t>
            </a:r>
            <a:r>
              <a:rPr lang="ru-RU" dirty="0" err="1"/>
              <a:t>видряпатись</a:t>
            </a:r>
            <a:r>
              <a:rPr lang="ru-RU" dirty="0"/>
              <a:t>.</a:t>
            </a:r>
          </a:p>
          <a:p>
            <a:r>
              <a:rPr lang="ru-RU" dirty="0"/>
              <a:t>Але ж </a:t>
            </a:r>
            <a:r>
              <a:rPr lang="ru-RU" dirty="0" err="1"/>
              <a:t>сидить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та й </a:t>
            </a:r>
            <a:r>
              <a:rPr lang="ru-RU" dirty="0" err="1"/>
              <a:t>сидить</a:t>
            </a:r>
            <a:r>
              <a:rPr lang="ru-RU" dirty="0"/>
              <a:t>, а </a:t>
            </a:r>
            <a:r>
              <a:rPr lang="ru-RU" dirty="0" err="1"/>
              <a:t>ніхто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на </a:t>
            </a:r>
            <a:r>
              <a:rPr lang="ru-RU" dirty="0" err="1"/>
              <a:t>поміч</a:t>
            </a:r>
            <a:r>
              <a:rPr lang="ru-RU" dirty="0"/>
              <a:t> не </a:t>
            </a:r>
            <a:r>
              <a:rPr lang="ru-RU" dirty="0" err="1"/>
              <a:t>йде</a:t>
            </a:r>
            <a:r>
              <a:rPr lang="ru-RU" dirty="0"/>
              <a:t>. </a:t>
            </a:r>
            <a:r>
              <a:rPr lang="ru-RU" dirty="0" err="1"/>
              <a:t>Вистрелив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іще</a:t>
            </a:r>
            <a:r>
              <a:rPr lang="ru-RU" dirty="0"/>
              <a:t> раз,</a:t>
            </a:r>
          </a:p>
          <a:p>
            <a:r>
              <a:rPr lang="ru-RU" dirty="0"/>
              <a:t> а </a:t>
            </a:r>
            <a:r>
              <a:rPr lang="ru-RU" dirty="0" err="1"/>
              <a:t>далі</a:t>
            </a:r>
            <a:r>
              <a:rPr lang="ru-RU" dirty="0"/>
              <a:t> й </a:t>
            </a:r>
            <a:r>
              <a:rPr lang="ru-RU" dirty="0" err="1"/>
              <a:t>боїться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лишився</a:t>
            </a:r>
            <a:r>
              <a:rPr lang="ru-RU" dirty="0"/>
              <a:t> в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один </a:t>
            </a:r>
            <a:r>
              <a:rPr lang="ru-RU" dirty="0" err="1"/>
              <a:t>набій</a:t>
            </a:r>
            <a:r>
              <a:rPr lang="ru-RU" dirty="0"/>
              <a:t>. </a:t>
            </a:r>
            <a:r>
              <a:rPr lang="ru-RU" dirty="0" err="1"/>
              <a:t>Отож</a:t>
            </a:r>
            <a:r>
              <a:rPr lang="ru-RU" dirty="0"/>
              <a:t>, коли б Вовк </a:t>
            </a:r>
            <a:r>
              <a:rPr lang="ru-RU" dirty="0" err="1"/>
              <a:t>захотів</a:t>
            </a:r>
            <a:endParaRPr lang="ru-RU" dirty="0"/>
          </a:p>
          <a:p>
            <a:r>
              <a:rPr lang="ru-RU" dirty="0"/>
              <a:t> на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плигнути</a:t>
            </a:r>
            <a:r>
              <a:rPr lang="ru-RU" dirty="0"/>
              <a:t>, то не </a:t>
            </a:r>
            <a:r>
              <a:rPr lang="ru-RU" dirty="0" err="1"/>
              <a:t>було</a:t>
            </a:r>
            <a:r>
              <a:rPr lang="ru-RU" dirty="0"/>
              <a:t> б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чим</a:t>
            </a:r>
            <a:r>
              <a:rPr lang="ru-RU" dirty="0"/>
              <a:t> і </a:t>
            </a:r>
            <a:r>
              <a:rPr lang="ru-RU" dirty="0" err="1"/>
              <a:t>відбитися</a:t>
            </a:r>
            <a:r>
              <a:rPr lang="ru-RU" dirty="0"/>
              <a:t>.</a:t>
            </a:r>
          </a:p>
          <a:p>
            <a:r>
              <a:rPr lang="ru-RU" dirty="0" err="1"/>
              <a:t>Засумував</a:t>
            </a:r>
            <a:r>
              <a:rPr lang="ru-RU" dirty="0"/>
              <a:t> той </a:t>
            </a:r>
            <a:r>
              <a:rPr lang="ru-RU" dirty="0" err="1"/>
              <a:t>лісник</a:t>
            </a:r>
            <a:r>
              <a:rPr lang="ru-RU" dirty="0"/>
              <a:t>. А </a:t>
            </a:r>
            <a:r>
              <a:rPr lang="ru-RU" dirty="0" err="1"/>
              <a:t>далі</a:t>
            </a:r>
            <a:r>
              <a:rPr lang="ru-RU" dirty="0"/>
              <a:t> як </a:t>
            </a:r>
            <a:r>
              <a:rPr lang="ru-RU" dirty="0" err="1"/>
              <a:t>загукає</a:t>
            </a:r>
            <a:r>
              <a:rPr lang="ru-RU" dirty="0"/>
              <a:t>: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Рятуйте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ж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хоч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ви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мене,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лісові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духи!</a:t>
            </a:r>
          </a:p>
          <a:p>
            <a:r>
              <a:rPr lang="ru-RU" dirty="0" err="1"/>
              <a:t>Почули</a:t>
            </a:r>
            <a:r>
              <a:rPr lang="ru-RU" dirty="0"/>
              <a:t> те </a:t>
            </a:r>
            <a:r>
              <a:rPr lang="ru-RU" dirty="0" err="1"/>
              <a:t>сусідні</a:t>
            </a:r>
            <a:r>
              <a:rPr lang="ru-RU" dirty="0"/>
              <a:t> </a:t>
            </a:r>
            <a:r>
              <a:rPr lang="ru-RU" dirty="0" err="1"/>
              <a:t>Хухи</a:t>
            </a:r>
            <a:r>
              <a:rPr lang="ru-RU" dirty="0"/>
              <a:t> та </a:t>
            </a:r>
            <a:r>
              <a:rPr lang="ru-RU" dirty="0" err="1"/>
              <a:t>мерщій</a:t>
            </a:r>
            <a:r>
              <a:rPr lang="ru-RU" dirty="0"/>
              <a:t> по </a:t>
            </a:r>
            <a:r>
              <a:rPr lang="ru-RU" dirty="0" err="1"/>
              <a:t>Мавку</a:t>
            </a:r>
            <a:r>
              <a:rPr lang="ru-RU" dirty="0"/>
              <a:t> </a:t>
            </a:r>
            <a:r>
              <a:rPr lang="ru-RU" dirty="0" err="1"/>
              <a:t>Вербинку</a:t>
            </a:r>
            <a:r>
              <a:rPr lang="ru-RU" dirty="0"/>
              <a:t>.</a:t>
            </a:r>
          </a:p>
          <a:p>
            <a:r>
              <a:rPr lang="ru-RU" dirty="0"/>
              <a:t> Аж </a:t>
            </a:r>
            <a:r>
              <a:rPr lang="ru-RU" dirty="0" err="1"/>
              <a:t>її</a:t>
            </a:r>
            <a:r>
              <a:rPr lang="ru-RU" dirty="0"/>
              <a:t> нема дома: </a:t>
            </a:r>
            <a:r>
              <a:rPr lang="ru-RU" dirty="0" err="1"/>
              <a:t>пішла</a:t>
            </a:r>
            <a:r>
              <a:rPr lang="ru-RU" dirty="0"/>
              <a:t> в </a:t>
            </a:r>
            <a:r>
              <a:rPr lang="ru-RU" dirty="0" err="1"/>
              <a:t>сусідні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</a:t>
            </a:r>
            <a:r>
              <a:rPr lang="ru-RU" dirty="0" err="1"/>
              <a:t>прощатися</a:t>
            </a:r>
            <a:r>
              <a:rPr lang="ru-RU" dirty="0"/>
              <a:t> з подружками, </a:t>
            </a:r>
          </a:p>
          <a:p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надходила</a:t>
            </a:r>
            <a:r>
              <a:rPr lang="ru-RU" dirty="0"/>
              <a:t> зима, а </a:t>
            </a:r>
            <a:r>
              <a:rPr lang="ru-RU" dirty="0" err="1"/>
              <a:t>Мавки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мусили</a:t>
            </a:r>
            <a:r>
              <a:rPr lang="ru-RU" dirty="0"/>
              <a:t> </a:t>
            </a:r>
            <a:r>
              <a:rPr lang="ru-RU" dirty="0" err="1"/>
              <a:t>лягати</a:t>
            </a:r>
            <a:r>
              <a:rPr lang="ru-RU" dirty="0"/>
              <a:t> </a:t>
            </a:r>
            <a:r>
              <a:rPr lang="ru-RU" dirty="0" err="1"/>
              <a:t>спати</a:t>
            </a:r>
            <a:r>
              <a:rPr lang="ru-RU" dirty="0"/>
              <a:t> аж до </a:t>
            </a:r>
            <a:r>
              <a:rPr lang="ru-RU" dirty="0" err="1"/>
              <a:t>весни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B8C4E8-803E-4F45-B083-FA76F4D1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167" y="4564338"/>
            <a:ext cx="1609559" cy="16095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4940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9058E6-1165-403F-9677-8BBFCEEA2BBF}"/>
              </a:ext>
            </a:extLst>
          </p:cNvPr>
          <p:cNvSpPr txBox="1"/>
          <p:nvPr/>
        </p:nvSpPr>
        <p:spPr>
          <a:xfrm>
            <a:off x="978010" y="378801"/>
            <a:ext cx="1044801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Але ж, </a:t>
            </a:r>
            <a:r>
              <a:rPr lang="ru-RU" dirty="0" err="1"/>
              <a:t>хоч</a:t>
            </a:r>
            <a:r>
              <a:rPr lang="ru-RU" dirty="0"/>
              <a:t> як далеко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Вербинка</a:t>
            </a:r>
            <a:r>
              <a:rPr lang="ru-RU" dirty="0"/>
              <a:t>, </a:t>
            </a:r>
            <a:r>
              <a:rPr lang="ru-RU" dirty="0" err="1"/>
              <a:t>почула</a:t>
            </a:r>
            <a:r>
              <a:rPr lang="ru-RU" dirty="0"/>
              <a:t> вона </a:t>
            </a:r>
            <a:r>
              <a:rPr lang="ru-RU" dirty="0" err="1"/>
              <a:t>ще</a:t>
            </a:r>
            <a:r>
              <a:rPr lang="ru-RU" dirty="0"/>
              <a:t> перший </a:t>
            </a:r>
            <a:r>
              <a:rPr lang="ru-RU" dirty="0" err="1"/>
              <a:t>постріл</a:t>
            </a:r>
            <a:r>
              <a:rPr lang="ru-RU" dirty="0"/>
              <a:t> в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лісі</a:t>
            </a:r>
            <a:r>
              <a:rPr lang="ru-RU" dirty="0"/>
              <a:t> й </a:t>
            </a:r>
            <a:r>
              <a:rPr lang="ru-RU" dirty="0" err="1"/>
              <a:t>мерщій</a:t>
            </a:r>
            <a:r>
              <a:rPr lang="ru-RU" dirty="0"/>
              <a:t> </a:t>
            </a:r>
            <a:r>
              <a:rPr lang="ru-RU" dirty="0" err="1"/>
              <a:t>полетіла</a:t>
            </a:r>
            <a:r>
              <a:rPr lang="ru-RU" dirty="0"/>
              <a:t> </a:t>
            </a:r>
            <a:r>
              <a:rPr lang="ru-RU" dirty="0" err="1"/>
              <a:t>додому</a:t>
            </a:r>
            <a:r>
              <a:rPr lang="ru-RU" dirty="0"/>
              <a:t>. Думала, </a:t>
            </a:r>
            <a:r>
              <a:rPr lang="ru-RU" dirty="0" err="1"/>
              <a:t>що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,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почалися</a:t>
            </a:r>
            <a:r>
              <a:rPr lang="ru-RU" dirty="0"/>
              <a:t> гони й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доведеться</a:t>
            </a:r>
            <a:r>
              <a:rPr lang="ru-RU" dirty="0"/>
              <a:t> </a:t>
            </a:r>
            <a:r>
              <a:rPr lang="ru-RU" dirty="0" err="1"/>
              <a:t>піклуватися</a:t>
            </a:r>
            <a:r>
              <a:rPr lang="ru-RU" dirty="0"/>
              <a:t> </a:t>
            </a:r>
            <a:r>
              <a:rPr lang="ru-RU" dirty="0" err="1"/>
              <a:t>пораненими</a:t>
            </a:r>
            <a:r>
              <a:rPr lang="ru-RU" dirty="0"/>
              <a:t> </a:t>
            </a:r>
            <a:r>
              <a:rPr lang="ru-RU" dirty="0" err="1"/>
              <a:t>звірами</a:t>
            </a:r>
            <a:r>
              <a:rPr lang="ru-RU" dirty="0"/>
              <a:t>.</a:t>
            </a:r>
          </a:p>
          <a:p>
            <a:r>
              <a:rPr lang="ru-RU" dirty="0"/>
              <a:t>Коли ж вона </a:t>
            </a:r>
            <a:r>
              <a:rPr lang="ru-RU" dirty="0" err="1"/>
              <a:t>підлітала</a:t>
            </a:r>
            <a:r>
              <a:rPr lang="ru-RU" dirty="0"/>
              <a:t> до </a:t>
            </a:r>
            <a:r>
              <a:rPr lang="ru-RU" dirty="0" err="1"/>
              <a:t>лісу</a:t>
            </a:r>
            <a:r>
              <a:rPr lang="ru-RU" dirty="0"/>
              <a:t>, то </a:t>
            </a:r>
            <a:r>
              <a:rPr lang="ru-RU" dirty="0" err="1"/>
              <a:t>вчула</a:t>
            </a:r>
            <a:r>
              <a:rPr lang="ru-RU" dirty="0"/>
              <a:t> й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постріл</a:t>
            </a:r>
            <a:r>
              <a:rPr lang="ru-RU" dirty="0"/>
              <a:t>. А тут </a:t>
            </a:r>
            <a:r>
              <a:rPr lang="ru-RU" dirty="0" err="1"/>
              <a:t>назустріч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викотились</a:t>
            </a:r>
            <a:r>
              <a:rPr lang="ru-RU" dirty="0"/>
              <a:t> </a:t>
            </a:r>
            <a:r>
              <a:rPr lang="ru-RU" dirty="0" err="1"/>
              <a:t>Хухи</a:t>
            </a:r>
            <a:r>
              <a:rPr lang="ru-RU" dirty="0"/>
              <a:t> й </a:t>
            </a:r>
            <a:r>
              <a:rPr lang="ru-RU" dirty="0" err="1"/>
              <a:t>розповіли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сталося</a:t>
            </a:r>
            <a:r>
              <a:rPr lang="ru-RU" dirty="0"/>
              <a:t>.</a:t>
            </a:r>
          </a:p>
          <a:p>
            <a:r>
              <a:rPr lang="ru-RU" dirty="0" err="1"/>
              <a:t>Вербинка</a:t>
            </a:r>
            <a:r>
              <a:rPr lang="ru-RU" dirty="0"/>
              <a:t> </a:t>
            </a:r>
            <a:r>
              <a:rPr lang="ru-RU" dirty="0" err="1"/>
              <a:t>подалася</a:t>
            </a:r>
            <a:r>
              <a:rPr lang="ru-RU" dirty="0"/>
              <a:t> просто до </a:t>
            </a:r>
            <a:r>
              <a:rPr lang="ru-RU" dirty="0" err="1"/>
              <a:t>ями</a:t>
            </a:r>
            <a:r>
              <a:rPr lang="ru-RU" dirty="0"/>
              <a:t>. </a:t>
            </a:r>
            <a:r>
              <a:rPr lang="ru-RU" dirty="0" err="1"/>
              <a:t>Хутчій</a:t>
            </a:r>
            <a:r>
              <a:rPr lang="ru-RU" dirty="0"/>
              <a:t> </a:t>
            </a:r>
            <a:r>
              <a:rPr lang="ru-RU" dirty="0" err="1"/>
              <a:t>поскидала</a:t>
            </a:r>
            <a:r>
              <a:rPr lang="ru-RU" dirty="0"/>
              <a:t> </a:t>
            </a:r>
            <a:r>
              <a:rPr lang="ru-RU" dirty="0" err="1"/>
              <a:t>хмиз</a:t>
            </a:r>
            <a:r>
              <a:rPr lang="ru-RU" dirty="0"/>
              <a:t> та </a:t>
            </a:r>
            <a:r>
              <a:rPr lang="ru-RU" dirty="0" err="1"/>
              <a:t>листя</a:t>
            </a:r>
            <a:r>
              <a:rPr lang="ru-RU" dirty="0"/>
              <a:t>. Й коли там стало </a:t>
            </a:r>
            <a:r>
              <a:rPr lang="ru-RU" dirty="0" err="1"/>
              <a:t>видніше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сходив </a:t>
            </a:r>
            <a:r>
              <a:rPr lang="ru-RU" dirty="0" err="1"/>
              <a:t>місяць</a:t>
            </a:r>
            <a:r>
              <a:rPr lang="ru-RU" dirty="0"/>
              <a:t>, </a:t>
            </a:r>
            <a:r>
              <a:rPr lang="ru-RU" dirty="0" err="1"/>
              <a:t>побачила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доброго </a:t>
            </a:r>
            <a:r>
              <a:rPr lang="ru-RU" dirty="0" err="1"/>
              <a:t>лісника</a:t>
            </a:r>
            <a:r>
              <a:rPr lang="ru-RU" dirty="0"/>
              <a:t> з Вовком. </a:t>
            </a:r>
            <a:r>
              <a:rPr lang="ru-RU" dirty="0" err="1"/>
              <a:t>Кинулася</a:t>
            </a:r>
            <a:r>
              <a:rPr lang="ru-RU" dirty="0"/>
              <a:t> вона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мерщій</a:t>
            </a:r>
            <a:r>
              <a:rPr lang="ru-RU" dirty="0"/>
              <a:t> до </a:t>
            </a:r>
            <a:r>
              <a:rPr lang="ru-RU" dirty="0" err="1"/>
              <a:t>свого</a:t>
            </a:r>
            <a:r>
              <a:rPr lang="ru-RU" dirty="0"/>
              <a:t> батька.</a:t>
            </a:r>
          </a:p>
          <a:p>
            <a:r>
              <a:rPr lang="ru-RU" dirty="0">
                <a:solidFill>
                  <a:srgbClr val="CC66FF"/>
                </a:solidFill>
              </a:rPr>
              <a:t>— Тату, </a:t>
            </a:r>
            <a:r>
              <a:rPr lang="ru-RU" dirty="0"/>
              <a:t>— </a:t>
            </a:r>
            <a:r>
              <a:rPr lang="ru-RU" dirty="0" err="1"/>
              <a:t>каже</a:t>
            </a:r>
            <a:r>
              <a:rPr lang="ru-RU" dirty="0"/>
              <a:t>, — </a:t>
            </a:r>
            <a:r>
              <a:rPr lang="ru-RU" dirty="0" err="1">
                <a:solidFill>
                  <a:srgbClr val="CC66FF"/>
                </a:solidFill>
              </a:rPr>
              <a:t>швидше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рятуйте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лісника</a:t>
            </a:r>
            <a:r>
              <a:rPr lang="ru-RU" dirty="0">
                <a:solidFill>
                  <a:srgbClr val="CC66FF"/>
                </a:solidFill>
              </a:rPr>
              <a:t>!</a:t>
            </a:r>
          </a:p>
          <a:p>
            <a:r>
              <a:rPr lang="ru-RU" dirty="0" err="1"/>
              <a:t>Лісовик</a:t>
            </a:r>
            <a:r>
              <a:rPr lang="ru-RU" dirty="0"/>
              <a:t> </a:t>
            </a:r>
            <a:r>
              <a:rPr lang="ru-RU" dirty="0" err="1"/>
              <a:t>одразу</a:t>
            </a:r>
            <a:r>
              <a:rPr lang="ru-RU" dirty="0"/>
              <a:t> </a:t>
            </a:r>
            <a:r>
              <a:rPr lang="ru-RU" dirty="0" err="1"/>
              <a:t>туди</a:t>
            </a:r>
            <a:r>
              <a:rPr lang="ru-RU" dirty="0"/>
              <a:t>, та як </a:t>
            </a:r>
            <a:r>
              <a:rPr lang="ru-RU" dirty="0" err="1"/>
              <a:t>налетить</a:t>
            </a:r>
            <a:r>
              <a:rPr lang="ru-RU" dirty="0"/>
              <a:t> на дерево, </a:t>
            </a:r>
            <a:r>
              <a:rPr lang="ru-RU" dirty="0" err="1"/>
              <a:t>що</a:t>
            </a:r>
            <a:r>
              <a:rPr lang="ru-RU" dirty="0"/>
              <a:t> стояло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ями</a:t>
            </a:r>
            <a:r>
              <a:rPr lang="ru-RU" dirty="0"/>
              <a:t>, так і повалив </a:t>
            </a:r>
            <a:r>
              <a:rPr lang="ru-RU" dirty="0" err="1"/>
              <a:t>його</a:t>
            </a:r>
            <a:r>
              <a:rPr lang="ru-RU" dirty="0"/>
              <a:t>. Деревина упала на </a:t>
            </a:r>
            <a:r>
              <a:rPr lang="ru-RU" dirty="0" err="1"/>
              <a:t>вовчу</a:t>
            </a:r>
            <a:r>
              <a:rPr lang="ru-RU" dirty="0"/>
              <a:t> яму, 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віти</a:t>
            </a:r>
            <a:r>
              <a:rPr lang="ru-RU" dirty="0"/>
              <a:t> попадали аж в </a:t>
            </a:r>
            <a:r>
              <a:rPr lang="ru-RU" dirty="0" err="1"/>
              <a:t>глибінь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лісник</a:t>
            </a:r>
            <a:r>
              <a:rPr lang="ru-RU" dirty="0"/>
              <a:t> </a:t>
            </a:r>
            <a:r>
              <a:rPr lang="ru-RU" dirty="0" err="1"/>
              <a:t>вхопився</a:t>
            </a:r>
            <a:r>
              <a:rPr lang="ru-RU" dirty="0"/>
              <a:t> за </a:t>
            </a:r>
            <a:r>
              <a:rPr lang="ru-RU" dirty="0" err="1"/>
              <a:t>галузки</a:t>
            </a:r>
            <a:r>
              <a:rPr lang="ru-RU" dirty="0"/>
              <a:t> й по них </a:t>
            </a:r>
            <a:r>
              <a:rPr lang="ru-RU" dirty="0" err="1"/>
              <a:t>видрався</a:t>
            </a:r>
            <a:r>
              <a:rPr lang="ru-RU" dirty="0"/>
              <a:t> нагору...</a:t>
            </a:r>
          </a:p>
          <a:p>
            <a:r>
              <a:rPr lang="ru-RU" dirty="0"/>
              <a:t>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й </a:t>
            </a:r>
            <a:r>
              <a:rPr lang="ru-RU" dirty="0" err="1"/>
              <a:t>розпитувати</a:t>
            </a:r>
            <a:r>
              <a:rPr lang="ru-RU" dirty="0"/>
              <a:t>. Знав </a:t>
            </a:r>
            <a:r>
              <a:rPr lang="ru-RU" dirty="0" err="1"/>
              <a:t>він</a:t>
            </a:r>
            <a:r>
              <a:rPr lang="ru-RU" dirty="0"/>
              <a:t> добре,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ями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дерева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міцні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і </a:t>
            </a:r>
            <a:r>
              <a:rPr lang="ru-RU" dirty="0" err="1"/>
              <a:t>вітер</a:t>
            </a:r>
            <a:r>
              <a:rPr lang="ru-RU" dirty="0"/>
              <a:t> би не </a:t>
            </a:r>
            <a:r>
              <a:rPr lang="ru-RU" dirty="0" err="1"/>
              <a:t>звалив</a:t>
            </a:r>
            <a:r>
              <a:rPr lang="ru-RU" dirty="0"/>
              <a:t>, не те,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 собою могли </a:t>
            </a:r>
            <a:r>
              <a:rPr lang="ru-RU" dirty="0" err="1"/>
              <a:t>падати</a:t>
            </a:r>
            <a:r>
              <a:rPr lang="ru-RU" dirty="0"/>
              <a:t>. </a:t>
            </a:r>
            <a:r>
              <a:rPr lang="ru-RU" dirty="0" err="1"/>
              <a:t>Таж</a:t>
            </a:r>
            <a:r>
              <a:rPr lang="ru-RU" dirty="0"/>
              <a:t> того </a:t>
            </a:r>
            <a:r>
              <a:rPr lang="ru-RU" dirty="0" err="1"/>
              <a:t>вечора</a:t>
            </a:r>
            <a:r>
              <a:rPr lang="ru-RU" dirty="0"/>
              <a:t> й </a:t>
            </a:r>
            <a:r>
              <a:rPr lang="ru-RU" dirty="0" err="1"/>
              <a:t>вітру</a:t>
            </a:r>
            <a:r>
              <a:rPr lang="ru-RU" dirty="0"/>
              <a:t> </a:t>
            </a:r>
            <a:r>
              <a:rPr lang="ru-RU" dirty="0" err="1"/>
              <a:t>жодного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. </a:t>
            </a:r>
            <a:r>
              <a:rPr lang="ru-RU" dirty="0" err="1"/>
              <a:t>Отож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враз </a:t>
            </a:r>
            <a:r>
              <a:rPr lang="ru-RU" dirty="0" err="1"/>
              <a:t>зрозумів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врятувала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не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інша</a:t>
            </a:r>
            <a:r>
              <a:rPr lang="ru-RU" dirty="0"/>
              <a:t>, як </a:t>
            </a:r>
            <a:r>
              <a:rPr lang="ru-RU" dirty="0" err="1"/>
              <a:t>Мавка</a:t>
            </a:r>
            <a:r>
              <a:rPr lang="ru-RU" dirty="0"/>
              <a:t> </a:t>
            </a:r>
            <a:r>
              <a:rPr lang="ru-RU" dirty="0" err="1"/>
              <a:t>Вербинка</a:t>
            </a:r>
            <a:r>
              <a:rPr lang="ru-RU" dirty="0"/>
              <a:t>, за те, </a:t>
            </a:r>
            <a:r>
              <a:rPr lang="ru-RU" dirty="0" err="1"/>
              <a:t>що</a:t>
            </a:r>
            <a:r>
              <a:rPr lang="ru-RU" dirty="0"/>
              <a:t> колись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захистив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Кізоньку</a:t>
            </a:r>
            <a:r>
              <a:rPr lang="ru-RU" dirty="0"/>
              <a:t>.</a:t>
            </a:r>
          </a:p>
          <a:p>
            <a:r>
              <a:rPr lang="ru-RU" b="1" dirty="0">
                <a:solidFill>
                  <a:srgbClr val="FFFF00"/>
                </a:solidFill>
              </a:rPr>
              <a:t>Так вони й </a:t>
            </a:r>
            <a:r>
              <a:rPr lang="ru-RU" b="1" dirty="0" err="1">
                <a:solidFill>
                  <a:srgbClr val="FFFF00"/>
                </a:solidFill>
              </a:rPr>
              <a:t>поквиталися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ж </a:t>
            </a:r>
            <a:r>
              <a:rPr lang="ru-RU" dirty="0" err="1"/>
              <a:t>лісник</a:t>
            </a:r>
            <a:r>
              <a:rPr lang="ru-RU" dirty="0"/>
              <a:t> </a:t>
            </a:r>
            <a:r>
              <a:rPr lang="ru-RU" dirty="0" err="1"/>
              <a:t>хотів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зверху</a:t>
            </a:r>
            <a:r>
              <a:rPr lang="ru-RU" dirty="0"/>
              <a:t>. Взяв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 </a:t>
            </a:r>
            <a:r>
              <a:rPr lang="ru-RU" dirty="0" err="1"/>
              <a:t>відро</a:t>
            </a:r>
            <a:r>
              <a:rPr lang="ru-RU" dirty="0"/>
              <a:t> молока та </a:t>
            </a:r>
            <a:r>
              <a:rPr lang="ru-RU" dirty="0" err="1"/>
              <a:t>корець</a:t>
            </a:r>
            <a:r>
              <a:rPr lang="ru-RU" dirty="0"/>
              <a:t> </a:t>
            </a:r>
            <a:r>
              <a:rPr lang="ru-RU" dirty="0" err="1"/>
              <a:t>пшона</a:t>
            </a:r>
            <a:r>
              <a:rPr lang="ru-RU" dirty="0"/>
              <a:t>. Наварив </a:t>
            </a:r>
            <a:r>
              <a:rPr lang="ru-RU" dirty="0" err="1"/>
              <a:t>величезний</a:t>
            </a:r>
            <a:r>
              <a:rPr lang="ru-RU" dirty="0"/>
              <a:t> </a:t>
            </a:r>
            <a:r>
              <a:rPr lang="ru-RU" dirty="0" err="1"/>
              <a:t>чавун</a:t>
            </a:r>
            <a:r>
              <a:rPr lang="ru-RU" dirty="0"/>
              <a:t> </a:t>
            </a:r>
            <a:r>
              <a:rPr lang="ru-RU" dirty="0" err="1"/>
              <a:t>каші</a:t>
            </a:r>
            <a:r>
              <a:rPr lang="ru-RU" dirty="0"/>
              <a:t>, притрусив </a:t>
            </a:r>
            <a:r>
              <a:rPr lang="ru-RU" dirty="0" err="1"/>
              <a:t>цукром</a:t>
            </a:r>
            <a:r>
              <a:rPr lang="ru-RU" dirty="0"/>
              <a:t> та корицею й поставив </a:t>
            </a:r>
            <a:r>
              <a:rPr lang="ru-RU" dirty="0" err="1"/>
              <a:t>увечері</a:t>
            </a:r>
            <a:r>
              <a:rPr lang="ru-RU" dirty="0"/>
              <a:t> на </a:t>
            </a:r>
            <a:r>
              <a:rPr lang="ru-RU" dirty="0" err="1"/>
              <a:t>пеньок</a:t>
            </a:r>
            <a:r>
              <a:rPr lang="ru-RU" dirty="0"/>
              <a:t>...</a:t>
            </a:r>
          </a:p>
          <a:p>
            <a:r>
              <a:rPr lang="ru-RU" dirty="0"/>
              <a:t>Ото </a:t>
            </a:r>
            <a:r>
              <a:rPr lang="ru-RU" dirty="0" err="1"/>
              <a:t>був</a:t>
            </a:r>
            <a:r>
              <a:rPr lang="ru-RU" dirty="0"/>
              <a:t> веселий </a:t>
            </a:r>
            <a:r>
              <a:rPr lang="ru-RU" dirty="0" err="1"/>
              <a:t>бенкет</a:t>
            </a:r>
            <a:r>
              <a:rPr lang="ru-RU" dirty="0"/>
              <a:t> у </a:t>
            </a:r>
            <a:r>
              <a:rPr lang="ru-RU" dirty="0" err="1"/>
              <a:t>лісі</a:t>
            </a:r>
            <a:r>
              <a:rPr lang="ru-RU" dirty="0"/>
              <a:t> </a:t>
            </a:r>
            <a:r>
              <a:rPr lang="ru-RU" dirty="0" err="1"/>
              <a:t>тої</a:t>
            </a:r>
            <a:r>
              <a:rPr lang="ru-RU" dirty="0"/>
              <a:t> </a:t>
            </a:r>
            <a:r>
              <a:rPr lang="ru-RU" dirty="0" err="1"/>
              <a:t>ночі</a:t>
            </a:r>
            <a:r>
              <a:rPr lang="ru-RU" dirty="0"/>
              <a:t>... Аж </a:t>
            </a:r>
            <a:r>
              <a:rPr lang="ru-RU" dirty="0" err="1"/>
              <a:t>мені</a:t>
            </a:r>
            <a:r>
              <a:rPr lang="ru-RU" dirty="0"/>
              <a:t> шкода, </a:t>
            </a:r>
            <a:r>
              <a:rPr lang="ru-RU" dirty="0" err="1"/>
              <a:t>що</a:t>
            </a:r>
            <a:r>
              <a:rPr lang="ru-RU" dirty="0"/>
              <a:t> мене </a:t>
            </a:r>
            <a:r>
              <a:rPr lang="ru-RU" dirty="0" err="1"/>
              <a:t>туди</a:t>
            </a:r>
            <a:r>
              <a:rPr lang="ru-RU" dirty="0"/>
              <a:t> не покликали!</a:t>
            </a:r>
          </a:p>
          <a:p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хто</a:t>
            </a:r>
            <a:r>
              <a:rPr lang="ru-RU" dirty="0"/>
              <a:t> ж таки не любить </a:t>
            </a:r>
            <a:r>
              <a:rPr lang="ru-RU" dirty="0" err="1"/>
              <a:t>молочної</a:t>
            </a:r>
            <a:r>
              <a:rPr lang="ru-RU" dirty="0"/>
              <a:t> </a:t>
            </a:r>
            <a:r>
              <a:rPr lang="ru-RU" dirty="0" err="1"/>
              <a:t>каші</a:t>
            </a:r>
            <a:r>
              <a:rPr lang="ru-RU" dirty="0"/>
              <a:t> з корицею?!</a:t>
            </a:r>
          </a:p>
        </p:txBody>
      </p:sp>
    </p:spTree>
    <p:extLst>
      <p:ext uri="{BB962C8B-B14F-4D97-AF65-F5344CB8AC3E}">
        <p14:creationId xmlns:p14="http://schemas.microsoft.com/office/powerpoint/2010/main" val="362199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DEBD7-8CBD-4A21-83C1-1098897CD338}"/>
              </a:ext>
            </a:extLst>
          </p:cNvPr>
          <p:cNvSpPr txBox="1"/>
          <p:nvPr/>
        </p:nvSpPr>
        <p:spPr>
          <a:xfrm>
            <a:off x="1857435" y="0"/>
            <a:ext cx="8477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/>
              <a:t>РОЗВИВАЙМО КОМПЕТНЕСТІ</a:t>
            </a:r>
            <a:endParaRPr lang="ru-RU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345DA-8C8B-484D-B6E0-ACF08C0E0533}"/>
              </a:ext>
            </a:extLst>
          </p:cNvPr>
          <p:cNvSpPr txBox="1"/>
          <p:nvPr/>
        </p:nvSpPr>
        <p:spPr>
          <a:xfrm>
            <a:off x="1275127" y="769441"/>
            <a:ext cx="9915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800" b="1" dirty="0">
                <a:solidFill>
                  <a:srgbClr val="FFFF00"/>
                </a:solidFill>
              </a:rPr>
              <a:t>До кого звертається лісник у відчаї , потрапивши у  небезпечну пастку, з останньою надією на порятунок?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434F8-CFDD-4EE6-ACC6-415C4B42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58" y="2922419"/>
            <a:ext cx="2337224" cy="2121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3889D0-550C-4252-B198-63E7BE349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" y="2764864"/>
            <a:ext cx="1857375" cy="24669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3FB62C-F380-4465-84DA-1397E2E76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21" y="4381020"/>
            <a:ext cx="2468039" cy="278344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8F7D7F-6EDB-4080-AB0F-388DC0EBD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826" y="1849705"/>
            <a:ext cx="7276003" cy="494161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FE7F13DA-6A57-4732-89F7-61644F31A470}"/>
              </a:ext>
            </a:extLst>
          </p:cNvPr>
          <p:cNvSpPr/>
          <p:nvPr/>
        </p:nvSpPr>
        <p:spPr>
          <a:xfrm>
            <a:off x="404559" y="1810757"/>
            <a:ext cx="6650803" cy="95410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Чи можливі добрі стосунки між людиною і природою? </a:t>
            </a:r>
          </a:p>
          <a:p>
            <a:pPr algn="ctr"/>
            <a:r>
              <a:rPr lang="uk-UA" b="1" dirty="0">
                <a:solidFill>
                  <a:srgbClr val="FFFF00"/>
                </a:solidFill>
              </a:rPr>
              <a:t>Яких правил має притримуватися людина, аби не порушувати гармонію Всесвіту?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70ADDB3F-91FF-4567-8A74-744F10C60AE7}"/>
              </a:ext>
            </a:extLst>
          </p:cNvPr>
          <p:cNvSpPr/>
          <p:nvPr/>
        </p:nvSpPr>
        <p:spPr>
          <a:xfrm>
            <a:off x="3107231" y="4296898"/>
            <a:ext cx="2174760" cy="1335531"/>
          </a:xfrm>
          <a:prstGeom prst="wedgeRoundRectCallo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Як реагує нечиста сила на крик людини про допомогу?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44DC580E-DA20-4774-A0E9-5D00677A5D2A}"/>
              </a:ext>
            </a:extLst>
          </p:cNvPr>
          <p:cNvSpPr/>
          <p:nvPr/>
        </p:nvSpPr>
        <p:spPr>
          <a:xfrm>
            <a:off x="146051" y="5132749"/>
            <a:ext cx="1711384" cy="1494554"/>
          </a:xfrm>
          <a:prstGeom prst="wedgeRoundRectCallou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Чому людям варто повчитися у нечистої сили?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22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60BD2-FE52-476B-B98A-6894B96FC80F}"/>
              </a:ext>
            </a:extLst>
          </p:cNvPr>
          <p:cNvSpPr txBox="1"/>
          <p:nvPr/>
        </p:nvSpPr>
        <p:spPr>
          <a:xfrm>
            <a:off x="1409350" y="385894"/>
            <a:ext cx="937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ОБИРАЙМО ПРОЄКТ І ПРАЦЮЙМО В ГРУПАХ</a:t>
            </a:r>
            <a:endParaRPr lang="ru-RU" sz="3200" b="1" dirty="0"/>
          </a:p>
        </p:txBody>
      </p:sp>
      <p:sp>
        <p:nvSpPr>
          <p:cNvPr id="3" name="Облачко с текстом: прямоугольное 2">
            <a:extLst>
              <a:ext uri="{FF2B5EF4-FFF2-40B4-BE49-F238E27FC236}">
                <a16:creationId xmlns:a16="http://schemas.microsoft.com/office/drawing/2014/main" id="{B301E87A-FF4B-4F02-9635-1DBD2B622D0E}"/>
              </a:ext>
            </a:extLst>
          </p:cNvPr>
          <p:cNvSpPr/>
          <p:nvPr/>
        </p:nvSpPr>
        <p:spPr>
          <a:xfrm>
            <a:off x="511728" y="1669408"/>
            <a:ext cx="3190615" cy="452166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/>
              <a:t>« Особливості авторського стилю й мови казок В. Королева-Старого»</a:t>
            </a:r>
          </a:p>
          <a:p>
            <a:pPr marL="342900" indent="-342900" algn="ctr">
              <a:buAutoNum type="arabicPeriod"/>
            </a:pPr>
            <a:r>
              <a:rPr lang="uk-UA" sz="1400" dirty="0" err="1">
                <a:solidFill>
                  <a:schemeClr val="tx2">
                    <a:lumMod val="10000"/>
                  </a:schemeClr>
                </a:solidFill>
              </a:rPr>
              <a:t>Випишіть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</a:rPr>
              <a:t> з казки іронічні, сталі звороти, приказки, не загальновживані слова, які характерні для  індивідуального стилю письменника.</a:t>
            </a:r>
          </a:p>
          <a:p>
            <a:pPr marL="342900" indent="-342900" algn="ctr">
              <a:buAutoNum type="arabicPeriod"/>
            </a:pPr>
            <a:r>
              <a:rPr lang="uk-UA" sz="1400" dirty="0">
                <a:solidFill>
                  <a:schemeClr val="tx2">
                    <a:lumMod val="10000"/>
                  </a:schemeClr>
                </a:solidFill>
              </a:rPr>
              <a:t>Зробіть висновки, </a:t>
            </a:r>
            <a:r>
              <a:rPr lang="uk-UA" sz="1400" dirty="0" err="1">
                <a:solidFill>
                  <a:schemeClr val="tx2">
                    <a:lumMod val="10000"/>
                  </a:schemeClr>
                </a:solidFill>
              </a:rPr>
              <a:t>довівши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</a:rPr>
              <a:t>, що Королів-Старий — талановитий письменник.</a:t>
            </a:r>
          </a:p>
          <a:p>
            <a:pPr algn="ctr"/>
            <a:r>
              <a:rPr lang="uk-UA" sz="1400" dirty="0">
                <a:solidFill>
                  <a:schemeClr val="tx2">
                    <a:lumMod val="10000"/>
                  </a:schemeClr>
                </a:solidFill>
              </a:rPr>
              <a:t>3. Узагальніть свої напрацювання у вигляді анотації до казки або рекламі і </a:t>
            </a:r>
            <a:r>
              <a:rPr lang="uk-UA" sz="1400" dirty="0" err="1">
                <a:solidFill>
                  <a:schemeClr val="tx2">
                    <a:lumMod val="10000"/>
                  </a:schemeClr>
                </a:solidFill>
              </a:rPr>
              <a:t>розмістіть</a:t>
            </a:r>
            <a:r>
              <a:rPr lang="uk-UA" sz="1400" dirty="0">
                <a:solidFill>
                  <a:schemeClr val="tx2">
                    <a:lumMod val="10000"/>
                  </a:schemeClr>
                </a:solidFill>
              </a:rPr>
              <a:t> у шкільній бібліотеці.  </a:t>
            </a:r>
            <a:endParaRPr lang="ru-RU" sz="1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Блок-схема: знак завершения 3">
            <a:extLst>
              <a:ext uri="{FF2B5EF4-FFF2-40B4-BE49-F238E27FC236}">
                <a16:creationId xmlns:a16="http://schemas.microsoft.com/office/drawing/2014/main" id="{34B560B2-6F1C-47EA-9888-53B4DDA61291}"/>
              </a:ext>
            </a:extLst>
          </p:cNvPr>
          <p:cNvSpPr/>
          <p:nvPr/>
        </p:nvSpPr>
        <p:spPr>
          <a:xfrm>
            <a:off x="637562" y="1006143"/>
            <a:ext cx="2743200" cy="542316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Лінгвісти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Блок-схема: знак завершения 4">
            <a:extLst>
              <a:ext uri="{FF2B5EF4-FFF2-40B4-BE49-F238E27FC236}">
                <a16:creationId xmlns:a16="http://schemas.microsoft.com/office/drawing/2014/main" id="{EC8C7284-8494-4150-A4E9-D53AD8C7EF88}"/>
              </a:ext>
            </a:extLst>
          </p:cNvPr>
          <p:cNvSpPr/>
          <p:nvPr/>
        </p:nvSpPr>
        <p:spPr>
          <a:xfrm>
            <a:off x="4379053" y="1054043"/>
            <a:ext cx="2810311" cy="584775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Фольклористи-етнологи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D82A7FA5-C1D4-43B8-BDBF-46D32BAE4297}"/>
              </a:ext>
            </a:extLst>
          </p:cNvPr>
          <p:cNvSpPr/>
          <p:nvPr/>
        </p:nvSpPr>
        <p:spPr>
          <a:xfrm>
            <a:off x="4014132" y="1986093"/>
            <a:ext cx="3540154" cy="2885813"/>
          </a:xfrm>
          <a:prstGeom prst="wedgeRoundRectCallo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/>
              <a:t>«Топ 7  </a:t>
            </a:r>
            <a:r>
              <a:rPr lang="ru-RU" b="1" u="sng" dirty="0" err="1"/>
              <a:t>образів</a:t>
            </a:r>
            <a:r>
              <a:rPr lang="ru-RU" b="1" u="sng" dirty="0"/>
              <a:t> </a:t>
            </a:r>
            <a:r>
              <a:rPr lang="ru-RU" b="1" u="sng" dirty="0" err="1"/>
              <a:t>української</a:t>
            </a:r>
            <a:r>
              <a:rPr lang="ru-RU" b="1" u="sng" dirty="0"/>
              <a:t> </a:t>
            </a:r>
            <a:r>
              <a:rPr lang="ru-RU" b="1" u="sng" dirty="0" err="1"/>
              <a:t>демонології</a:t>
            </a:r>
            <a:r>
              <a:rPr lang="ru-RU" b="1" u="sng" dirty="0"/>
              <a:t>»</a:t>
            </a:r>
          </a:p>
          <a:p>
            <a:pPr algn="ctr"/>
            <a:r>
              <a:rPr lang="ru-RU" sz="1400" dirty="0"/>
              <a:t>1. </a:t>
            </a:r>
            <a:r>
              <a:rPr lang="ru-RU" sz="1400" dirty="0" err="1"/>
              <a:t>Дослідіть</a:t>
            </a:r>
            <a:r>
              <a:rPr lang="ru-RU" sz="1400" dirty="0"/>
              <a:t> </a:t>
            </a:r>
            <a:r>
              <a:rPr lang="ru-RU" sz="1400" dirty="0" err="1"/>
              <a:t>найпопулярніші</a:t>
            </a:r>
            <a:r>
              <a:rPr lang="ru-RU" sz="1400" dirty="0"/>
              <a:t> </a:t>
            </a:r>
            <a:r>
              <a:rPr lang="ru-RU" sz="1400" dirty="0" err="1"/>
              <a:t>образи</a:t>
            </a:r>
            <a:r>
              <a:rPr lang="ru-RU" sz="1400" dirty="0"/>
              <a:t>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демонології</a:t>
            </a:r>
            <a:r>
              <a:rPr lang="ru-RU" sz="1400" dirty="0"/>
              <a:t>, </a:t>
            </a:r>
            <a:r>
              <a:rPr lang="ru-RU" sz="1400" dirty="0" err="1"/>
              <a:t>з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ʹясуйте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роль і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значення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в 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українській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міфології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казках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Василя Королева-Старого.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Знайдіть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зображення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намалюйте 7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найпопулярніших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представників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нечистої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сили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Узагальніть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опрацьований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матеріал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вигляді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допису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соцмережі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запису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блозі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відео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Ютубі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400" dirty="0"/>
          </a:p>
        </p:txBody>
      </p:sp>
      <p:sp>
        <p:nvSpPr>
          <p:cNvPr id="7" name="Блок-схема: знак завершения 6">
            <a:extLst>
              <a:ext uri="{FF2B5EF4-FFF2-40B4-BE49-F238E27FC236}">
                <a16:creationId xmlns:a16="http://schemas.microsoft.com/office/drawing/2014/main" id="{47C4A474-4809-4E05-8966-D2483C83292A}"/>
              </a:ext>
            </a:extLst>
          </p:cNvPr>
          <p:cNvSpPr/>
          <p:nvPr/>
        </p:nvSpPr>
        <p:spPr>
          <a:xfrm>
            <a:off x="8489658" y="1100697"/>
            <a:ext cx="2550254" cy="568711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Митці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E9982437-9481-467C-9091-6BBDDF4FE682}"/>
              </a:ext>
            </a:extLst>
          </p:cNvPr>
          <p:cNvSpPr/>
          <p:nvPr/>
        </p:nvSpPr>
        <p:spPr>
          <a:xfrm>
            <a:off x="8061821" y="1963024"/>
            <a:ext cx="3749878" cy="3892491"/>
          </a:xfrm>
          <a:prstGeom prst="wedgeRectCallo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/>
              <a:t>« </a:t>
            </a:r>
            <a:r>
              <a:rPr lang="ru-RU" b="1" u="sng" dirty="0" err="1"/>
              <a:t>Комікс</a:t>
            </a:r>
            <a:r>
              <a:rPr lang="ru-RU" b="1" u="sng" dirty="0"/>
              <a:t> за сюжетом </a:t>
            </a:r>
            <a:r>
              <a:rPr lang="ru-RU" b="1" u="sng" dirty="0" err="1"/>
              <a:t>казки</a:t>
            </a:r>
            <a:r>
              <a:rPr lang="ru-RU" b="1" u="sng" dirty="0"/>
              <a:t> </a:t>
            </a:r>
            <a:r>
              <a:rPr lang="ru-RU" b="1" u="sng" dirty="0" err="1"/>
              <a:t>В.Королева</a:t>
            </a:r>
            <a:r>
              <a:rPr lang="ru-RU" b="1" u="sng" dirty="0"/>
              <a:t>-Старого « </a:t>
            </a:r>
            <a:r>
              <a:rPr lang="ru-RU" b="1" u="sng" dirty="0" err="1"/>
              <a:t>Мавка-Вербинка</a:t>
            </a:r>
            <a:r>
              <a:rPr lang="ru-RU" b="1" u="sng" dirty="0"/>
              <a:t>»</a:t>
            </a:r>
          </a:p>
          <a:p>
            <a:pPr marL="342900" indent="-342900" algn="ctr">
              <a:buAutoNum type="arabicPeriod"/>
            </a:pPr>
            <a:r>
              <a:rPr lang="ru-RU" sz="1400" dirty="0" err="1">
                <a:solidFill>
                  <a:srgbClr val="FFFF00"/>
                </a:solidFill>
              </a:rPr>
              <a:t>Обговоріть</a:t>
            </a:r>
            <a:r>
              <a:rPr lang="ru-RU" sz="1400" dirty="0">
                <a:solidFill>
                  <a:srgbClr val="FFFF00"/>
                </a:solidFill>
              </a:rPr>
              <a:t> сюжет </a:t>
            </a:r>
            <a:r>
              <a:rPr lang="ru-RU" sz="1400" dirty="0" err="1">
                <a:solidFill>
                  <a:srgbClr val="FFFF00"/>
                </a:solidFill>
              </a:rPr>
              <a:t>казки</a:t>
            </a:r>
            <a:r>
              <a:rPr lang="ru-RU" sz="1400" dirty="0">
                <a:solidFill>
                  <a:srgbClr val="FFFF00"/>
                </a:solidFill>
              </a:rPr>
              <a:t>, </a:t>
            </a:r>
            <a:r>
              <a:rPr lang="ru-RU" sz="1400" dirty="0" err="1">
                <a:solidFill>
                  <a:srgbClr val="FFFF00"/>
                </a:solidFill>
              </a:rPr>
              <a:t>розбийте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його</a:t>
            </a:r>
            <a:r>
              <a:rPr lang="ru-RU" sz="1400" dirty="0">
                <a:solidFill>
                  <a:srgbClr val="FFFF00"/>
                </a:solidFill>
              </a:rPr>
              <a:t> на </a:t>
            </a:r>
            <a:r>
              <a:rPr lang="ru-RU" sz="1400" dirty="0" err="1">
                <a:solidFill>
                  <a:srgbClr val="FFFF00"/>
                </a:solidFill>
              </a:rPr>
              <a:t>епізоди</a:t>
            </a:r>
            <a:r>
              <a:rPr lang="ru-RU" sz="1400" dirty="0">
                <a:solidFill>
                  <a:srgbClr val="FFFF00"/>
                </a:solidFill>
              </a:rPr>
              <a:t>.</a:t>
            </a:r>
          </a:p>
          <a:p>
            <a:pPr marL="342900" indent="-342900" algn="ctr">
              <a:buAutoNum type="arabicPeriod"/>
            </a:pP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Розподіліть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між</a:t>
            </a:r>
            <a:r>
              <a:rPr lang="ru-RU" sz="1400" dirty="0">
                <a:solidFill>
                  <a:srgbClr val="FFFF00"/>
                </a:solidFill>
              </a:rPr>
              <a:t> собою роботу : </a:t>
            </a:r>
            <a:r>
              <a:rPr lang="ru-RU" sz="1400" dirty="0" err="1">
                <a:solidFill>
                  <a:srgbClr val="FFFF00"/>
                </a:solidFill>
              </a:rPr>
              <a:t>хто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робить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ілюстрації</a:t>
            </a:r>
            <a:r>
              <a:rPr lang="ru-RU" sz="1400" dirty="0">
                <a:solidFill>
                  <a:srgbClr val="FFFF00"/>
                </a:solidFill>
              </a:rPr>
              <a:t>, </a:t>
            </a:r>
            <a:r>
              <a:rPr lang="ru-RU" sz="1400" dirty="0" err="1">
                <a:solidFill>
                  <a:srgbClr val="FFFF00"/>
                </a:solidFill>
              </a:rPr>
              <a:t>хто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виписує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ключові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фрази</a:t>
            </a:r>
            <a:r>
              <a:rPr lang="ru-RU" sz="1400" dirty="0">
                <a:solidFill>
                  <a:srgbClr val="FFFF00"/>
                </a:solidFill>
              </a:rPr>
              <a:t>, </a:t>
            </a:r>
            <a:r>
              <a:rPr lang="ru-RU" sz="1400" dirty="0" err="1">
                <a:solidFill>
                  <a:srgbClr val="FFFF00"/>
                </a:solidFill>
              </a:rPr>
              <a:t>які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використаєте</a:t>
            </a:r>
            <a:r>
              <a:rPr lang="ru-RU" sz="1400" dirty="0">
                <a:solidFill>
                  <a:srgbClr val="FFFF00"/>
                </a:solidFill>
              </a:rPr>
              <a:t> в </a:t>
            </a:r>
            <a:r>
              <a:rPr lang="ru-RU" sz="1400" dirty="0" err="1">
                <a:solidFill>
                  <a:srgbClr val="FFFF00"/>
                </a:solidFill>
              </a:rPr>
              <a:t>коміксі</a:t>
            </a:r>
            <a:r>
              <a:rPr lang="ru-RU" sz="1400" dirty="0">
                <a:solidFill>
                  <a:srgbClr val="FFFF00"/>
                </a:solidFill>
              </a:rPr>
              <a:t>, </a:t>
            </a:r>
            <a:r>
              <a:rPr lang="ru-RU" sz="1400" dirty="0" err="1">
                <a:solidFill>
                  <a:srgbClr val="FFFF00"/>
                </a:solidFill>
              </a:rPr>
              <a:t>аби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передати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зміст</a:t>
            </a:r>
            <a:r>
              <a:rPr lang="ru-RU" sz="1400" dirty="0">
                <a:solidFill>
                  <a:srgbClr val="FFFF00"/>
                </a:solidFill>
              </a:rPr>
              <a:t> й </a:t>
            </a:r>
            <a:r>
              <a:rPr lang="ru-RU" sz="1400" dirty="0" err="1">
                <a:solidFill>
                  <a:srgbClr val="FFFF00"/>
                </a:solidFill>
              </a:rPr>
              <a:t>ідею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казки</a:t>
            </a:r>
            <a:r>
              <a:rPr lang="ru-RU" sz="1400" dirty="0">
                <a:solidFill>
                  <a:srgbClr val="FFFF00"/>
                </a:solidFill>
              </a:rPr>
              <a:t>.</a:t>
            </a:r>
          </a:p>
          <a:p>
            <a:pPr marL="342900" indent="-342900" algn="ctr">
              <a:buAutoNum type="arabicPeriod"/>
            </a:pP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Після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завершення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роботи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розмістіть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ілюстрації</a:t>
            </a:r>
            <a:r>
              <a:rPr lang="ru-RU" sz="1400" dirty="0">
                <a:solidFill>
                  <a:srgbClr val="FFFF00"/>
                </a:solidFill>
              </a:rPr>
              <a:t> в </a:t>
            </a:r>
            <a:r>
              <a:rPr lang="ru-RU" sz="1400" dirty="0" err="1">
                <a:solidFill>
                  <a:srgbClr val="FFFF00"/>
                </a:solidFill>
              </a:rPr>
              <a:t>тій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послідовності</a:t>
            </a:r>
            <a:r>
              <a:rPr lang="ru-RU" sz="1400" dirty="0">
                <a:solidFill>
                  <a:srgbClr val="FFFF00"/>
                </a:solidFill>
              </a:rPr>
              <a:t>, у </a:t>
            </a:r>
            <a:r>
              <a:rPr lang="ru-RU" sz="1400" dirty="0" err="1">
                <a:solidFill>
                  <a:srgbClr val="FFFF00"/>
                </a:solidFill>
              </a:rPr>
              <a:t>якій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розгортаються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події</a:t>
            </a:r>
            <a:r>
              <a:rPr lang="ru-RU" sz="1400" dirty="0">
                <a:solidFill>
                  <a:srgbClr val="FFFF00"/>
                </a:solidFill>
              </a:rPr>
              <a:t> в </a:t>
            </a:r>
            <a:r>
              <a:rPr lang="ru-RU" sz="1400" dirty="0" err="1">
                <a:solidFill>
                  <a:srgbClr val="FFFF00"/>
                </a:solidFill>
              </a:rPr>
              <a:t>казці</a:t>
            </a:r>
            <a:r>
              <a:rPr lang="ru-RU" sz="1400" dirty="0">
                <a:solidFill>
                  <a:srgbClr val="FFFF00"/>
                </a:solidFill>
              </a:rPr>
              <a:t> «</a:t>
            </a:r>
            <a:r>
              <a:rPr lang="ru-RU" sz="1400" dirty="0" err="1">
                <a:solidFill>
                  <a:srgbClr val="FFFF00"/>
                </a:solidFill>
              </a:rPr>
              <a:t>Мавка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Вербинка</a:t>
            </a:r>
            <a:r>
              <a:rPr lang="ru-RU" sz="1400" dirty="0">
                <a:solidFill>
                  <a:srgbClr val="FFFF00"/>
                </a:solidFill>
              </a:rPr>
              <a:t>», </a:t>
            </a:r>
            <a:r>
              <a:rPr lang="ru-RU" sz="1400" dirty="0" err="1">
                <a:solidFill>
                  <a:srgbClr val="FFFF00"/>
                </a:solidFill>
              </a:rPr>
              <a:t>зробивши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відео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або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інший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медіапродукт</a:t>
            </a:r>
            <a:r>
              <a:rPr lang="ru-RU" sz="1400" dirty="0">
                <a:solidFill>
                  <a:srgbClr val="FFFF00"/>
                </a:solidFill>
              </a:rPr>
              <a:t>.</a:t>
            </a:r>
          </a:p>
          <a:p>
            <a:pPr marL="342900" indent="-342900" algn="ctr">
              <a:buAutoNum type="arabicPeriod"/>
            </a:pPr>
            <a:r>
              <a:rPr lang="ru-RU" sz="1400" dirty="0" err="1">
                <a:solidFill>
                  <a:srgbClr val="FFFF00"/>
                </a:solidFill>
              </a:rPr>
              <a:t>Розмістіть</a:t>
            </a:r>
            <a:r>
              <a:rPr lang="ru-RU" sz="1400" dirty="0">
                <a:solidFill>
                  <a:srgbClr val="FFFF00"/>
                </a:solidFill>
              </a:rPr>
              <a:t> на </a:t>
            </a:r>
            <a:r>
              <a:rPr lang="ru-RU" sz="1400" dirty="0" err="1">
                <a:solidFill>
                  <a:srgbClr val="FFFF00"/>
                </a:solidFill>
              </a:rPr>
              <a:t>сторінці</a:t>
            </a:r>
            <a:r>
              <a:rPr lang="ru-RU" sz="1400" dirty="0">
                <a:solidFill>
                  <a:srgbClr val="FFFF00"/>
                </a:solidFill>
              </a:rPr>
              <a:t> в будь-</a:t>
            </a:r>
            <a:r>
              <a:rPr lang="ru-RU" sz="1400" dirty="0" err="1">
                <a:solidFill>
                  <a:srgbClr val="FFFF00"/>
                </a:solidFill>
              </a:rPr>
              <a:t>якій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соцмережі</a:t>
            </a:r>
            <a:r>
              <a:rPr lang="ru-RU" sz="1400" dirty="0">
                <a:solidFill>
                  <a:srgbClr val="FFFF00"/>
                </a:solidFill>
              </a:rPr>
              <a:t> з хештегом- </a:t>
            </a:r>
            <a:r>
              <a:rPr lang="ru-RU" sz="1400" dirty="0" err="1">
                <a:solidFill>
                  <a:srgbClr val="FFFF00"/>
                </a:solidFill>
              </a:rPr>
              <a:t>ідеєю</a:t>
            </a:r>
            <a:r>
              <a:rPr lang="ru-RU" sz="14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901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8A0370-4963-4FFA-953F-4C44407D09CE}"/>
              </a:ext>
            </a:extLst>
          </p:cNvPr>
          <p:cNvSpPr txBox="1"/>
          <p:nvPr/>
        </p:nvSpPr>
        <p:spPr>
          <a:xfrm>
            <a:off x="1092666" y="74364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https://youtu.be/pnuR2Z8YTVQ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2A1B5-B6D3-4C7B-835F-CCED7765E8E5}"/>
              </a:ext>
            </a:extLst>
          </p:cNvPr>
          <p:cNvSpPr txBox="1"/>
          <p:nvPr/>
        </p:nvSpPr>
        <p:spPr>
          <a:xfrm>
            <a:off x="1092666" y="124761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https://youtu.be/WP0VIW3jCUI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05496-FA5D-406A-B9C1-BE8197AD9F08}"/>
              </a:ext>
            </a:extLst>
          </p:cNvPr>
          <p:cNvSpPr txBox="1"/>
          <p:nvPr/>
        </p:nvSpPr>
        <p:spPr>
          <a:xfrm>
            <a:off x="5528345" y="-25799"/>
            <a:ext cx="675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/>
              <a:t>Корисні посилання:</a:t>
            </a:r>
            <a:endParaRPr lang="ru-RU" sz="4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3F757-A99E-43B0-88F4-5FF17209E99A}"/>
              </a:ext>
            </a:extLst>
          </p:cNvPr>
          <p:cNvSpPr txBox="1"/>
          <p:nvPr/>
        </p:nvSpPr>
        <p:spPr>
          <a:xfrm>
            <a:off x="1092666" y="1843751"/>
            <a:ext cx="10184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https://localhistory.org.ua/texts/statti/top-10-obraziv-ukrayinskoyi-demonologiyi/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3AEAEB-4DCF-485A-9368-138E86A02F04}"/>
              </a:ext>
            </a:extLst>
          </p:cNvPr>
          <p:cNvSpPr txBox="1"/>
          <p:nvPr/>
        </p:nvSpPr>
        <p:spPr>
          <a:xfrm>
            <a:off x="1166070" y="2397596"/>
            <a:ext cx="6140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https://youtu.be/ofIdL7ixxbQ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00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A94BF1B-E26B-4FE2-BA6E-D9C423434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919" y="122308"/>
            <a:ext cx="7554011" cy="760288"/>
          </a:xfrm>
        </p:spPr>
        <p:txBody>
          <a:bodyPr>
            <a:noAutofit/>
          </a:bodyPr>
          <a:lstStyle/>
          <a:p>
            <a:r>
              <a:rPr lang="uk-UA" sz="4400" dirty="0">
                <a:solidFill>
                  <a:srgbClr val="FFFF00"/>
                </a:solidFill>
              </a:rPr>
              <a:t>ВАСИЛЬ КОРОЛІВ-СТАРИЙ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DEBCC56-F832-41E2-A70B-598E233F14E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396538" y="130175"/>
            <a:ext cx="1795462" cy="2466975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0F995E4-0039-466C-BC70-FB8E4B6A794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3750" l="2708" r="93750">
                        <a14:foregroundMark x1="9375" y1="41250" x2="9375" y2="41250"/>
                        <a14:foregroundMark x1="4792" y1="49375" x2="4792" y2="49375"/>
                        <a14:foregroundMark x1="57292" y1="7187" x2="57292" y2="7187"/>
                        <a14:foregroundMark x1="87917" y1="41875" x2="87917" y2="41875"/>
                        <a14:foregroundMark x1="93958" y1="40313" x2="93958" y2="40313"/>
                        <a14:foregroundMark x1="64167" y1="93750" x2="64167" y2="93750"/>
                        <a14:foregroundMark x1="31250" y1="55937" x2="19792" y2="63438"/>
                        <a14:foregroundMark x1="19792" y1="63438" x2="3333" y2="57188"/>
                        <a14:foregroundMark x1="2917" y1="57813" x2="15417" y2="63125"/>
                        <a14:foregroundMark x1="15417" y1="63125" x2="28542" y2="62813"/>
                        <a14:foregroundMark x1="28542" y1="62813" x2="31042" y2="56563"/>
                        <a14:foregroundMark x1="2708" y1="59062" x2="15208" y2="64375"/>
                        <a14:foregroundMark x1="15208" y1="64375" x2="27708" y2="63125"/>
                        <a14:foregroundMark x1="27708" y1="63125" x2="28333" y2="6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747" y="1895655"/>
            <a:ext cx="5521325" cy="367982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88C6422-6FCD-489C-BE13-1DC978B3E6F3}"/>
              </a:ext>
            </a:extLst>
          </p:cNvPr>
          <p:cNvSpPr/>
          <p:nvPr/>
        </p:nvSpPr>
        <p:spPr>
          <a:xfrm>
            <a:off x="10022470" y="3212326"/>
            <a:ext cx="302149" cy="31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FD8CDB-FB29-45A0-9D67-60784F5F0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281" y="80393"/>
            <a:ext cx="2322112" cy="21324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8C425C-A7A8-4249-8DBF-5568472A47CD}"/>
              </a:ext>
            </a:extLst>
          </p:cNvPr>
          <p:cNvSpPr txBox="1"/>
          <p:nvPr/>
        </p:nvSpPr>
        <p:spPr>
          <a:xfrm>
            <a:off x="1126169" y="801726"/>
            <a:ext cx="74404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В. </a:t>
            </a:r>
            <a:r>
              <a:rPr lang="ru-RU" dirty="0" err="1"/>
              <a:t>Диканський</a:t>
            </a:r>
            <a:r>
              <a:rPr lang="ru-RU" dirty="0"/>
              <a:t>, </a:t>
            </a:r>
            <a:r>
              <a:rPr lang="ru-RU" dirty="0" err="1"/>
              <a:t>Старий</a:t>
            </a:r>
            <a:r>
              <a:rPr lang="ru-RU" dirty="0"/>
              <a:t> Василь, </a:t>
            </a:r>
            <a:r>
              <a:rPr lang="ru-RU" dirty="0" err="1"/>
              <a:t>Подорожний</a:t>
            </a:r>
            <a:r>
              <a:rPr lang="ru-RU" dirty="0"/>
              <a:t>, П. Щур, Хуторянин </a:t>
            </a:r>
            <a:r>
              <a:rPr lang="ru-RU" dirty="0" err="1"/>
              <a:t>Старий</a:t>
            </a:r>
            <a:r>
              <a:rPr lang="ru-RU" dirty="0"/>
              <a:t>, В. Дикий,</a:t>
            </a:r>
            <a:r>
              <a:rPr lang="en-US" dirty="0"/>
              <a:t>  </a:t>
            </a:r>
            <a:r>
              <a:rPr lang="ru-RU" dirty="0" err="1"/>
              <a:t>Amator</a:t>
            </a:r>
            <a:r>
              <a:rPr lang="ru-RU" dirty="0"/>
              <a:t>, В. Д., П-</a:t>
            </a:r>
            <a:r>
              <a:rPr lang="ru-RU" dirty="0" err="1"/>
              <a:t>ий</a:t>
            </a:r>
            <a:r>
              <a:rPr lang="ru-RU" dirty="0"/>
              <a:t> , Василь </a:t>
            </a:r>
            <a:r>
              <a:rPr lang="ru-RU" dirty="0" err="1"/>
              <a:t>Королів-Старий</a:t>
            </a:r>
            <a:r>
              <a:rPr lang="ru-RU" dirty="0"/>
              <a:t> – </a:t>
            </a:r>
            <a:r>
              <a:rPr lang="ru-RU" dirty="0" err="1"/>
              <a:t>псевдоніми</a:t>
            </a:r>
            <a:r>
              <a:rPr lang="ru-RU" dirty="0"/>
              <a:t> та </a:t>
            </a:r>
            <a:r>
              <a:rPr lang="ru-RU" dirty="0" err="1"/>
              <a:t>криптоніми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письменника</a:t>
            </a:r>
            <a:r>
              <a:rPr lang="ru-RU" dirty="0"/>
              <a:t>, </a:t>
            </a:r>
            <a:r>
              <a:rPr lang="ru-RU" dirty="0" err="1"/>
              <a:t>казкаря</a:t>
            </a:r>
            <a:r>
              <a:rPr lang="en-US" dirty="0"/>
              <a:t> </a:t>
            </a:r>
            <a:r>
              <a:rPr lang="ru-RU" dirty="0"/>
              <a:t>родом з </a:t>
            </a:r>
            <a:r>
              <a:rPr lang="ru-RU" dirty="0" err="1"/>
              <a:t>Полтавщини</a:t>
            </a:r>
            <a:r>
              <a:rPr lang="ru-RU" dirty="0"/>
              <a:t>  </a:t>
            </a:r>
            <a:r>
              <a:rPr lang="ru-RU" b="1" dirty="0">
                <a:solidFill>
                  <a:srgbClr val="FFFF00"/>
                </a:solidFill>
              </a:rPr>
              <a:t>Василя </a:t>
            </a:r>
            <a:r>
              <a:rPr lang="ru-RU" b="1" dirty="0" err="1">
                <a:solidFill>
                  <a:srgbClr val="FFFF00"/>
                </a:solidFill>
              </a:rPr>
              <a:t>Короліва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  <a:r>
              <a:rPr lang="ru-RU" b="1" dirty="0" err="1">
                <a:solidFill>
                  <a:srgbClr val="FFFF00"/>
                </a:solidFill>
              </a:rPr>
              <a:t>Ще</a:t>
            </a:r>
            <a:r>
              <a:rPr lang="ru-RU" b="1" dirty="0">
                <a:solidFill>
                  <a:srgbClr val="FFFF00"/>
                </a:solidFill>
              </a:rPr>
              <a:t> в </a:t>
            </a:r>
            <a:r>
              <a:rPr lang="ru-RU" b="1" dirty="0" err="1">
                <a:solidFill>
                  <a:srgbClr val="FFFF00"/>
                </a:solidFill>
              </a:rPr>
              <a:t>дитячому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віці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вирішив</a:t>
            </a:r>
            <a:r>
              <a:rPr lang="ru-RU" b="1" dirty="0">
                <a:solidFill>
                  <a:srgbClr val="FFFF00"/>
                </a:solidFill>
              </a:rPr>
              <a:t> бути </a:t>
            </a:r>
            <a:r>
              <a:rPr lang="ru-RU" b="1" dirty="0" err="1">
                <a:solidFill>
                  <a:srgbClr val="FFFF00"/>
                </a:solidFill>
              </a:rPr>
              <a:t>письменником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малярем</a:t>
            </a:r>
            <a:r>
              <a:rPr lang="ru-RU" b="1" dirty="0">
                <a:solidFill>
                  <a:srgbClr val="FFFF00"/>
                </a:solidFill>
              </a:rPr>
              <a:t> і </a:t>
            </a:r>
            <a:r>
              <a:rPr lang="ru-RU" b="1" dirty="0" err="1">
                <a:solidFill>
                  <a:srgbClr val="FFFF00"/>
                </a:solidFill>
              </a:rPr>
              <a:t>лікарем</a:t>
            </a:r>
            <a:r>
              <a:rPr lang="ru-RU" b="1" dirty="0">
                <a:solidFill>
                  <a:srgbClr val="FFFF00"/>
                </a:solidFill>
              </a:rPr>
              <a:t>. Свою </a:t>
            </a:r>
            <a:r>
              <a:rPr lang="uk-UA" b="1" dirty="0">
                <a:solidFill>
                  <a:srgbClr val="FFFF00"/>
                </a:solidFill>
              </a:rPr>
              <a:t>мету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вповні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uk-UA" b="1" dirty="0" err="1">
                <a:solidFill>
                  <a:srgbClr val="FFFF00"/>
                </a:solidFill>
              </a:rPr>
              <a:t>реалізува</a:t>
            </a:r>
            <a:r>
              <a:rPr lang="ru-RU" b="1" dirty="0">
                <a:solidFill>
                  <a:srgbClr val="FFFF00"/>
                </a:solidFill>
              </a:rPr>
              <a:t>в у </a:t>
            </a:r>
            <a:r>
              <a:rPr lang="ru-RU" b="1" dirty="0" err="1">
                <a:solidFill>
                  <a:srgbClr val="FFFF00"/>
                </a:solidFill>
              </a:rPr>
              <a:t>всіх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трьох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напрямах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96CB3-02BD-4A6A-AB09-4602607B6F96}"/>
              </a:ext>
            </a:extLst>
          </p:cNvPr>
          <p:cNvSpPr txBox="1"/>
          <p:nvPr/>
        </p:nvSpPr>
        <p:spPr>
          <a:xfrm>
            <a:off x="9565419" y="2887990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b="1" dirty="0">
                <a:solidFill>
                  <a:schemeClr val="tx2">
                    <a:lumMod val="10000"/>
                  </a:schemeClr>
                </a:solidFill>
              </a:rPr>
              <a:t>с. Ладан</a:t>
            </a:r>
            <a:endParaRPr lang="ru-RU" sz="1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642B20E-6F26-48F3-A670-F1406D0342B5}"/>
              </a:ext>
            </a:extLst>
          </p:cNvPr>
          <p:cNvSpPr/>
          <p:nvPr/>
        </p:nvSpPr>
        <p:spPr>
          <a:xfrm>
            <a:off x="10756122" y="3272311"/>
            <a:ext cx="302149" cy="310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A5BE1D-A538-4665-98F9-A206DE15C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930" y="4476388"/>
            <a:ext cx="3379442" cy="21121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7927BC-C166-4CCF-818B-F532BF916EFA}"/>
              </a:ext>
            </a:extLst>
          </p:cNvPr>
          <p:cNvSpPr txBox="1"/>
          <p:nvPr/>
        </p:nvSpPr>
        <p:spPr>
          <a:xfrm>
            <a:off x="1091846" y="2609096"/>
            <a:ext cx="609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Навчався</a:t>
            </a:r>
            <a:r>
              <a:rPr lang="ru-RU" dirty="0"/>
              <a:t> в </a:t>
            </a:r>
            <a:r>
              <a:rPr lang="ru-RU" dirty="0" err="1"/>
              <a:t>Полтавській</a:t>
            </a:r>
            <a:r>
              <a:rPr lang="ru-RU" dirty="0"/>
              <a:t> </a:t>
            </a:r>
            <a:r>
              <a:rPr lang="ru-RU" dirty="0" err="1"/>
              <a:t>духовній</a:t>
            </a:r>
            <a:r>
              <a:rPr lang="ru-RU" dirty="0"/>
              <a:t> </a:t>
            </a:r>
            <a:r>
              <a:rPr lang="ru-RU" dirty="0" err="1"/>
              <a:t>семінарії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— у </a:t>
            </a:r>
            <a:r>
              <a:rPr lang="ru-RU" dirty="0" err="1"/>
              <a:t>Харківському</a:t>
            </a:r>
            <a:r>
              <a:rPr lang="ru-RU" dirty="0"/>
              <a:t> ветеринарному </a:t>
            </a:r>
            <a:r>
              <a:rPr lang="ru-RU" dirty="0" err="1"/>
              <a:t>інституті</a:t>
            </a:r>
            <a:r>
              <a:rPr lang="ru-RU" dirty="0"/>
              <a:t>. </a:t>
            </a:r>
          </a:p>
          <a:p>
            <a:r>
              <a:rPr lang="ru-RU" dirty="0" err="1"/>
              <a:t>Працював</a:t>
            </a:r>
            <a:r>
              <a:rPr lang="ru-RU" dirty="0"/>
              <a:t> ветеринаром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видав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популярний</a:t>
            </a:r>
            <a:r>
              <a:rPr lang="ru-RU" dirty="0"/>
              <a:t> у той час </a:t>
            </a:r>
            <a:r>
              <a:rPr lang="ru-RU" dirty="0" err="1"/>
              <a:t>посібник</a:t>
            </a:r>
            <a:r>
              <a:rPr lang="ru-RU" dirty="0"/>
              <a:t> для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BF73B-A245-4D90-80C1-9034B9D7E830}"/>
              </a:ext>
            </a:extLst>
          </p:cNvPr>
          <p:cNvSpPr txBox="1"/>
          <p:nvPr/>
        </p:nvSpPr>
        <p:spPr>
          <a:xfrm>
            <a:off x="1060180" y="3809425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Займався</a:t>
            </a:r>
            <a:r>
              <a:rPr lang="ru-RU" dirty="0"/>
              <a:t> </a:t>
            </a:r>
            <a:r>
              <a:rPr lang="ru-RU" dirty="0" err="1"/>
              <a:t>журналістикою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активним</a:t>
            </a:r>
            <a:r>
              <a:rPr lang="ru-RU" dirty="0"/>
              <a:t> </a:t>
            </a:r>
            <a:r>
              <a:rPr lang="ru-RU" dirty="0" err="1"/>
              <a:t>дописувачем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газет «Рада», «</a:t>
            </a:r>
            <a:r>
              <a:rPr lang="ru-RU" dirty="0" err="1"/>
              <a:t>Хлібороб</a:t>
            </a:r>
            <a:r>
              <a:rPr lang="ru-RU" dirty="0"/>
              <a:t>», «</a:t>
            </a:r>
            <a:r>
              <a:rPr lang="ru-RU" dirty="0" err="1"/>
              <a:t>Засів</a:t>
            </a:r>
            <a:r>
              <a:rPr lang="ru-RU" dirty="0"/>
              <a:t>», редактором журналу «</a:t>
            </a:r>
            <a:r>
              <a:rPr lang="ru-RU" dirty="0" err="1"/>
              <a:t>Книгар</a:t>
            </a:r>
            <a:r>
              <a:rPr lang="ru-RU" dirty="0"/>
              <a:t>».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8CFF1-1F68-4A97-ABCD-A1ECFE44375A}"/>
              </a:ext>
            </a:extLst>
          </p:cNvPr>
          <p:cNvSpPr txBox="1"/>
          <p:nvPr/>
        </p:nvSpPr>
        <p:spPr>
          <a:xfrm>
            <a:off x="980448" y="4732755"/>
            <a:ext cx="60946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Автор </a:t>
            </a:r>
            <a:r>
              <a:rPr lang="ru-RU" dirty="0" err="1"/>
              <a:t>збірок</a:t>
            </a:r>
            <a:r>
              <a:rPr lang="ru-RU" dirty="0"/>
              <a:t> </a:t>
            </a:r>
            <a:r>
              <a:rPr lang="ru-RU" dirty="0" err="1"/>
              <a:t>казок</a:t>
            </a:r>
            <a:r>
              <a:rPr lang="ru-RU" dirty="0"/>
              <a:t> "Нечиста сила", (</a:t>
            </a:r>
            <a:r>
              <a:rPr lang="ru-RU" dirty="0" err="1"/>
              <a:t>Каліш</a:t>
            </a:r>
            <a:r>
              <a:rPr lang="ru-RU" dirty="0"/>
              <a:t> 1923), "</a:t>
            </a:r>
            <a:r>
              <a:rPr lang="ru-RU" dirty="0" err="1"/>
              <a:t>Чарівне</a:t>
            </a:r>
            <a:r>
              <a:rPr lang="ru-RU" dirty="0"/>
              <a:t> </a:t>
            </a:r>
            <a:r>
              <a:rPr lang="ru-RU" dirty="0" err="1"/>
              <a:t>намисто</a:t>
            </a:r>
            <a:r>
              <a:rPr lang="ru-RU" dirty="0"/>
              <a:t>", (</a:t>
            </a:r>
            <a:r>
              <a:rPr lang="ru-RU" dirty="0" err="1"/>
              <a:t>Львів</a:t>
            </a:r>
            <a:r>
              <a:rPr lang="ru-RU" dirty="0"/>
              <a:t> 1937), низки </a:t>
            </a:r>
            <a:r>
              <a:rPr lang="ru-RU" dirty="0" err="1"/>
              <a:t>сценічних</a:t>
            </a:r>
            <a:r>
              <a:rPr lang="ru-RU" dirty="0"/>
              <a:t> </a:t>
            </a:r>
            <a:r>
              <a:rPr lang="ru-RU" dirty="0" err="1"/>
              <a:t>п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ʹ</a:t>
            </a:r>
            <a:r>
              <a:rPr lang="ru-RU" dirty="0" err="1"/>
              <a:t>єсок</a:t>
            </a:r>
            <a:r>
              <a:rPr lang="ru-RU" dirty="0"/>
              <a:t> для </a:t>
            </a:r>
            <a:r>
              <a:rPr lang="ru-RU" dirty="0" err="1"/>
              <a:t>дитячого</a:t>
            </a:r>
            <a:r>
              <a:rPr lang="ru-RU" dirty="0"/>
              <a:t> театру </a:t>
            </a:r>
            <a:r>
              <a:rPr lang="ru-RU" dirty="0" err="1"/>
              <a:t>віршованої</a:t>
            </a:r>
            <a:r>
              <a:rPr lang="ru-RU" dirty="0"/>
              <a:t> </a:t>
            </a:r>
            <a:r>
              <a:rPr lang="ru-RU" dirty="0" err="1"/>
              <a:t>моральної</a:t>
            </a:r>
            <a:r>
              <a:rPr lang="ru-RU" dirty="0"/>
              <a:t> </a:t>
            </a:r>
            <a:r>
              <a:rPr lang="ru-RU" dirty="0" err="1"/>
              <a:t>казки</a:t>
            </a:r>
            <a:r>
              <a:rPr lang="ru-RU" dirty="0"/>
              <a:t> "</a:t>
            </a:r>
            <a:r>
              <a:rPr lang="ru-RU" dirty="0" err="1"/>
              <a:t>Зух</a:t>
            </a:r>
            <a:r>
              <a:rPr lang="ru-RU" dirty="0"/>
              <a:t> </a:t>
            </a:r>
            <a:r>
              <a:rPr lang="ru-RU" dirty="0" err="1"/>
              <a:t>Клапоух</a:t>
            </a:r>
            <a:r>
              <a:rPr lang="ru-RU" dirty="0"/>
              <a:t>».</a:t>
            </a:r>
          </a:p>
          <a:p>
            <a:r>
              <a:rPr lang="ru-RU" dirty="0"/>
              <a:t> Як художник, написав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ікон</a:t>
            </a:r>
            <a:r>
              <a:rPr lang="ru-RU" dirty="0"/>
              <a:t> та </a:t>
            </a:r>
            <a:r>
              <a:rPr lang="ru-RU" dirty="0" err="1"/>
              <a:t>виконав</a:t>
            </a:r>
            <a:r>
              <a:rPr lang="ru-RU" dirty="0"/>
              <a:t> </a:t>
            </a:r>
            <a:r>
              <a:rPr lang="ru-RU" dirty="0" err="1"/>
              <a:t>розпис</a:t>
            </a:r>
            <a:r>
              <a:rPr lang="ru-RU" dirty="0"/>
              <a:t> </a:t>
            </a:r>
            <a:r>
              <a:rPr lang="ru-RU" dirty="0" err="1"/>
              <a:t>Василіанської</a:t>
            </a:r>
            <a:r>
              <a:rPr lang="ru-RU" dirty="0"/>
              <a:t> </a:t>
            </a:r>
            <a:r>
              <a:rPr lang="ru-RU" dirty="0" err="1"/>
              <a:t>монастирської</a:t>
            </a:r>
            <a:r>
              <a:rPr lang="ru-RU" dirty="0"/>
              <a:t> церкви в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Імстичево</a:t>
            </a:r>
            <a:r>
              <a:rPr lang="ru-RU" dirty="0"/>
              <a:t> на </a:t>
            </a:r>
            <a:r>
              <a:rPr lang="ru-RU" dirty="0" err="1"/>
              <a:t>Закарпатті</a:t>
            </a:r>
            <a:r>
              <a:rPr lang="ru-RU" dirty="0"/>
              <a:t> 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9132DA-DE04-4C2B-83BC-78887483F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132" y="4702703"/>
            <a:ext cx="3034698" cy="19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0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CB815-EC73-418D-8283-47141ECB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396" y="672"/>
            <a:ext cx="3550232" cy="1077229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FFFF00"/>
                </a:solidFill>
              </a:rPr>
              <a:t>Асоціації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FC440E-33D4-46B7-9C4C-591F876A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3" y="436524"/>
            <a:ext cx="4964123" cy="648022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F6B488B-1FD5-4545-9470-1DBD11CE009F}"/>
              </a:ext>
            </a:extLst>
          </p:cNvPr>
          <p:cNvSpPr/>
          <p:nvPr/>
        </p:nvSpPr>
        <p:spPr>
          <a:xfrm>
            <a:off x="524786" y="4261899"/>
            <a:ext cx="1144986" cy="1073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62E0DF0-C731-4285-8CC7-3E60C43E7D1A}"/>
              </a:ext>
            </a:extLst>
          </p:cNvPr>
          <p:cNvSpPr/>
          <p:nvPr/>
        </p:nvSpPr>
        <p:spPr>
          <a:xfrm>
            <a:off x="6698059" y="1096896"/>
            <a:ext cx="1542553" cy="1407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ЧОРТ, МАРА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626F0ED-0551-4D74-AA11-B41349385E74}"/>
              </a:ext>
            </a:extLst>
          </p:cNvPr>
          <p:cNvSpPr/>
          <p:nvPr/>
        </p:nvSpPr>
        <p:spPr>
          <a:xfrm>
            <a:off x="9633303" y="2160596"/>
            <a:ext cx="1717482" cy="1590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ЗЛО, ШКОДА ЛЮДЯМ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629DF09-D637-413D-9802-9D4A0BA097E8}"/>
              </a:ext>
            </a:extLst>
          </p:cNvPr>
          <p:cNvSpPr/>
          <p:nvPr/>
        </p:nvSpPr>
        <p:spPr>
          <a:xfrm>
            <a:off x="6906950" y="2597873"/>
            <a:ext cx="2324267" cy="1952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2"/>
                </a:solidFill>
              </a:rPr>
              <a:t>НЕЧИСТА СИЛА</a:t>
            </a: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9DCC1DC-8ED6-4250-9A6A-A192F25FC872}"/>
              </a:ext>
            </a:extLst>
          </p:cNvPr>
          <p:cNvSpPr/>
          <p:nvPr/>
        </p:nvSpPr>
        <p:spPr>
          <a:xfrm>
            <a:off x="9191755" y="3798662"/>
            <a:ext cx="2324267" cy="1952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ВОВКУЛАКА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E11231B-2FA5-43B2-8884-00718F29263F}"/>
              </a:ext>
            </a:extLst>
          </p:cNvPr>
          <p:cNvSpPr/>
          <p:nvPr/>
        </p:nvSpPr>
        <p:spPr>
          <a:xfrm>
            <a:off x="7664971" y="5082498"/>
            <a:ext cx="1875018" cy="1716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ТЕМНИЙ ЛІС, БОЛОТО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54D6570-F969-4719-9BDE-4D1C284C906C}"/>
              </a:ext>
            </a:extLst>
          </p:cNvPr>
          <p:cNvSpPr/>
          <p:nvPr/>
        </p:nvSpPr>
        <p:spPr>
          <a:xfrm>
            <a:off x="4914424" y="1596482"/>
            <a:ext cx="1749800" cy="1582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СТРАХ,</a:t>
            </a:r>
          </a:p>
          <a:p>
            <a:pPr algn="ctr"/>
            <a:r>
              <a:rPr lang="uk-UA" b="1" dirty="0">
                <a:solidFill>
                  <a:schemeClr val="bg2"/>
                </a:solidFill>
              </a:rPr>
              <a:t>ЖАХ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CDCCA79-5835-4349-8D18-CC4907E6E93A}"/>
              </a:ext>
            </a:extLst>
          </p:cNvPr>
          <p:cNvSpPr/>
          <p:nvPr/>
        </p:nvSpPr>
        <p:spPr>
          <a:xfrm>
            <a:off x="4819639" y="3145688"/>
            <a:ext cx="1611464" cy="1582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ВІДЬМА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A44CCA-E8B1-4E98-8208-77D910CBB068}"/>
              </a:ext>
            </a:extLst>
          </p:cNvPr>
          <p:cNvSpPr/>
          <p:nvPr/>
        </p:nvSpPr>
        <p:spPr>
          <a:xfrm>
            <a:off x="8392570" y="1096896"/>
            <a:ext cx="1542552" cy="1429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УПИР, ВАМПІР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00337A5-342A-425B-8252-F616F3C5F214}"/>
              </a:ext>
            </a:extLst>
          </p:cNvPr>
          <p:cNvSpPr/>
          <p:nvPr/>
        </p:nvSpPr>
        <p:spPr>
          <a:xfrm>
            <a:off x="5197236" y="4658058"/>
            <a:ext cx="2247743" cy="1725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2"/>
                </a:solidFill>
              </a:rPr>
              <a:t>ПОТЕРЧАТА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7" name="Свиток: вертикальный 16">
            <a:extLst>
              <a:ext uri="{FF2B5EF4-FFF2-40B4-BE49-F238E27FC236}">
                <a16:creationId xmlns:a16="http://schemas.microsoft.com/office/drawing/2014/main" id="{BDD4356C-E644-43E6-AB16-927B0D50BFF1}"/>
              </a:ext>
            </a:extLst>
          </p:cNvPr>
          <p:cNvSpPr/>
          <p:nvPr/>
        </p:nvSpPr>
        <p:spPr>
          <a:xfrm>
            <a:off x="87284" y="-67487"/>
            <a:ext cx="12467646" cy="679890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i="1" dirty="0">
                <a:solidFill>
                  <a:schemeClr val="tx2">
                    <a:lumMod val="10000"/>
                  </a:schemeClr>
                </a:solidFill>
              </a:rPr>
              <a:t>                         ДІАЛОГ З АВТОРОМ ЗБІРКИ</a:t>
            </a:r>
          </a:p>
          <a:p>
            <a:endParaRPr lang="ru-RU" i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«Дарма,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інтелігентні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люди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ставляться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до «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нечистої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сили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» з легкою та добродушною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посмішкою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 Дарма,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тепер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знайдеш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освіченої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людини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котра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б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йняла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віри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якомусь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чортовинню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Однаково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—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найосвіченіша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найінтелігентніша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людина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нашого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віку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бодай для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форми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вислову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згадує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чорта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диявола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якогось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«злого духа».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Найчастіш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ця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згадка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буває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тільки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словом лайки,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тим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завченим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порожнім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звуком,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має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собі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жодного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змісту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...</a:t>
            </a:r>
          </a:p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...Тим-то, коли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вже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ми не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можемо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вигнати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чортовиння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з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нашого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світу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то ж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краще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буде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розповідати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про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нього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дітям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як про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персоніфіковані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сили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природи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по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змозі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позбавляючи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їх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елементів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зла та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ворожості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?!» (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В.Королів-Старий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) </a:t>
            </a:r>
          </a:p>
          <a:p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Письменник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своєю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книжкою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казок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неначе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запитує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читачів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b="1" i="1" dirty="0" err="1">
                <a:solidFill>
                  <a:srgbClr val="FFFF00"/>
                </a:solidFill>
              </a:rPr>
              <a:t>чи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варто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відмовлятися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від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тієї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багатющої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духовної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спадщини</a:t>
            </a:r>
            <a:r>
              <a:rPr lang="ru-RU" b="1" i="1" dirty="0">
                <a:solidFill>
                  <a:srgbClr val="FFFF00"/>
                </a:solidFill>
              </a:rPr>
              <a:t>, яку народи </a:t>
            </a:r>
            <a:r>
              <a:rPr lang="ru-RU" b="1" i="1" dirty="0" err="1">
                <a:solidFill>
                  <a:srgbClr val="FFFF00"/>
                </a:solidFill>
              </a:rPr>
              <a:t>викохували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віками</a:t>
            </a:r>
            <a:r>
              <a:rPr lang="ru-RU" b="1" i="1" dirty="0">
                <a:solidFill>
                  <a:srgbClr val="FFFF00"/>
                </a:solidFill>
              </a:rPr>
              <a:t>? 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І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відповідає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: «Навряд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варто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!» Не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замикаючись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як про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це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мовилось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вище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тільки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в рамках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українського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фольклору,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він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хоче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зацікавити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юного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читача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міфологією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інших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народів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 Але для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цього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само собою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зрозуміло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українська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дитина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мусить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насамперед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засвоїти</a:t>
            </a:r>
            <a:r>
              <a:rPr lang="ru-RU" b="1" i="1" dirty="0">
                <a:solidFill>
                  <a:srgbClr val="FFFF00"/>
                </a:solidFill>
              </a:rPr>
              <a:t> свою </a:t>
            </a:r>
            <a:r>
              <a:rPr lang="ru-RU" b="1" i="1" dirty="0" err="1">
                <a:solidFill>
                  <a:srgbClr val="FFFF00"/>
                </a:solidFill>
              </a:rPr>
              <a:t>національну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фольклорну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стихію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Окрім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того, автор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великі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надії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покладає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на те,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його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казки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якоюсь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мірою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привчають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дітей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стати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уважнішими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чуйнішими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добрішими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Недарма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хорі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русалок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мажорним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акордом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звучать </a:t>
            </a:r>
            <a:r>
              <a:rPr lang="ru-RU" i="1" dirty="0" err="1">
                <a:solidFill>
                  <a:schemeClr val="tx2">
                    <a:lumMod val="10000"/>
                  </a:schemeClr>
                </a:solidFill>
              </a:rPr>
              <a:t>такі</a:t>
            </a:r>
            <a:r>
              <a:rPr lang="ru-RU" i="1" dirty="0">
                <a:solidFill>
                  <a:schemeClr val="tx2">
                    <a:lumMod val="10000"/>
                  </a:schemeClr>
                </a:solidFill>
              </a:rPr>
              <a:t> слова:</a:t>
            </a:r>
          </a:p>
          <a:p>
            <a:r>
              <a:rPr lang="ru-RU" i="1" dirty="0">
                <a:solidFill>
                  <a:srgbClr val="FFFF00"/>
                </a:solidFill>
              </a:rPr>
              <a:t>Хай правда по </a:t>
            </a:r>
            <a:r>
              <a:rPr lang="ru-RU" i="1" dirty="0" err="1">
                <a:solidFill>
                  <a:srgbClr val="FFFF00"/>
                </a:solidFill>
              </a:rPr>
              <a:t>світу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полине</a:t>
            </a:r>
            <a:r>
              <a:rPr lang="ru-RU" i="1" dirty="0">
                <a:solidFill>
                  <a:srgbClr val="FFFF00"/>
                </a:solidFill>
              </a:rPr>
              <a:t>,</a:t>
            </a:r>
          </a:p>
          <a:p>
            <a:r>
              <a:rPr lang="ru-RU" i="1" dirty="0" err="1">
                <a:solidFill>
                  <a:srgbClr val="FFFF00"/>
                </a:solidFill>
              </a:rPr>
              <a:t>Щасливі</a:t>
            </a:r>
            <a:r>
              <a:rPr lang="ru-RU" i="1" dirty="0">
                <a:solidFill>
                  <a:srgbClr val="FFFF00"/>
                </a:solidFill>
              </a:rPr>
              <a:t> най </a:t>
            </a:r>
            <a:r>
              <a:rPr lang="ru-RU" i="1" dirty="0" err="1">
                <a:solidFill>
                  <a:srgbClr val="FFFF00"/>
                </a:solidFill>
              </a:rPr>
              <a:t>будуть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всі</a:t>
            </a:r>
            <a:r>
              <a:rPr lang="ru-RU" i="1" dirty="0">
                <a:solidFill>
                  <a:srgbClr val="FFFF00"/>
                </a:solidFill>
              </a:rPr>
              <a:t> люди...</a:t>
            </a:r>
          </a:p>
          <a:p>
            <a:r>
              <a:rPr lang="ru-RU" i="1" dirty="0" err="1">
                <a:solidFill>
                  <a:srgbClr val="FFFF00"/>
                </a:solidFill>
              </a:rPr>
              <a:t>Звідціль</a:t>
            </a:r>
            <a:r>
              <a:rPr lang="ru-RU" i="1" dirty="0">
                <a:solidFill>
                  <a:srgbClr val="FFFF00"/>
                </a:solidFill>
              </a:rPr>
              <a:t>, з </a:t>
            </a:r>
            <a:r>
              <a:rPr lang="ru-RU" i="1" dirty="0" err="1">
                <a:solidFill>
                  <a:srgbClr val="FFFF00"/>
                </a:solidFill>
              </a:rPr>
              <a:t>чарівної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Вкраїни</a:t>
            </a:r>
            <a:r>
              <a:rPr lang="ru-RU" i="1" dirty="0">
                <a:solidFill>
                  <a:srgbClr val="FFFF00"/>
                </a:solidFill>
              </a:rPr>
              <a:t>,</a:t>
            </a:r>
          </a:p>
          <a:p>
            <a:r>
              <a:rPr lang="ru-RU" i="1" dirty="0">
                <a:solidFill>
                  <a:srgbClr val="FFFF00"/>
                </a:solidFill>
              </a:rPr>
              <a:t>Хай </a:t>
            </a:r>
            <a:r>
              <a:rPr lang="ru-RU" i="1" dirty="0" err="1">
                <a:solidFill>
                  <a:srgbClr val="FFFF00"/>
                </a:solidFill>
              </a:rPr>
              <a:t>радість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розійдеться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всюди</a:t>
            </a:r>
            <a:r>
              <a:rPr lang="ru-RU" i="1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13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B7621-5869-4D45-9288-FC9A1108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58" y="105540"/>
            <a:ext cx="10412083" cy="1077229"/>
          </a:xfrm>
        </p:spPr>
        <p:txBody>
          <a:bodyPr>
            <a:noAutofit/>
          </a:bodyPr>
          <a:lstStyle/>
          <a:p>
            <a:r>
              <a:rPr lang="uk-UA" sz="4000" b="1" dirty="0"/>
              <a:t>Традиційна українська демонологія, або ОКУЛЬТНІ УЯВЛЕННЯ НАШОГО НАРОДУ</a:t>
            </a:r>
            <a:endParaRPr lang="ru-RU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6DB98-CEF8-4257-820B-15C5F4402F89}"/>
              </a:ext>
            </a:extLst>
          </p:cNvPr>
          <p:cNvSpPr txBox="1"/>
          <p:nvPr/>
        </p:nvSpPr>
        <p:spPr>
          <a:xfrm>
            <a:off x="1595887" y="1227507"/>
            <a:ext cx="10023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</a:rPr>
              <a:t>Демонічний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світ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наші</a:t>
            </a:r>
            <a:r>
              <a:rPr lang="ru-RU" sz="2400" b="1" dirty="0">
                <a:solidFill>
                  <a:srgbClr val="FFFF00"/>
                </a:solidFill>
              </a:rPr>
              <a:t> предки  </a:t>
            </a:r>
            <a:r>
              <a:rPr lang="ru-RU" sz="2400" b="1" dirty="0" err="1">
                <a:solidFill>
                  <a:srgbClr val="FFFF00"/>
                </a:solidFill>
              </a:rPr>
              <a:t>розділяли</a:t>
            </a:r>
            <a:r>
              <a:rPr lang="ru-RU" sz="2400" b="1" dirty="0">
                <a:solidFill>
                  <a:srgbClr val="FFFF00"/>
                </a:solidFill>
              </a:rPr>
              <a:t> на три </a:t>
            </a:r>
            <a:r>
              <a:rPr lang="ru-RU" sz="2400" b="1" dirty="0" err="1">
                <a:solidFill>
                  <a:srgbClr val="FFFF00"/>
                </a:solidFill>
              </a:rPr>
              <a:t>групи</a:t>
            </a:r>
            <a:r>
              <a:rPr lang="ru-RU" sz="24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806E09D8-CD05-4EC6-82C4-544B64B8952D}"/>
              </a:ext>
            </a:extLst>
          </p:cNvPr>
          <p:cNvSpPr/>
          <p:nvPr/>
        </p:nvSpPr>
        <p:spPr>
          <a:xfrm>
            <a:off x="327804" y="1837427"/>
            <a:ext cx="2794959" cy="72646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ДУХИ ПРИРОДИ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F99082BE-E94E-45CA-922C-E9411817623D}"/>
              </a:ext>
            </a:extLst>
          </p:cNvPr>
          <p:cNvSpPr/>
          <p:nvPr/>
        </p:nvSpPr>
        <p:spPr>
          <a:xfrm>
            <a:off x="4067355" y="1820173"/>
            <a:ext cx="2907101" cy="74372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ДОМАШНІ ДУХИ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2F478EBE-74EC-4FEC-AB86-F57F15922DC5}"/>
              </a:ext>
            </a:extLst>
          </p:cNvPr>
          <p:cNvSpPr/>
          <p:nvPr/>
        </p:nvSpPr>
        <p:spPr>
          <a:xfrm>
            <a:off x="8073246" y="1809048"/>
            <a:ext cx="2736011" cy="7358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ЗЛІ ДУХИ</a:t>
            </a:r>
          </a:p>
          <a:p>
            <a:pPr algn="ctr"/>
            <a:r>
              <a:rPr lang="uk-UA" b="1" dirty="0">
                <a:solidFill>
                  <a:schemeClr val="tx2">
                    <a:lumMod val="10000"/>
                  </a:schemeClr>
                </a:solidFill>
              </a:rPr>
              <a:t>(НЕЧИСТА СИЛА)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6A2AB02-5A8D-45D1-B7C6-6C79642C3260}"/>
              </a:ext>
            </a:extLst>
          </p:cNvPr>
          <p:cNvSpPr/>
          <p:nvPr/>
        </p:nvSpPr>
        <p:spPr>
          <a:xfrm>
            <a:off x="4067355" y="2855439"/>
            <a:ext cx="2975279" cy="259158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Домовик, </a:t>
            </a:r>
            <a:r>
              <a:rPr lang="ru-RU" b="1" dirty="0" err="1">
                <a:solidFill>
                  <a:srgbClr val="002060"/>
                </a:solidFill>
              </a:rPr>
              <a:t>домівник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/>
              <a:t>— сторож </a:t>
            </a:r>
            <a:r>
              <a:rPr lang="ru-RU" dirty="0" err="1"/>
              <a:t>домашнього</a:t>
            </a:r>
            <a:r>
              <a:rPr lang="ru-RU" dirty="0"/>
              <a:t> </a:t>
            </a:r>
            <a:r>
              <a:rPr lang="ru-RU" dirty="0" err="1"/>
              <a:t>вогнища</a:t>
            </a:r>
            <a:r>
              <a:rPr lang="ru-RU" dirty="0"/>
              <a:t>.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Цур</a:t>
            </a:r>
            <a:r>
              <a:rPr lang="ru-RU" b="1" dirty="0">
                <a:solidFill>
                  <a:srgbClr val="002060"/>
                </a:solidFill>
              </a:rPr>
              <a:t>, Щур </a:t>
            </a:r>
            <a:r>
              <a:rPr lang="ru-RU" dirty="0"/>
              <a:t>— </a:t>
            </a:r>
            <a:r>
              <a:rPr lang="ru-RU" dirty="0" err="1"/>
              <a:t>домашнє</a:t>
            </a:r>
            <a:r>
              <a:rPr lang="ru-RU" dirty="0"/>
              <a:t> божество, </a:t>
            </a:r>
            <a:r>
              <a:rPr lang="ru-RU" dirty="0" err="1"/>
              <a:t>охоронець</a:t>
            </a:r>
            <a:r>
              <a:rPr lang="ru-RU" dirty="0"/>
              <a:t> роду, </a:t>
            </a:r>
            <a:r>
              <a:rPr lang="ru-RU" dirty="0" err="1"/>
              <a:t>посланець</a:t>
            </a:r>
            <a:r>
              <a:rPr lang="ru-RU" dirty="0"/>
              <a:t> душ </a:t>
            </a:r>
            <a:r>
              <a:rPr lang="ru-RU" dirty="0" err="1"/>
              <a:t>померлих</a:t>
            </a:r>
            <a:r>
              <a:rPr lang="ru-RU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ADA41-BFE6-4B6D-BCC8-A9B7E6AAB90A}"/>
              </a:ext>
            </a:extLst>
          </p:cNvPr>
          <p:cNvSpPr txBox="1"/>
          <p:nvPr/>
        </p:nvSpPr>
        <p:spPr>
          <a:xfrm>
            <a:off x="4272591" y="5741010"/>
            <a:ext cx="7601309" cy="92333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традиційних</a:t>
            </a:r>
            <a:r>
              <a:rPr lang="ru-RU" dirty="0"/>
              <a:t> </a:t>
            </a:r>
            <a:r>
              <a:rPr lang="ru-RU" dirty="0" err="1"/>
              <a:t>міфологічних</a:t>
            </a:r>
            <a:r>
              <a:rPr lang="ru-RU" dirty="0"/>
              <a:t> </a:t>
            </a:r>
            <a:r>
              <a:rPr lang="ru-RU" dirty="0" err="1"/>
              <a:t>персонажів</a:t>
            </a:r>
            <a:r>
              <a:rPr lang="ru-RU" dirty="0"/>
              <a:t> є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схожість</a:t>
            </a:r>
            <a:r>
              <a:rPr lang="ru-RU" dirty="0"/>
              <a:t> на людей.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персонажів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людську</a:t>
            </a:r>
            <a:r>
              <a:rPr lang="ru-RU" dirty="0"/>
              <a:t> </a:t>
            </a:r>
            <a:r>
              <a:rPr lang="ru-RU" dirty="0" err="1"/>
              <a:t>подобу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набувати</a:t>
            </a:r>
            <a:r>
              <a:rPr lang="ru-RU" dirty="0"/>
              <a:t>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01B37C9-7D68-4E9A-8D8E-C86547589238}"/>
              </a:ext>
            </a:extLst>
          </p:cNvPr>
          <p:cNvSpPr/>
          <p:nvPr/>
        </p:nvSpPr>
        <p:spPr>
          <a:xfrm>
            <a:off x="103517" y="2712149"/>
            <a:ext cx="3799214" cy="376620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Духи лісу: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Лісовик</a:t>
            </a:r>
            <a:r>
              <a:rPr lang="uk-UA" dirty="0"/>
              <a:t> – дух лісу, старий кошлатий дід, що не має тіні, боронить ліс;</a:t>
            </a:r>
          </a:p>
          <a:p>
            <a:pPr algn="ctr"/>
            <a:r>
              <a:rPr lang="uk-UA" dirty="0"/>
              <a:t>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Мавки</a:t>
            </a:r>
            <a:r>
              <a:rPr lang="uk-UA" dirty="0"/>
              <a:t> -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міфології</a:t>
            </a:r>
            <a:r>
              <a:rPr lang="ru-RU" dirty="0"/>
              <a:t>, </a:t>
            </a:r>
            <a:r>
              <a:rPr lang="ru-RU" dirty="0" err="1"/>
              <a:t>близькі</a:t>
            </a:r>
            <a:r>
              <a:rPr lang="ru-RU" dirty="0"/>
              <a:t> до русалок, в образах </a:t>
            </a:r>
            <a:r>
              <a:rPr lang="ru-RU" dirty="0" err="1"/>
              <a:t>дівчат</a:t>
            </a:r>
            <a:r>
              <a:rPr lang="ru-RU" dirty="0"/>
              <a:t> з </a:t>
            </a:r>
            <a:r>
              <a:rPr lang="ru-RU" dirty="0" err="1"/>
              <a:t>довгим</a:t>
            </a:r>
            <a:r>
              <a:rPr lang="ru-RU" dirty="0"/>
              <a:t>, зеленим, </a:t>
            </a:r>
            <a:r>
              <a:rPr lang="ru-RU" dirty="0" err="1"/>
              <a:t>розпущеним</a:t>
            </a:r>
            <a:r>
              <a:rPr lang="ru-RU" dirty="0"/>
              <a:t> </a:t>
            </a:r>
            <a:r>
              <a:rPr lang="ru-RU" dirty="0" err="1"/>
              <a:t>волоссям</a:t>
            </a:r>
            <a:r>
              <a:rPr lang="uk-UA" dirty="0"/>
              <a:t> ;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Хухи</a:t>
            </a:r>
            <a:r>
              <a:rPr lang="uk-UA" dirty="0"/>
              <a:t>  - добрі лісові духи, маленькі пухнасті істоти, здатні змінювати свій колір</a:t>
            </a:r>
          </a:p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Духи водойм</a:t>
            </a:r>
            <a:r>
              <a:rPr lang="uk-UA" dirty="0"/>
              <a:t>: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Водяник, Русалки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2765F28-6988-49E1-9492-50166F206E18}"/>
              </a:ext>
            </a:extLst>
          </p:cNvPr>
          <p:cNvSpPr/>
          <p:nvPr/>
        </p:nvSpPr>
        <p:spPr>
          <a:xfrm>
            <a:off x="7156330" y="2695568"/>
            <a:ext cx="4845888" cy="29113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FFFF00"/>
                </a:solidFill>
              </a:rPr>
              <a:t>Чорт</a:t>
            </a:r>
            <a:r>
              <a:rPr lang="ru-RU" dirty="0"/>
              <a:t> - </a:t>
            </a:r>
            <a:r>
              <a:rPr lang="ru-RU" dirty="0" err="1"/>
              <a:t>найпопулярніший</a:t>
            </a:r>
            <a:r>
              <a:rPr lang="ru-RU" dirty="0"/>
              <a:t> персонаж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демонології</a:t>
            </a:r>
            <a:r>
              <a:rPr lang="ru-RU" dirty="0"/>
              <a:t>.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за </a:t>
            </a:r>
            <a:r>
              <a:rPr lang="ru-RU" dirty="0" err="1"/>
              <a:t>назвами</a:t>
            </a:r>
            <a:r>
              <a:rPr lang="ru-RU" dirty="0"/>
              <a:t> сатана, </a:t>
            </a:r>
            <a:r>
              <a:rPr lang="ru-RU" dirty="0" err="1"/>
              <a:t>біда</a:t>
            </a:r>
            <a:r>
              <a:rPr lang="ru-RU" dirty="0"/>
              <a:t>, мара, </a:t>
            </a:r>
            <a:r>
              <a:rPr lang="ru-RU" dirty="0" err="1"/>
              <a:t>дідько</a:t>
            </a:r>
            <a:r>
              <a:rPr lang="ru-RU" dirty="0"/>
              <a:t>, </a:t>
            </a:r>
            <a:r>
              <a:rPr lang="ru-RU" dirty="0" err="1"/>
              <a:t>злий</a:t>
            </a:r>
            <a:r>
              <a:rPr lang="ru-RU" dirty="0"/>
              <a:t>, </a:t>
            </a:r>
            <a:r>
              <a:rPr lang="ru-RU" dirty="0" err="1"/>
              <a:t>лихий</a:t>
            </a:r>
            <a:r>
              <a:rPr lang="ru-RU" dirty="0"/>
              <a:t>, </a:t>
            </a:r>
            <a:r>
              <a:rPr lang="ru-RU" dirty="0" err="1"/>
              <a:t>рогатий</a:t>
            </a:r>
            <a:r>
              <a:rPr lang="ru-RU" dirty="0"/>
              <a:t>, </a:t>
            </a:r>
            <a:r>
              <a:rPr lang="ru-RU" dirty="0" err="1"/>
              <a:t>куций</a:t>
            </a:r>
            <a:r>
              <a:rPr lang="ru-RU" dirty="0"/>
              <a:t>, </a:t>
            </a:r>
            <a:r>
              <a:rPr lang="ru-RU" dirty="0" err="1"/>
              <a:t>лукавий</a:t>
            </a:r>
            <a:r>
              <a:rPr lang="ru-RU" dirty="0"/>
              <a:t>, </a:t>
            </a:r>
            <a:r>
              <a:rPr lang="ru-RU" dirty="0" err="1"/>
              <a:t>нечистий</a:t>
            </a:r>
            <a:r>
              <a:rPr lang="ru-RU" dirty="0"/>
              <a:t>, </a:t>
            </a:r>
            <a:r>
              <a:rPr lang="ru-RU" dirty="0" err="1"/>
              <a:t>щезник</a:t>
            </a:r>
            <a:r>
              <a:rPr lang="ru-RU" dirty="0"/>
              <a:t>. Як </a:t>
            </a:r>
            <a:r>
              <a:rPr lang="ru-RU" dirty="0" err="1"/>
              <a:t>узагальнене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"</a:t>
            </a:r>
            <a:r>
              <a:rPr lang="ru-RU" dirty="0" err="1"/>
              <a:t>нечистої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" </a:t>
            </a:r>
            <a:r>
              <a:rPr lang="ru-RU" dirty="0" err="1"/>
              <a:t>чорт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заміщати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кожну</a:t>
            </a:r>
            <a:r>
              <a:rPr lang="ru-RU" dirty="0"/>
              <a:t> </a:t>
            </a:r>
            <a:r>
              <a:rPr lang="ru-RU" dirty="0" err="1"/>
              <a:t>демонічну</a:t>
            </a:r>
            <a:r>
              <a:rPr lang="ru-RU" dirty="0"/>
              <a:t> </a:t>
            </a:r>
            <a:r>
              <a:rPr lang="ru-RU" dirty="0" err="1"/>
              <a:t>істоту</a:t>
            </a:r>
            <a:r>
              <a:rPr lang="ru-RU" dirty="0"/>
              <a:t>, яка шкодить </a:t>
            </a:r>
            <a:r>
              <a:rPr lang="ru-RU" dirty="0" err="1"/>
              <a:t>людині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878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85F63-13EA-47BC-B20D-850BFD17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5F2102-BC6F-4557-9992-69D44108E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56869E-823F-4993-9B65-8A69135CBFC1}"/>
              </a:ext>
            </a:extLst>
          </p:cNvPr>
          <p:cNvSpPr/>
          <p:nvPr/>
        </p:nvSpPr>
        <p:spPr>
          <a:xfrm>
            <a:off x="181554" y="111318"/>
            <a:ext cx="11828891" cy="6635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>
                <a:solidFill>
                  <a:srgbClr val="FFFF00"/>
                </a:solidFill>
              </a:rPr>
              <a:t>Було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це</a:t>
            </a:r>
            <a:r>
              <a:rPr lang="ru-RU" sz="1600" dirty="0">
                <a:solidFill>
                  <a:srgbClr val="FFFF00"/>
                </a:solidFill>
              </a:rPr>
              <a:t> в </a:t>
            </a:r>
            <a:r>
              <a:rPr lang="ru-RU" sz="1600" dirty="0" err="1">
                <a:solidFill>
                  <a:srgbClr val="FFFF00"/>
                </a:solidFill>
              </a:rPr>
              <a:t>тисяча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дев'ятсот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бідувадцятому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році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</a:p>
          <a:p>
            <a:r>
              <a:rPr lang="ru-RU" sz="1600" dirty="0">
                <a:solidFill>
                  <a:srgbClr val="FFFF00"/>
                </a:solidFill>
              </a:rPr>
              <a:t>На </a:t>
            </a:r>
            <a:r>
              <a:rPr lang="ru-RU" sz="1600" dirty="0" err="1">
                <a:solidFill>
                  <a:srgbClr val="FFFF00"/>
                </a:solidFill>
              </a:rPr>
              <a:t>Лисій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горі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під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Києвом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ще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ранньої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весни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почалася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жвава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робота.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Місцеві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Чорти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будували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нову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велику </a:t>
            </a:r>
            <a:r>
              <a:rPr lang="ru-RU" sz="1600" dirty="0" err="1">
                <a:solidFill>
                  <a:srgbClr val="FFFF00"/>
                </a:solidFill>
              </a:rPr>
              <a:t>світлицю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Хухи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обкладали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її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мохом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блискучими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мушлями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сосновими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шишками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іншими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оздобами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rgbClr val="7030A0"/>
                </a:solidFill>
              </a:rPr>
              <a:t>Відьми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підмітали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подвір'я</a:t>
            </a:r>
            <a:r>
              <a:rPr lang="ru-RU" sz="1600" dirty="0">
                <a:solidFill>
                  <a:srgbClr val="7030A0"/>
                </a:solidFill>
              </a:rPr>
              <a:t>, </a:t>
            </a:r>
            <a:r>
              <a:rPr lang="ru-RU" sz="1600" dirty="0" err="1">
                <a:solidFill>
                  <a:srgbClr val="7030A0"/>
                </a:solidFill>
              </a:rPr>
              <a:t>посипали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піском</a:t>
            </a:r>
            <a:r>
              <a:rPr lang="ru-RU" sz="1600" dirty="0">
                <a:solidFill>
                  <a:srgbClr val="7030A0"/>
                </a:solidFill>
              </a:rPr>
              <a:t>, </a:t>
            </a:r>
            <a:r>
              <a:rPr lang="ru-RU" sz="1600" dirty="0" err="1">
                <a:solidFill>
                  <a:srgbClr val="7030A0"/>
                </a:solidFill>
              </a:rPr>
              <a:t>чепурили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стіни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rgbClr val="FFFF00"/>
                </a:solidFill>
              </a:rPr>
              <a:t>Лісовики</a:t>
            </a:r>
            <a:r>
              <a:rPr lang="ru-RU" sz="1600" dirty="0">
                <a:solidFill>
                  <a:srgbClr val="FFFF00"/>
                </a:solidFill>
              </a:rPr>
              <a:t> садили </a:t>
            </a:r>
            <a:r>
              <a:rPr lang="ru-RU" sz="1600" dirty="0" err="1">
                <a:solidFill>
                  <a:srgbClr val="FFFF00"/>
                </a:solidFill>
              </a:rPr>
              <a:t>нові</a:t>
            </a:r>
            <a:r>
              <a:rPr lang="ru-RU" sz="1600" dirty="0">
                <a:solidFill>
                  <a:srgbClr val="FFFF00"/>
                </a:solidFill>
              </a:rPr>
              <a:t> дерева, </a:t>
            </a:r>
            <a:r>
              <a:rPr lang="ru-RU" sz="1600" dirty="0" err="1">
                <a:solidFill>
                  <a:srgbClr val="FFFF00"/>
                </a:solidFill>
              </a:rPr>
              <a:t>рясні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кущі</a:t>
            </a:r>
            <a:r>
              <a:rPr lang="ru-RU" sz="1600" dirty="0">
                <a:solidFill>
                  <a:srgbClr val="FFFF00"/>
                </a:solidFill>
              </a:rPr>
              <a:t> та </a:t>
            </a:r>
            <a:r>
              <a:rPr lang="ru-RU" sz="1600" dirty="0" err="1">
                <a:solidFill>
                  <a:srgbClr val="FFFF00"/>
                </a:solidFill>
              </a:rPr>
              <a:t>чудові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квіти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r>
              <a:rPr lang="ru-RU" sz="1600" dirty="0">
                <a:solidFill>
                  <a:srgbClr val="FFC00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Мавки</a:t>
            </a:r>
            <a:r>
              <a:rPr lang="ru-RU" sz="1600" dirty="0">
                <a:solidFill>
                  <a:srgbClr val="7030A0"/>
                </a:solidFill>
              </a:rPr>
              <a:t> пололи </a:t>
            </a:r>
            <a:r>
              <a:rPr lang="ru-RU" sz="1600" dirty="0" err="1">
                <a:solidFill>
                  <a:srgbClr val="7030A0"/>
                </a:solidFill>
              </a:rPr>
              <a:t>квітники</a:t>
            </a:r>
            <a:r>
              <a:rPr lang="ru-RU" sz="1600" dirty="0">
                <a:solidFill>
                  <a:srgbClr val="7030A0"/>
                </a:solidFill>
              </a:rPr>
              <a:t>, </a:t>
            </a:r>
            <a:r>
              <a:rPr lang="ru-RU" sz="1600" dirty="0" err="1">
                <a:solidFill>
                  <a:srgbClr val="7030A0"/>
                </a:solidFill>
              </a:rPr>
              <a:t>гарненько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розстилали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барвінок</a:t>
            </a:r>
            <a:r>
              <a:rPr lang="ru-RU" sz="1600" dirty="0">
                <a:solidFill>
                  <a:srgbClr val="7030A0"/>
                </a:solidFill>
              </a:rPr>
              <a:t>, </a:t>
            </a:r>
            <a:r>
              <a:rPr lang="ru-RU" sz="1600" dirty="0" err="1">
                <a:solidFill>
                  <a:srgbClr val="7030A0"/>
                </a:solidFill>
              </a:rPr>
              <a:t>підпирали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чорнобривці</a:t>
            </a:r>
            <a:r>
              <a:rPr lang="ru-RU" sz="1600" dirty="0">
                <a:solidFill>
                  <a:srgbClr val="7030A0"/>
                </a:solidFill>
              </a:rPr>
              <a:t>, </a:t>
            </a:r>
            <a:r>
              <a:rPr lang="ru-RU" sz="1600" dirty="0" err="1">
                <a:solidFill>
                  <a:srgbClr val="7030A0"/>
                </a:solidFill>
              </a:rPr>
              <a:t>підв'язували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кручені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паничі</a:t>
            </a:r>
            <a:r>
              <a:rPr lang="ru-RU" sz="1600" dirty="0">
                <a:solidFill>
                  <a:srgbClr val="7030A0"/>
                </a:solidFill>
              </a:rPr>
              <a:t> та </a:t>
            </a:r>
            <a:r>
              <a:rPr lang="ru-RU" sz="1600" dirty="0" err="1">
                <a:solidFill>
                  <a:srgbClr val="7030A0"/>
                </a:solidFill>
              </a:rPr>
              <a:t>високі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повні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рожі</a:t>
            </a:r>
            <a:r>
              <a:rPr lang="ru-RU" sz="1600" dirty="0">
                <a:solidFill>
                  <a:srgbClr val="7030A0"/>
                </a:solidFill>
              </a:rPr>
              <a:t>. Русалки носили з </a:t>
            </a:r>
            <a:r>
              <a:rPr lang="ru-RU" sz="1600" dirty="0" err="1">
                <a:solidFill>
                  <a:srgbClr val="7030A0"/>
                </a:solidFill>
              </a:rPr>
              <a:t>Дніпра</a:t>
            </a:r>
            <a:r>
              <a:rPr lang="ru-RU" sz="1600" dirty="0">
                <a:solidFill>
                  <a:srgbClr val="7030A0"/>
                </a:solidFill>
              </a:rPr>
              <a:t> воду на поливку й </a:t>
            </a:r>
            <a:r>
              <a:rPr lang="ru-RU" sz="1600" dirty="0" err="1">
                <a:solidFill>
                  <a:srgbClr val="7030A0"/>
                </a:solidFill>
              </a:rPr>
              <a:t>доглядали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розкішного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водограя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що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його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поставив Водяник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Того </a:t>
            </a:r>
            <a:r>
              <a:rPr lang="ru-RU" sz="1600" dirty="0" err="1">
                <a:solidFill>
                  <a:srgbClr val="FFFF00"/>
                </a:solidFill>
              </a:rPr>
              <a:t>водограя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було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зроблено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так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хитромудре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що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дрібні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бризки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нього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летіли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тонким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водяним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порохом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стелі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по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всій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світлиці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й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робили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ній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приємну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прохолоду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...</a:t>
            </a:r>
          </a:p>
          <a:p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середині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червня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вже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все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було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готове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Тільки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Дідько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зі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своїми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помічниками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Бісовими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Синами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закінчував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приладдя</a:t>
            </a:r>
            <a:r>
              <a:rPr lang="ru-RU" sz="1600" dirty="0">
                <a:solidFill>
                  <a:srgbClr val="FFFF00"/>
                </a:solidFill>
              </a:rPr>
              <a:t> до </a:t>
            </a:r>
            <a:r>
              <a:rPr lang="ru-RU" sz="1600" dirty="0" err="1">
                <a:solidFill>
                  <a:srgbClr val="FFFF00"/>
                </a:solidFill>
              </a:rPr>
              <a:t>освітлення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ще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не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впорались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манесенькі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Злидні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яким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було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загадано </a:t>
            </a:r>
            <a:r>
              <a:rPr lang="ru-RU" sz="1600" dirty="0" err="1">
                <a:solidFill>
                  <a:srgbClr val="FFFF00"/>
                </a:solidFill>
              </a:rPr>
              <a:t>розправляти</a:t>
            </a:r>
            <a:r>
              <a:rPr lang="ru-RU" sz="1600" dirty="0">
                <a:solidFill>
                  <a:srgbClr val="FFFF00"/>
                </a:solidFill>
              </a:rPr>
              <a:t> травинки та </a:t>
            </a:r>
            <a:r>
              <a:rPr lang="ru-RU" sz="1600" dirty="0" err="1">
                <a:solidFill>
                  <a:srgbClr val="FFFF00"/>
                </a:solidFill>
              </a:rPr>
              <a:t>змітати</a:t>
            </a:r>
            <a:r>
              <a:rPr lang="ru-RU" sz="1600" dirty="0">
                <a:solidFill>
                  <a:srgbClr val="FFFF00"/>
                </a:solidFill>
              </a:rPr>
              <a:t> порошинки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 з-поза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Дніпра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часто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налітав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вітер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ніч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на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Івана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Купала вся середина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Лисої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гори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блищала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Палали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тисячі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різнокольорових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вогнів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сяяло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не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тільки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у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світлиці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також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і по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всіх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кутках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садів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квітників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Чудово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світились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вогненні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квітки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папороття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доріжки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були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мов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освітленого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скла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: так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виблискували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вони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ніжним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синьо-жовтим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сяйвом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чистої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свіжої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порохні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ru-RU" sz="1600" dirty="0" err="1">
                <a:solidFill>
                  <a:srgbClr val="FFFF00"/>
                </a:solidFill>
              </a:rPr>
              <a:t>Опівночі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зі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всіх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сторін</a:t>
            </a:r>
            <a:r>
              <a:rPr lang="ru-RU" sz="1600" dirty="0">
                <a:solidFill>
                  <a:srgbClr val="FFFF00"/>
                </a:solidFill>
              </a:rPr>
              <a:t> почали </a:t>
            </a:r>
            <a:r>
              <a:rPr lang="ru-RU" sz="1600" dirty="0" err="1">
                <a:solidFill>
                  <a:srgbClr val="FFFF00"/>
                </a:solidFill>
              </a:rPr>
              <a:t>злітатися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гості</a:t>
            </a:r>
            <a:r>
              <a:rPr lang="ru-RU" sz="1600" dirty="0">
                <a:solidFill>
                  <a:srgbClr val="FFFF00"/>
                </a:solidFill>
              </a:rPr>
              <a:t>. Кого-кого </a:t>
            </a:r>
            <a:r>
              <a:rPr lang="ru-RU" sz="1600" dirty="0" err="1">
                <a:solidFill>
                  <a:srgbClr val="FFFF00"/>
                </a:solidFill>
              </a:rPr>
              <a:t>тільки</a:t>
            </a:r>
            <a:r>
              <a:rPr lang="ru-RU" sz="1600" dirty="0">
                <a:solidFill>
                  <a:srgbClr val="FFFF00"/>
                </a:solidFill>
              </a:rPr>
              <a:t> тут не </a:t>
            </a:r>
            <a:r>
              <a:rPr lang="ru-RU" sz="1600" dirty="0" err="1">
                <a:solidFill>
                  <a:srgbClr val="FFFF00"/>
                </a:solidFill>
              </a:rPr>
              <a:t>було</a:t>
            </a:r>
            <a:r>
              <a:rPr lang="ru-RU" sz="1600" dirty="0">
                <a:solidFill>
                  <a:srgbClr val="FFFF00"/>
                </a:solidFill>
              </a:rPr>
              <a:t>!..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ж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це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мали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бути не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звичайні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щорічні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збори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Було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то велике,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урочисте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зібрання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всієї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Невидимої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Сили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усіх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кутків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світу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тобто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«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міжнародний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конгрес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». Так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принаймні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говорили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наймудріші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вчені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Чорти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Крім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місцевих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українських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Чортів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одягнених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пишні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старовинні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різнобарвні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козачі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жупани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Відьом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— 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шовкових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єдвабних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кунтушах й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дорогоцінних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очіпках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Вовкулаків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— 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синіх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чумарках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широкими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солом'яними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брилями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Водяників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Лісовиків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Упирів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чудових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Мавок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Русалок,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гарнесеньких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пухнатих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Хух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і тому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подібних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сил,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прилетіли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на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зібрання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у великому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числі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представники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яких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тут звали «панами делегатами»,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різних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чужоземних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сил. Були тут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молоді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красні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юнаки Диви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Персії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їхні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друзі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Джини 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міста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Мазандерана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За ними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прибули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надзвичайно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гожі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дівчата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Пері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палкої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Індії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Потім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з'явилися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маленькі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Тролі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Ельфи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прозорими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крильцями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Вони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поприлітали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Німеччини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Швеції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Далі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прибула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ціла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ватага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струнких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чепурних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Леді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Шотландії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Коррігани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Нічні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Прачки 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Франції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Потім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Чехії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приїхав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найстарший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Водяник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Гастрман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супроводі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цілого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почту з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Шотеків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Скршитеків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. За ними,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мов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блискавка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з'явився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знаменитий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польський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чорт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Борута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з Водяницею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Гопланою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 З другого боку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підлетіли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італійські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відьми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—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сумні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бліді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Стріги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веселі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й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балакучі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Бефани</a:t>
            </a:r>
            <a:r>
              <a:rPr lang="ru-RU" sz="1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1464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20545-DE99-4EF4-8966-C5191785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239" y="69392"/>
            <a:ext cx="8545626" cy="57090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Не </a:t>
            </a:r>
            <a:r>
              <a:rPr lang="ru-RU" sz="4000" b="1" dirty="0" err="1">
                <a:solidFill>
                  <a:srgbClr val="FFFF00"/>
                </a:solidFill>
              </a:rPr>
              <a:t>така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вже</a:t>
            </a:r>
            <a:r>
              <a:rPr lang="ru-RU" sz="4000" b="1" dirty="0">
                <a:solidFill>
                  <a:srgbClr val="FFFF00"/>
                </a:solidFill>
              </a:rPr>
              <a:t> й страшна нечиста сила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AEB03-F1EF-476F-B037-0EB223BD19B3}"/>
              </a:ext>
            </a:extLst>
          </p:cNvPr>
          <p:cNvSpPr txBox="1"/>
          <p:nvPr/>
        </p:nvSpPr>
        <p:spPr>
          <a:xfrm>
            <a:off x="975554" y="5153029"/>
            <a:ext cx="105379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Випадково</a:t>
            </a:r>
            <a:r>
              <a:rPr lang="ru-RU" dirty="0"/>
              <a:t> в </a:t>
            </a:r>
            <a:r>
              <a:rPr lang="ru-RU" dirty="0" err="1"/>
              <a:t>ніч</a:t>
            </a:r>
            <a:r>
              <a:rPr lang="ru-RU" dirty="0"/>
              <a:t> на </a:t>
            </a:r>
            <a:r>
              <a:rPr lang="ru-RU" dirty="0" err="1"/>
              <a:t>Івана</a:t>
            </a:r>
            <a:r>
              <a:rPr lang="ru-RU" dirty="0"/>
              <a:t> Купала на </a:t>
            </a:r>
            <a:r>
              <a:rPr lang="ru-RU" dirty="0" err="1"/>
              <a:t>зібрання</a:t>
            </a:r>
            <a:r>
              <a:rPr lang="ru-RU" dirty="0"/>
              <a:t> </a:t>
            </a:r>
            <a:r>
              <a:rPr lang="ru-RU" dirty="0" err="1"/>
              <a:t>Невидимої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з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на </a:t>
            </a:r>
            <a:r>
              <a:rPr lang="ru-RU" dirty="0" err="1"/>
              <a:t>Лисій</a:t>
            </a:r>
            <a:r>
              <a:rPr lang="ru-RU" dirty="0"/>
              <a:t> </a:t>
            </a:r>
            <a:r>
              <a:rPr lang="ru-RU" dirty="0" err="1"/>
              <a:t>горі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Києвом</a:t>
            </a:r>
            <a:r>
              <a:rPr lang="ru-RU" dirty="0"/>
              <a:t>  </a:t>
            </a:r>
            <a:r>
              <a:rPr lang="ru-RU" dirty="0" err="1"/>
              <a:t>потрапив</a:t>
            </a:r>
            <a:r>
              <a:rPr lang="ru-RU" dirty="0"/>
              <a:t>... </a:t>
            </a:r>
            <a:r>
              <a:rPr lang="ru-RU" b="1" dirty="0" err="1">
                <a:solidFill>
                  <a:srgbClr val="FFFF00"/>
                </a:solidFill>
              </a:rPr>
              <a:t>письменник</a:t>
            </a:r>
            <a:r>
              <a:rPr lang="ru-RU" b="1" dirty="0">
                <a:solidFill>
                  <a:srgbClr val="FFFF00"/>
                </a:solidFill>
              </a:rPr>
              <a:t>!</a:t>
            </a:r>
          </a:p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цікавого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нам </a:t>
            </a:r>
            <a:r>
              <a:rPr lang="ru-RU" dirty="0" err="1"/>
              <a:t>розкаже</a:t>
            </a:r>
            <a:r>
              <a:rPr lang="ru-RU" dirty="0"/>
              <a:t> про </a:t>
            </a:r>
            <a:r>
              <a:rPr lang="ru-RU" dirty="0" err="1"/>
              <a:t>життя</a:t>
            </a:r>
            <a:r>
              <a:rPr lang="ru-RU" dirty="0"/>
              <a:t> тих, кого ми </a:t>
            </a:r>
            <a:r>
              <a:rPr lang="ru-RU" dirty="0" err="1"/>
              <a:t>звемо</a:t>
            </a:r>
            <a:r>
              <a:rPr lang="ru-RU" dirty="0"/>
              <a:t> </a:t>
            </a:r>
            <a:r>
              <a:rPr lang="ru-RU" dirty="0" err="1"/>
              <a:t>нечистими</a:t>
            </a:r>
            <a:r>
              <a:rPr lang="ru-RU" dirty="0"/>
              <a:t>?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боятися</a:t>
            </a:r>
            <a:r>
              <a:rPr lang="ru-RU" dirty="0"/>
              <a:t>?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люди бути </a:t>
            </a:r>
            <a:r>
              <a:rPr lang="ru-RU" dirty="0" err="1"/>
              <a:t>страшнішими</a:t>
            </a:r>
            <a:r>
              <a:rPr lang="ru-RU" dirty="0"/>
              <a:t> за </a:t>
            </a:r>
            <a:r>
              <a:rPr lang="ru-RU" dirty="0" err="1"/>
              <a:t>чортів</a:t>
            </a:r>
            <a:r>
              <a:rPr lang="ru-RU" dirty="0"/>
              <a:t> та </a:t>
            </a:r>
            <a:r>
              <a:rPr lang="ru-RU" dirty="0" err="1"/>
              <a:t>упирів</a:t>
            </a:r>
            <a:r>
              <a:rPr lang="ru-RU" dirty="0"/>
              <a:t>? А </a:t>
            </a:r>
            <a:r>
              <a:rPr lang="ru-RU" dirty="0" err="1"/>
              <a:t>може</a:t>
            </a:r>
            <a:r>
              <a:rPr lang="ru-RU" dirty="0"/>
              <a:t>, </a:t>
            </a:r>
            <a:r>
              <a:rPr lang="ru-RU" dirty="0" err="1"/>
              <a:t>навчить</a:t>
            </a:r>
            <a:endParaRPr lang="ru-RU" dirty="0"/>
          </a:p>
          <a:p>
            <a:r>
              <a:rPr lang="ru-RU" dirty="0" err="1"/>
              <a:t>розрізняти</a:t>
            </a:r>
            <a:r>
              <a:rPr lang="ru-RU" dirty="0"/>
              <a:t> </a:t>
            </a:r>
            <a:r>
              <a:rPr lang="ru-RU" dirty="0" err="1"/>
              <a:t>добрі</a:t>
            </a:r>
            <a:r>
              <a:rPr lang="ru-RU" dirty="0"/>
              <a:t> й </a:t>
            </a:r>
            <a:r>
              <a:rPr lang="ru-RU" dirty="0" err="1"/>
              <a:t>злі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казках</a:t>
            </a:r>
            <a:r>
              <a:rPr lang="ru-RU" dirty="0"/>
              <a:t>, а й у </a:t>
            </a:r>
            <a:r>
              <a:rPr lang="ru-RU" dirty="0" err="1"/>
              <a:t>житті</a:t>
            </a:r>
            <a:r>
              <a:rPr lang="ru-RU" dirty="0"/>
              <a:t>? </a:t>
            </a:r>
            <a:r>
              <a:rPr lang="ru-RU" dirty="0" err="1"/>
              <a:t>Збірка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14 </a:t>
            </a:r>
            <a:r>
              <a:rPr lang="ru-RU" dirty="0" err="1"/>
              <a:t>казок</a:t>
            </a:r>
            <a:r>
              <a:rPr lang="ru-RU" dirty="0"/>
              <a:t>- </a:t>
            </a:r>
            <a:r>
              <a:rPr lang="ru-RU" dirty="0" err="1"/>
              <a:t>історій</a:t>
            </a:r>
            <a:r>
              <a:rPr lang="ru-RU" dirty="0"/>
              <a:t>, з </a:t>
            </a:r>
            <a:r>
              <a:rPr lang="ru-RU" dirty="0" err="1"/>
              <a:t>однією</a:t>
            </a:r>
            <a:r>
              <a:rPr lang="ru-RU" dirty="0"/>
              <a:t> з них ми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познайомимося</a:t>
            </a:r>
            <a:r>
              <a:rPr lang="ru-RU" dirty="0"/>
              <a:t>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564A5A-295A-4BE3-994C-1BAEA632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40" y="577142"/>
            <a:ext cx="7970063" cy="45291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C3372E-B7D7-4453-A3D2-3661A91CD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53" y="584244"/>
            <a:ext cx="1838998" cy="1477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F4EA07-E681-4256-9672-DD3FF7A3E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05" y="834068"/>
            <a:ext cx="2529442" cy="13274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3BA2DC-C67A-47B3-A963-0C3298AE6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340" y="3282688"/>
            <a:ext cx="2823872" cy="22590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F8B160-B546-4224-9837-F86FBF370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90" t="5449" r="10723" b="16927"/>
          <a:stretch/>
        </p:blipFill>
        <p:spPr>
          <a:xfrm>
            <a:off x="8213417" y="-51098"/>
            <a:ext cx="3194298" cy="460667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DF16A9-9BCE-4ECC-827D-4D741CD66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7315" y="106041"/>
            <a:ext cx="3652927" cy="5170592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920457-B9C5-40A4-A057-1C30E71ACB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30" t="5102" r="10004" b="16406"/>
          <a:stretch/>
        </p:blipFill>
        <p:spPr>
          <a:xfrm>
            <a:off x="2830434" y="483359"/>
            <a:ext cx="2463171" cy="35602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1240C3-1E82-4520-BBC8-20A99476A0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334" t="5150" r="11270" b="17508"/>
          <a:stretch/>
        </p:blipFill>
        <p:spPr>
          <a:xfrm>
            <a:off x="9287724" y="2657070"/>
            <a:ext cx="2150980" cy="312327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D96374-F880-46E4-91A7-8A70A0A50A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334" t="5203" r="11270" b="15785"/>
          <a:stretch/>
        </p:blipFill>
        <p:spPr>
          <a:xfrm>
            <a:off x="6936096" y="2477545"/>
            <a:ext cx="2045392" cy="30033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3B4B29-B382-4644-856A-2DDA7F7B8F6D}"/>
              </a:ext>
            </a:extLst>
          </p:cNvPr>
          <p:cNvSpPr txBox="1"/>
          <p:nvPr/>
        </p:nvSpPr>
        <p:spPr>
          <a:xfrm>
            <a:off x="9418698" y="4447882"/>
            <a:ext cx="111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Домовик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3635A8-2D4D-4B9A-B11D-7FF621C29F56}"/>
              </a:ext>
            </a:extLst>
          </p:cNvPr>
          <p:cNvSpPr txBox="1"/>
          <p:nvPr/>
        </p:nvSpPr>
        <p:spPr>
          <a:xfrm>
            <a:off x="3444592" y="739811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Вовкулака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10468-0F73-4F50-A981-EBF2F3D80B8C}"/>
              </a:ext>
            </a:extLst>
          </p:cNvPr>
          <p:cNvSpPr txBox="1"/>
          <p:nvPr/>
        </p:nvSpPr>
        <p:spPr>
          <a:xfrm>
            <a:off x="7298276" y="2657070"/>
            <a:ext cx="159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Потерчата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B1E94-83E5-4BFA-92B0-C213C5AF60A4}"/>
              </a:ext>
            </a:extLst>
          </p:cNvPr>
          <p:cNvSpPr txBox="1"/>
          <p:nvPr/>
        </p:nvSpPr>
        <p:spPr>
          <a:xfrm>
            <a:off x="9232861" y="2162814"/>
            <a:ext cx="121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Чорт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078D6A-7240-4CCF-9A33-02BD391A8623}"/>
              </a:ext>
            </a:extLst>
          </p:cNvPr>
          <p:cNvSpPr txBox="1"/>
          <p:nvPr/>
        </p:nvSpPr>
        <p:spPr>
          <a:xfrm>
            <a:off x="1671299" y="617635"/>
            <a:ext cx="12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Відьми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8E1AC5-D9BB-402C-970F-D9A1B90DE8D5}"/>
              </a:ext>
            </a:extLst>
          </p:cNvPr>
          <p:cNvSpPr txBox="1"/>
          <p:nvPr/>
        </p:nvSpPr>
        <p:spPr>
          <a:xfrm>
            <a:off x="6099283" y="4684969"/>
            <a:ext cx="70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Упир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FBF2FB-6062-4D7D-A8AB-B19961D61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1976" y="1894506"/>
            <a:ext cx="2110691" cy="30033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903EECF-CB09-49C5-9622-4F8077CE740B}"/>
              </a:ext>
            </a:extLst>
          </p:cNvPr>
          <p:cNvSpPr txBox="1"/>
          <p:nvPr/>
        </p:nvSpPr>
        <p:spPr>
          <a:xfrm>
            <a:off x="4912855" y="2087217"/>
            <a:ext cx="86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Мавка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43D1E10-7025-42B8-A43F-C7985F1008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101" y="3315781"/>
            <a:ext cx="4018255" cy="21015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6371A5-1C7F-4360-A0BB-499A51D17535}"/>
              </a:ext>
            </a:extLst>
          </p:cNvPr>
          <p:cNvSpPr txBox="1"/>
          <p:nvPr/>
        </p:nvSpPr>
        <p:spPr>
          <a:xfrm>
            <a:off x="2050602" y="3439330"/>
            <a:ext cx="20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Водяник, Русалки</a:t>
            </a:r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A6A262C-0D73-45F0-A0AE-BA1399257DC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12" b="90471" l="35813" r="64375">
                        <a14:foregroundMark x1="49813" y1="22882" x2="49813" y2="22882"/>
                        <a14:foregroundMark x1="53125" y1="18235" x2="53125" y2="18235"/>
                        <a14:foregroundMark x1="51125" y1="12235" x2="51125" y2="12235"/>
                        <a14:foregroundMark x1="51438" y1="9059" x2="51438" y2="9059"/>
                        <a14:foregroundMark x1="64375" y1="36882" x2="64375" y2="36882"/>
                        <a14:foregroundMark x1="35813" y1="40294" x2="35813" y2="40294"/>
                        <a14:foregroundMark x1="55813" y1="40059" x2="55813" y2="40059"/>
                        <a14:foregroundMark x1="49813" y1="8706" x2="49813" y2="8706"/>
                        <a14:foregroundMark x1="53375" y1="8412" x2="53375" y2="8412"/>
                      </a14:backgroundRemoval>
                    </a14:imgEffect>
                  </a14:imgLayer>
                </a14:imgProps>
              </a:ext>
            </a:extLst>
          </a:blip>
          <a:srcRect l="32786" t="4919" r="33073" b="-1023"/>
          <a:stretch/>
        </p:blipFill>
        <p:spPr>
          <a:xfrm>
            <a:off x="10430776" y="354844"/>
            <a:ext cx="1892080" cy="5601573"/>
          </a:xfrm>
          <a:prstGeom prst="rect">
            <a:avLst/>
          </a:prstGeom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B99E58-891E-483F-A4B8-80FC8250A7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2364" y="3844974"/>
            <a:ext cx="1617149" cy="1503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8C605-8C2B-4A10-8DDE-D9AE78066D55}"/>
              </a:ext>
            </a:extLst>
          </p:cNvPr>
          <p:cNvSpPr txBox="1"/>
          <p:nvPr/>
        </p:nvSpPr>
        <p:spPr>
          <a:xfrm>
            <a:off x="4809233" y="4783697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/>
              <a:t>Хухи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542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375395-A614-4B65-A8E3-1ACAE86D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275" y="2636644"/>
            <a:ext cx="2238375" cy="31908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E4C6F-7A28-478F-AC0C-8962E1C7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06" y="1"/>
            <a:ext cx="5379253" cy="667910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solidFill>
                  <a:srgbClr val="FFFF00"/>
                </a:solidFill>
              </a:rPr>
              <a:t>Мавка-</a:t>
            </a:r>
            <a:r>
              <a:rPr lang="uk-UA" sz="4800" b="1" dirty="0" err="1">
                <a:solidFill>
                  <a:srgbClr val="FFFF00"/>
                </a:solidFill>
              </a:rPr>
              <a:t>Вербинка</a:t>
            </a:r>
            <a:r>
              <a:rPr lang="uk-UA" sz="4800" b="1" dirty="0">
                <a:solidFill>
                  <a:srgbClr val="FFFF00"/>
                </a:solidFill>
              </a:rPr>
              <a:t> 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821F4-6437-4685-B6E9-92286A576B0B}"/>
              </a:ext>
            </a:extLst>
          </p:cNvPr>
          <p:cNvSpPr txBox="1"/>
          <p:nvPr/>
        </p:nvSpPr>
        <p:spPr>
          <a:xfrm>
            <a:off x="1077206" y="474205"/>
            <a:ext cx="1055138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лісі</a:t>
            </a:r>
            <a:r>
              <a:rPr lang="ru-RU" dirty="0"/>
              <a:t> </a:t>
            </a:r>
            <a:r>
              <a:rPr lang="ru-RU" dirty="0" err="1"/>
              <a:t>знявся</a:t>
            </a:r>
            <a:r>
              <a:rPr lang="ru-RU" dirty="0"/>
              <a:t> </a:t>
            </a:r>
            <a:r>
              <a:rPr lang="ru-RU" dirty="0" err="1"/>
              <a:t>переляк</a:t>
            </a:r>
            <a:r>
              <a:rPr lang="ru-RU" dirty="0"/>
              <a:t>...</a:t>
            </a:r>
          </a:p>
          <a:p>
            <a:r>
              <a:rPr lang="ru-RU" dirty="0"/>
              <a:t>Першим </a:t>
            </a:r>
            <a:r>
              <a:rPr lang="ru-RU" dirty="0" err="1"/>
              <a:t>вісником</a:t>
            </a:r>
            <a:r>
              <a:rPr lang="ru-RU" dirty="0"/>
              <a:t> </a:t>
            </a:r>
            <a:r>
              <a:rPr lang="ru-RU" dirty="0" err="1"/>
              <a:t>прибіг</a:t>
            </a:r>
            <a:r>
              <a:rPr lang="ru-RU" dirty="0"/>
              <a:t> сам не </a:t>
            </a:r>
            <a:r>
              <a:rPr lang="ru-RU" dirty="0" err="1"/>
              <a:t>свій</a:t>
            </a:r>
            <a:r>
              <a:rPr lang="ru-RU" dirty="0"/>
              <a:t> — аж мордочка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побіліла</a:t>
            </a:r>
            <a:r>
              <a:rPr lang="ru-RU" dirty="0"/>
              <a:t> — </a:t>
            </a:r>
            <a:r>
              <a:rPr lang="ru-RU" dirty="0" err="1"/>
              <a:t>бувалий</a:t>
            </a:r>
            <a:r>
              <a:rPr lang="ru-RU" dirty="0"/>
              <a:t> в </a:t>
            </a:r>
            <a:r>
              <a:rPr lang="ru-RU" dirty="0" err="1"/>
              <a:t>бувальцях</a:t>
            </a:r>
            <a:r>
              <a:rPr lang="ru-RU" dirty="0"/>
              <a:t> </a:t>
            </a:r>
            <a:r>
              <a:rPr lang="ru-RU" dirty="0" err="1"/>
              <a:t>чорновухий</a:t>
            </a:r>
            <a:r>
              <a:rPr lang="ru-RU" dirty="0"/>
              <a:t> </a:t>
            </a:r>
            <a:r>
              <a:rPr lang="ru-RU" dirty="0" err="1"/>
              <a:t>Заєць</a:t>
            </a:r>
            <a:r>
              <a:rPr lang="ru-RU" dirty="0"/>
              <a:t>. </a:t>
            </a:r>
            <a:r>
              <a:rPr lang="ru-RU" dirty="0" err="1"/>
              <a:t>Захекавшись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перебіг</a:t>
            </a:r>
            <a:r>
              <a:rPr lang="ru-RU" dirty="0"/>
              <a:t> </a:t>
            </a:r>
            <a:r>
              <a:rPr lang="ru-RU" dirty="0" err="1"/>
              <a:t>цілим</a:t>
            </a:r>
            <a:r>
              <a:rPr lang="ru-RU" dirty="0"/>
              <a:t> </a:t>
            </a:r>
            <a:r>
              <a:rPr lang="ru-RU" dirty="0" err="1"/>
              <a:t>лісом</a:t>
            </a:r>
            <a:r>
              <a:rPr lang="ru-RU" dirty="0"/>
              <a:t> й кого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спіткав</a:t>
            </a:r>
            <a:r>
              <a:rPr lang="ru-RU" dirty="0"/>
              <a:t> по </a:t>
            </a:r>
            <a:r>
              <a:rPr lang="ru-RU" dirty="0" err="1"/>
              <a:t>дорозі</a:t>
            </a:r>
            <a:r>
              <a:rPr lang="ru-RU" dirty="0"/>
              <a:t>, перед </a:t>
            </a:r>
            <a:r>
              <a:rPr lang="ru-RU" dirty="0" err="1"/>
              <a:t>кожним</a:t>
            </a:r>
            <a:r>
              <a:rPr lang="ru-RU" dirty="0"/>
              <a:t> </a:t>
            </a:r>
            <a:r>
              <a:rPr lang="ru-RU" dirty="0" err="1"/>
              <a:t>сідав</a:t>
            </a:r>
            <a:r>
              <a:rPr lang="ru-RU" dirty="0"/>
              <a:t> на </a:t>
            </a:r>
            <a:r>
              <a:rPr lang="ru-RU" dirty="0" err="1"/>
              <a:t>задні</a:t>
            </a:r>
            <a:r>
              <a:rPr lang="ru-RU" dirty="0"/>
              <a:t> лапки, </a:t>
            </a:r>
            <a:r>
              <a:rPr lang="ru-RU" dirty="0" err="1"/>
              <a:t>передніми</a:t>
            </a:r>
            <a:r>
              <a:rPr lang="ru-RU" dirty="0"/>
              <a:t> </a:t>
            </a:r>
            <a:r>
              <a:rPr lang="ru-RU" dirty="0" err="1"/>
              <a:t>витирав</a:t>
            </a:r>
            <a:r>
              <a:rPr lang="ru-RU" dirty="0"/>
              <a:t> </a:t>
            </a:r>
            <a:r>
              <a:rPr lang="ru-RU" dirty="0" err="1"/>
              <a:t>вуса</a:t>
            </a:r>
            <a:r>
              <a:rPr lang="ru-RU" dirty="0"/>
              <a:t>, </a:t>
            </a:r>
            <a:r>
              <a:rPr lang="ru-RU" dirty="0" err="1"/>
              <a:t>відкашлювався</a:t>
            </a:r>
            <a:r>
              <a:rPr lang="ru-RU" dirty="0"/>
              <a:t> й </a:t>
            </a:r>
            <a:r>
              <a:rPr lang="ru-RU" dirty="0" err="1"/>
              <a:t>пошепки</a:t>
            </a:r>
            <a:r>
              <a:rPr lang="ru-RU" dirty="0"/>
              <a:t> говорив: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Біда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братця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!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Біда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-а!..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Бачив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я,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своїми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очима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бачив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узліссі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мисливців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собак,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загонщиків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...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Тисячі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-и-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сячі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йдуть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сюди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... А в кожного по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кілька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блискучих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рушниць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...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Ріжки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мідяні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торбинки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величе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-е-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лантухи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... А собак! А собак!</a:t>
            </a:r>
            <a:r>
              <a:rPr lang="ru-RU" dirty="0"/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тисячі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!..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Тікай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братця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куди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хто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!..</a:t>
            </a:r>
          </a:p>
          <a:p>
            <a:r>
              <a:rPr lang="ru-RU" dirty="0"/>
              <a:t>На </a:t>
            </a:r>
            <a:r>
              <a:rPr lang="ru-RU" dirty="0" err="1"/>
              <a:t>цих</a:t>
            </a:r>
            <a:r>
              <a:rPr lang="ru-RU" dirty="0"/>
              <a:t> словах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відсапував</a:t>
            </a:r>
            <a:r>
              <a:rPr lang="ru-RU" dirty="0"/>
              <a:t> й прожогом </a:t>
            </a:r>
            <a:r>
              <a:rPr lang="ru-RU" dirty="0" err="1"/>
              <a:t>летів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до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зустрічі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здибавши</a:t>
            </a:r>
            <a:r>
              <a:rPr lang="ru-RU" dirty="0"/>
              <a:t> </a:t>
            </a:r>
            <a:r>
              <a:rPr lang="ru-RU" dirty="0" err="1"/>
              <a:t>Лисицю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вилізла</a:t>
            </a:r>
            <a:r>
              <a:rPr lang="ru-RU" dirty="0"/>
              <a:t> з </a:t>
            </a:r>
            <a:r>
              <a:rPr lang="ru-RU" dirty="0" err="1"/>
              <a:t>нори</a:t>
            </a:r>
            <a:r>
              <a:rPr lang="ru-RU" dirty="0"/>
              <a:t> й, приплющивши око на </a:t>
            </a:r>
            <a:r>
              <a:rPr lang="ru-RU" dirty="0" err="1"/>
              <a:t>сонце</a:t>
            </a:r>
            <a:r>
              <a:rPr lang="ru-RU" dirty="0"/>
              <a:t>, </a:t>
            </a:r>
            <a:r>
              <a:rPr lang="ru-RU" dirty="0" err="1"/>
              <a:t>потягувалася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сну, </a:t>
            </a:r>
            <a:r>
              <a:rPr lang="ru-RU" dirty="0" err="1"/>
              <a:t>навіть</a:t>
            </a:r>
            <a:r>
              <a:rPr lang="ru-RU" dirty="0"/>
              <a:t> перед нею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спинився</a:t>
            </a:r>
            <a:r>
              <a:rPr lang="ru-RU" dirty="0"/>
              <a:t> на </a:t>
            </a:r>
            <a:r>
              <a:rPr lang="ru-RU" dirty="0" err="1"/>
              <a:t>мить</a:t>
            </a:r>
            <a:r>
              <a:rPr lang="ru-RU" dirty="0"/>
              <a:t> й гукнув:</a:t>
            </a:r>
          </a:p>
          <a:p>
            <a:r>
              <a:rPr lang="ru-RU" dirty="0"/>
              <a:t>                                     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Біда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братця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!..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Мисливці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узліссі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!..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Тисячі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...</a:t>
            </a:r>
          </a:p>
          <a:p>
            <a:r>
              <a:rPr lang="ru-RU" dirty="0"/>
              <a:t>                                Але ж </a:t>
            </a:r>
            <a:r>
              <a:rPr lang="ru-RU" dirty="0" err="1"/>
              <a:t>згадав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й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Лисиці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так само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біда</a:t>
            </a:r>
            <a:r>
              <a:rPr lang="ru-RU" dirty="0"/>
              <a:t>, </a:t>
            </a:r>
          </a:p>
          <a:p>
            <a:r>
              <a:rPr lang="ru-RU" dirty="0"/>
              <a:t>                                 а через те </a:t>
            </a:r>
            <a:r>
              <a:rPr lang="ru-RU" dirty="0" err="1"/>
              <a:t>чкурнув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дужче</a:t>
            </a:r>
            <a:r>
              <a:rPr lang="ru-RU" dirty="0"/>
              <a:t>.</a:t>
            </a:r>
          </a:p>
          <a:p>
            <a:r>
              <a:rPr lang="ru-RU" dirty="0"/>
              <a:t>                               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мешканці</a:t>
            </a:r>
            <a:r>
              <a:rPr lang="ru-RU" dirty="0"/>
              <a:t> </a:t>
            </a:r>
            <a:r>
              <a:rPr lang="ru-RU" dirty="0" err="1"/>
              <a:t>лісу</a:t>
            </a:r>
            <a:r>
              <a:rPr lang="ru-RU" dirty="0"/>
              <a:t> </a:t>
            </a:r>
            <a:r>
              <a:rPr lang="ru-RU" dirty="0" err="1"/>
              <a:t>заворушились</a:t>
            </a:r>
            <a:r>
              <a:rPr lang="ru-RU" dirty="0"/>
              <a:t>...</a:t>
            </a:r>
          </a:p>
          <a:p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тікав</a:t>
            </a:r>
            <a:r>
              <a:rPr lang="ru-RU" dirty="0"/>
              <a:t> у поле,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ховався</a:t>
            </a:r>
            <a:r>
              <a:rPr lang="ru-RU" dirty="0"/>
              <a:t> у нору, </a:t>
            </a:r>
            <a:r>
              <a:rPr lang="ru-RU" dirty="0" err="1"/>
              <a:t>хто</a:t>
            </a:r>
            <a:r>
              <a:rPr lang="ru-RU" dirty="0"/>
              <a:t> шукав </a:t>
            </a:r>
            <a:r>
              <a:rPr lang="ru-RU" dirty="0" err="1"/>
              <a:t>схови</a:t>
            </a:r>
            <a:r>
              <a:rPr lang="ru-RU" dirty="0"/>
              <a:t> в дуплах </a:t>
            </a:r>
            <a:r>
              <a:rPr lang="ru-RU" dirty="0" err="1"/>
              <a:t>або</a:t>
            </a:r>
            <a:r>
              <a:rPr lang="ru-RU" dirty="0"/>
              <a:t> ж </a:t>
            </a:r>
            <a:r>
              <a:rPr lang="ru-RU" dirty="0" err="1"/>
              <a:t>біг</a:t>
            </a:r>
            <a:r>
              <a:rPr lang="ru-RU" dirty="0"/>
              <a:t> до очерету, </a:t>
            </a:r>
            <a:r>
              <a:rPr lang="ru-RU" dirty="0" err="1"/>
              <a:t>що</a:t>
            </a:r>
            <a:r>
              <a:rPr lang="ru-RU" dirty="0"/>
              <a:t> густо </a:t>
            </a:r>
            <a:r>
              <a:rPr lang="ru-RU" dirty="0" err="1"/>
              <a:t>поріс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болотом.</a:t>
            </a:r>
          </a:p>
          <a:p>
            <a:r>
              <a:rPr lang="ru-RU" dirty="0"/>
              <a:t>А </a:t>
            </a:r>
            <a:r>
              <a:rPr lang="ru-RU" dirty="0" err="1"/>
              <a:t>це</a:t>
            </a:r>
            <a:r>
              <a:rPr lang="ru-RU" dirty="0"/>
              <a:t>, й </a:t>
            </a:r>
            <a:r>
              <a:rPr lang="ru-RU" dirty="0" err="1"/>
              <a:t>справді</a:t>
            </a:r>
            <a:r>
              <a:rPr lang="ru-RU" dirty="0"/>
              <a:t>, </a:t>
            </a:r>
            <a:r>
              <a:rPr lang="ru-RU" dirty="0" err="1"/>
              <a:t>залунав</a:t>
            </a:r>
            <a:r>
              <a:rPr lang="ru-RU" dirty="0"/>
              <a:t> </a:t>
            </a:r>
            <a:r>
              <a:rPr lang="ru-RU" dirty="0" err="1"/>
              <a:t>постріл</a:t>
            </a:r>
            <a:r>
              <a:rPr lang="ru-RU" dirty="0"/>
              <a:t>, загавкали </a:t>
            </a:r>
            <a:r>
              <a:rPr lang="ru-RU" dirty="0" err="1"/>
              <a:t>ловецькі</a:t>
            </a:r>
            <a:r>
              <a:rPr lang="ru-RU" dirty="0"/>
              <a:t> пси, </a:t>
            </a:r>
            <a:r>
              <a:rPr lang="ru-RU" dirty="0" err="1"/>
              <a:t>заграли</a:t>
            </a:r>
            <a:r>
              <a:rPr lang="ru-RU" dirty="0"/>
              <a:t> </a:t>
            </a:r>
            <a:r>
              <a:rPr lang="ru-RU" dirty="0" err="1"/>
              <a:t>ріжки</a:t>
            </a:r>
            <a:r>
              <a:rPr lang="ru-RU" dirty="0"/>
              <a:t>...</a:t>
            </a:r>
          </a:p>
          <a:p>
            <a:r>
              <a:rPr lang="ru-RU" dirty="0" err="1"/>
              <a:t>Мавка</a:t>
            </a:r>
            <a:r>
              <a:rPr lang="ru-RU" dirty="0"/>
              <a:t> </a:t>
            </a:r>
            <a:r>
              <a:rPr lang="ru-RU" dirty="0" err="1"/>
              <a:t>Вербинка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день </a:t>
            </a:r>
            <a:r>
              <a:rPr lang="ru-RU" dirty="0" err="1"/>
              <a:t>ховалася</a:t>
            </a:r>
            <a:r>
              <a:rPr lang="ru-RU" dirty="0"/>
              <a:t> у великому </a:t>
            </a:r>
            <a:r>
              <a:rPr lang="ru-RU" dirty="0" err="1"/>
              <a:t>дуплі</a:t>
            </a:r>
            <a:r>
              <a:rPr lang="ru-RU" dirty="0"/>
              <a:t> </a:t>
            </a:r>
            <a:r>
              <a:rPr lang="ru-RU" dirty="0" err="1"/>
              <a:t>старої</a:t>
            </a:r>
            <a:r>
              <a:rPr lang="ru-RU" dirty="0"/>
              <a:t> </a:t>
            </a:r>
            <a:r>
              <a:rPr lang="ru-RU" dirty="0" err="1"/>
              <a:t>верби</a:t>
            </a:r>
            <a:r>
              <a:rPr lang="ru-RU" dirty="0"/>
              <a:t> над болотом, </a:t>
            </a:r>
            <a:r>
              <a:rPr lang="ru-RU" dirty="0" err="1"/>
              <a:t>прокинулась</a:t>
            </a:r>
            <a:r>
              <a:rPr lang="ru-RU" dirty="0"/>
              <a:t> й </a:t>
            </a:r>
            <a:r>
              <a:rPr lang="ru-RU" dirty="0" err="1"/>
              <a:t>нашорошила</a:t>
            </a:r>
            <a:r>
              <a:rPr lang="ru-RU" dirty="0"/>
              <a:t> </a:t>
            </a:r>
            <a:r>
              <a:rPr lang="ru-RU" dirty="0" err="1"/>
              <a:t>вуха</a:t>
            </a:r>
            <a:r>
              <a:rPr lang="ru-RU" dirty="0"/>
              <a:t>. 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болісно</a:t>
            </a:r>
            <a:r>
              <a:rPr lang="ru-RU" dirty="0"/>
              <a:t> </a:t>
            </a:r>
            <a:r>
              <a:rPr lang="ru-RU" dirty="0" err="1"/>
              <a:t>стислося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на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чула</a:t>
            </a:r>
            <a:r>
              <a:rPr lang="ru-RU" dirty="0"/>
              <a:t> вона те </a:t>
            </a:r>
            <a:r>
              <a:rPr lang="ru-RU" dirty="0" err="1"/>
              <a:t>собаче</a:t>
            </a:r>
            <a:r>
              <a:rPr lang="ru-RU" dirty="0"/>
              <a:t> </a:t>
            </a:r>
            <a:r>
              <a:rPr lang="ru-RU" dirty="0" err="1"/>
              <a:t>гавкання</a:t>
            </a:r>
            <a:r>
              <a:rPr lang="ru-RU" dirty="0"/>
              <a:t>, </a:t>
            </a:r>
            <a:r>
              <a:rPr lang="ru-RU" dirty="0" err="1"/>
              <a:t>ріжки</a:t>
            </a:r>
            <a:r>
              <a:rPr lang="ru-RU" dirty="0"/>
              <a:t>, </a:t>
            </a:r>
            <a:r>
              <a:rPr lang="ru-RU" dirty="0" err="1"/>
              <a:t>страшні</a:t>
            </a:r>
            <a:r>
              <a:rPr lang="ru-RU" dirty="0"/>
              <a:t> </a:t>
            </a:r>
            <a:r>
              <a:rPr lang="ru-RU" dirty="0" err="1"/>
              <a:t>постріли</a:t>
            </a:r>
            <a:r>
              <a:rPr lang="ru-RU" dirty="0"/>
              <a:t>... </a:t>
            </a:r>
            <a:r>
              <a:rPr lang="ru-RU" dirty="0" err="1"/>
              <a:t>Чула</a:t>
            </a:r>
            <a:r>
              <a:rPr lang="ru-RU" dirty="0"/>
              <a:t> й знала,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багатьом</a:t>
            </a:r>
            <a:r>
              <a:rPr lang="ru-RU" dirty="0"/>
              <a:t> </a:t>
            </a:r>
            <a:r>
              <a:rPr lang="ru-RU" dirty="0" err="1"/>
              <a:t>звірам</a:t>
            </a:r>
            <a:r>
              <a:rPr lang="ru-RU" dirty="0"/>
              <a:t> та </a:t>
            </a:r>
            <a:r>
              <a:rPr lang="ru-RU" dirty="0" err="1"/>
              <a:t>птицям</a:t>
            </a:r>
            <a:r>
              <a:rPr lang="ru-RU" dirty="0"/>
              <a:t> вони </a:t>
            </a:r>
            <a:r>
              <a:rPr lang="ru-RU" dirty="0" err="1"/>
              <a:t>віщують</a:t>
            </a:r>
            <a:r>
              <a:rPr lang="ru-RU" dirty="0"/>
              <a:t> смерть. Знала й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буде таких </a:t>
            </a:r>
            <a:r>
              <a:rPr lang="ru-RU" dirty="0" err="1"/>
              <a:t>нещасних</a:t>
            </a:r>
            <a:r>
              <a:rPr lang="ru-RU" dirty="0"/>
              <a:t>, </a:t>
            </a:r>
            <a:r>
              <a:rPr lang="ru-RU" dirty="0" err="1"/>
              <a:t>котрі</a:t>
            </a:r>
            <a:r>
              <a:rPr lang="ru-RU" dirty="0"/>
              <a:t> </a:t>
            </a:r>
            <a:r>
              <a:rPr lang="ru-RU" dirty="0" err="1"/>
              <a:t>довгий</a:t>
            </a:r>
            <a:r>
              <a:rPr lang="ru-RU" dirty="0"/>
              <a:t> час </a:t>
            </a:r>
            <a:r>
              <a:rPr lang="ru-RU" dirty="0" err="1"/>
              <a:t>конатимуть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ран, </a:t>
            </a:r>
            <a:r>
              <a:rPr lang="ru-RU" dirty="0" err="1"/>
              <a:t>зарившися</a:t>
            </a:r>
            <a:r>
              <a:rPr lang="ru-RU" dirty="0"/>
              <a:t> </a:t>
            </a:r>
            <a:r>
              <a:rPr lang="ru-RU" dirty="0" err="1"/>
              <a:t>десь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кущами в </a:t>
            </a:r>
            <a:r>
              <a:rPr lang="ru-RU" dirty="0" err="1"/>
              <a:t>листя</a:t>
            </a:r>
            <a:r>
              <a:rPr lang="ru-RU" dirty="0"/>
              <a:t>. </a:t>
            </a:r>
            <a:r>
              <a:rPr lang="ru-RU" dirty="0" err="1"/>
              <a:t>Будуть</a:t>
            </a:r>
            <a:r>
              <a:rPr lang="ru-RU" dirty="0"/>
              <a:t> і </a:t>
            </a:r>
            <a:r>
              <a:rPr lang="ru-RU" dirty="0" err="1"/>
              <a:t>такі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вичуняють</a:t>
            </a:r>
            <a:r>
              <a:rPr lang="ru-RU" dirty="0"/>
              <a:t>, але на все </a:t>
            </a:r>
            <a:r>
              <a:rPr lang="ru-RU" dirty="0" err="1"/>
              <a:t>життя</a:t>
            </a:r>
            <a:r>
              <a:rPr lang="ru-RU" dirty="0"/>
              <a:t> лишаться </a:t>
            </a:r>
            <a:r>
              <a:rPr lang="ru-RU" dirty="0" err="1"/>
              <a:t>каліками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F3E45-27C7-4071-86BC-D3F65DAF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" t="2912" r="11109" b="4800"/>
          <a:stretch/>
        </p:blipFill>
        <p:spPr>
          <a:xfrm>
            <a:off x="1550504" y="3183815"/>
            <a:ext cx="1526650" cy="12868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B45CC8-D448-4364-B7AB-82A78F039D77}"/>
              </a:ext>
            </a:extLst>
          </p:cNvPr>
          <p:cNvSpPr txBox="1"/>
          <p:nvPr/>
        </p:nvSpPr>
        <p:spPr>
          <a:xfrm>
            <a:off x="6973294" y="135172"/>
            <a:ext cx="391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ЧИТАЙМО ЗА РОЛЯМИ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B4989-85C5-48BD-AC76-C0583134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25" y="96055"/>
            <a:ext cx="7958331" cy="1077229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FFFF00"/>
                </a:solidFill>
              </a:rPr>
              <a:t>ДІАЛОГ З ТЕКСТОМ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B81D51-71BC-45F5-AC6E-6AA86DE08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6534" y="722719"/>
            <a:ext cx="6840977" cy="5126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D06B8-72E4-4BF7-B7F2-F6CCD4A3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359" y="96055"/>
            <a:ext cx="2011987" cy="3918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EF06E-580B-4AE9-B680-08BA96E64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739" y="3429000"/>
            <a:ext cx="3310415" cy="3731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C8304-78FC-4887-B78E-F184133F082D}"/>
              </a:ext>
            </a:extLst>
          </p:cNvPr>
          <p:cNvSpPr txBox="1"/>
          <p:nvPr/>
        </p:nvSpPr>
        <p:spPr>
          <a:xfrm>
            <a:off x="1251672" y="745723"/>
            <a:ext cx="8385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Де </a:t>
            </a:r>
            <a:r>
              <a:rPr lang="ru-RU" b="1" dirty="0" err="1">
                <a:solidFill>
                  <a:srgbClr val="FFFF00"/>
                </a:solidFill>
              </a:rPr>
              <a:t>відбуваються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події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казки</a:t>
            </a:r>
            <a:r>
              <a:rPr lang="ru-RU" b="1" dirty="0">
                <a:solidFill>
                  <a:srgbClr val="FFFF00"/>
                </a:solidFill>
              </a:rPr>
              <a:t> В. Королева-Старого «</a:t>
            </a:r>
            <a:r>
              <a:rPr lang="ru-RU" b="1" dirty="0" err="1">
                <a:solidFill>
                  <a:srgbClr val="FFFF00"/>
                </a:solidFill>
              </a:rPr>
              <a:t>Мавка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Вербинка</a:t>
            </a:r>
            <a:r>
              <a:rPr lang="ru-RU" b="1" dirty="0">
                <a:solidFill>
                  <a:srgbClr val="FFFF00"/>
                </a:solidFill>
              </a:rPr>
              <a:t>»?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D36C7-63E1-41E9-9B38-C18A61658FF4}"/>
              </a:ext>
            </a:extLst>
          </p:cNvPr>
          <p:cNvSpPr txBox="1"/>
          <p:nvPr/>
        </p:nvSpPr>
        <p:spPr>
          <a:xfrm>
            <a:off x="1242805" y="1146398"/>
            <a:ext cx="619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Що</a:t>
            </a:r>
            <a:r>
              <a:rPr lang="ru-RU" b="1" dirty="0">
                <a:solidFill>
                  <a:srgbClr val="FFFF00"/>
                </a:solidFill>
              </a:rPr>
              <a:t> є </a:t>
            </a:r>
            <a:r>
              <a:rPr lang="ru-RU" b="1" dirty="0" err="1">
                <a:solidFill>
                  <a:srgbClr val="FFFF00"/>
                </a:solidFill>
              </a:rPr>
              <a:t>реальним</a:t>
            </a:r>
            <a:r>
              <a:rPr lang="ru-RU" b="1" dirty="0">
                <a:solidFill>
                  <a:srgbClr val="FFFF00"/>
                </a:solidFill>
              </a:rPr>
              <a:t>, а </a:t>
            </a:r>
            <a:r>
              <a:rPr lang="ru-RU" b="1" dirty="0" err="1">
                <a:solidFill>
                  <a:srgbClr val="FFFF00"/>
                </a:solidFill>
              </a:rPr>
              <a:t>що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фантастичним</a:t>
            </a:r>
            <a:r>
              <a:rPr lang="ru-RU" b="1" dirty="0">
                <a:solidFill>
                  <a:srgbClr val="FFFF00"/>
                </a:solidFill>
              </a:rPr>
              <a:t> у </a:t>
            </a:r>
            <a:r>
              <a:rPr lang="ru-RU" b="1" dirty="0" err="1">
                <a:solidFill>
                  <a:srgbClr val="FFFF00"/>
                </a:solidFill>
              </a:rPr>
              <a:t>цій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казці</a:t>
            </a:r>
            <a:r>
              <a:rPr lang="ru-RU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797B1-AB44-49E9-98E3-9F5DE66CD235}"/>
              </a:ext>
            </a:extLst>
          </p:cNvPr>
          <p:cNvSpPr txBox="1"/>
          <p:nvPr/>
        </p:nvSpPr>
        <p:spPr>
          <a:xfrm>
            <a:off x="1108550" y="2017532"/>
            <a:ext cx="619804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чудових</a:t>
            </a:r>
            <a:r>
              <a:rPr lang="ru-RU" dirty="0"/>
              <a:t>, такого </a:t>
            </a:r>
            <a:r>
              <a:rPr lang="ru-RU" dirty="0" err="1"/>
              <a:t>кольору</a:t>
            </a:r>
            <a:r>
              <a:rPr lang="ru-RU" dirty="0"/>
              <a:t>, як </a:t>
            </a:r>
            <a:r>
              <a:rPr lang="ru-RU" dirty="0" err="1"/>
              <a:t>фіалки</a:t>
            </a:r>
            <a:r>
              <a:rPr lang="ru-RU" dirty="0"/>
              <a:t>, очей </a:t>
            </a:r>
            <a:r>
              <a:rPr lang="ru-RU" dirty="0" err="1"/>
              <a:t>полилися</a:t>
            </a:r>
            <a:r>
              <a:rPr lang="ru-RU" dirty="0"/>
              <a:t> </a:t>
            </a:r>
            <a:r>
              <a:rPr lang="ru-RU" dirty="0" err="1"/>
              <a:t>блискучі</a:t>
            </a:r>
            <a:r>
              <a:rPr lang="ru-RU" dirty="0"/>
              <a:t> </a:t>
            </a:r>
            <a:r>
              <a:rPr lang="ru-RU" dirty="0" err="1"/>
              <a:t>сльози</a:t>
            </a:r>
            <a:r>
              <a:rPr lang="ru-RU" dirty="0"/>
              <a:t>. Вона </a:t>
            </a:r>
            <a:r>
              <a:rPr lang="ru-RU" dirty="0" err="1"/>
              <a:t>миттю</a:t>
            </a:r>
            <a:r>
              <a:rPr lang="ru-RU" dirty="0"/>
              <a:t> </a:t>
            </a:r>
            <a:r>
              <a:rPr lang="ru-RU" dirty="0" err="1"/>
              <a:t>вискочила</a:t>
            </a:r>
            <a:r>
              <a:rPr lang="ru-RU" dirty="0"/>
              <a:t> з </a:t>
            </a:r>
            <a:r>
              <a:rPr lang="ru-RU" dirty="0" err="1"/>
              <a:t>верби</a:t>
            </a:r>
            <a:r>
              <a:rPr lang="ru-RU" dirty="0"/>
              <a:t> й незримо </a:t>
            </a:r>
            <a:r>
              <a:rPr lang="ru-RU" dirty="0" err="1"/>
              <a:t>побігла</a:t>
            </a:r>
            <a:r>
              <a:rPr lang="ru-RU" dirty="0"/>
              <a:t>, </a:t>
            </a:r>
            <a:r>
              <a:rPr lang="ru-RU" dirty="0" err="1"/>
              <a:t>наче</a:t>
            </a:r>
            <a:r>
              <a:rPr lang="ru-RU" dirty="0"/>
              <a:t> </a:t>
            </a:r>
            <a:r>
              <a:rPr lang="ru-RU" dirty="0" err="1"/>
              <a:t>полетіла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землею, до </a:t>
            </a:r>
            <a:r>
              <a:rPr lang="ru-RU" dirty="0" err="1"/>
              <a:t>сусіднього</a:t>
            </a:r>
            <a:r>
              <a:rPr lang="ru-RU" dirty="0"/>
              <a:t> великого </a:t>
            </a:r>
            <a:r>
              <a:rPr lang="ru-RU" dirty="0" err="1"/>
              <a:t>лісу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кликати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подружок</a:t>
            </a:r>
            <a:r>
              <a:rPr lang="ru-RU" dirty="0"/>
              <a:t> </a:t>
            </a:r>
          </a:p>
          <a:p>
            <a:r>
              <a:rPr lang="ru-RU" dirty="0"/>
              <a:t>на </a:t>
            </a:r>
            <a:r>
              <a:rPr lang="ru-RU" dirty="0" err="1"/>
              <a:t>поміч</a:t>
            </a:r>
            <a:r>
              <a:rPr lang="ru-RU" dirty="0"/>
              <a:t>.</a:t>
            </a:r>
          </a:p>
          <a:p>
            <a:r>
              <a:rPr lang="ru-RU" dirty="0" err="1"/>
              <a:t>Ще</a:t>
            </a:r>
            <a:r>
              <a:rPr lang="ru-RU" dirty="0"/>
              <a:t> не </a:t>
            </a:r>
            <a:r>
              <a:rPr lang="ru-RU" dirty="0" err="1"/>
              <a:t>добігла</a:t>
            </a:r>
            <a:r>
              <a:rPr lang="ru-RU" dirty="0"/>
              <a:t> вона й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лісу</a:t>
            </a:r>
            <a:r>
              <a:rPr lang="ru-RU" dirty="0"/>
              <a:t>, як </a:t>
            </a:r>
            <a:r>
              <a:rPr lang="ru-RU" dirty="0" err="1"/>
              <a:t>зачулися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постріли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CC66FF"/>
                </a:solidFill>
              </a:rPr>
              <a:t>«</a:t>
            </a:r>
            <a:r>
              <a:rPr lang="ru-RU" dirty="0" err="1">
                <a:solidFill>
                  <a:srgbClr val="CC66FF"/>
                </a:solidFill>
              </a:rPr>
              <a:t>Пізно</a:t>
            </a:r>
            <a:r>
              <a:rPr lang="ru-RU" dirty="0">
                <a:solidFill>
                  <a:srgbClr val="CC66FF"/>
                </a:solidFill>
              </a:rPr>
              <a:t>! Буде </a:t>
            </a:r>
            <a:r>
              <a:rPr lang="ru-RU" dirty="0" err="1">
                <a:solidFill>
                  <a:srgbClr val="CC66FF"/>
                </a:solidFill>
              </a:rPr>
              <a:t>пізно</a:t>
            </a:r>
            <a:r>
              <a:rPr lang="ru-RU" dirty="0">
                <a:solidFill>
                  <a:srgbClr val="CC66FF"/>
                </a:solidFill>
              </a:rPr>
              <a:t>! </a:t>
            </a:r>
            <a:r>
              <a:rPr lang="ru-RU" dirty="0"/>
              <a:t>— подумала </a:t>
            </a:r>
            <a:r>
              <a:rPr lang="ru-RU" dirty="0" err="1"/>
              <a:t>Вербинка</a:t>
            </a:r>
            <a:r>
              <a:rPr lang="ru-RU" dirty="0"/>
              <a:t> з </a:t>
            </a:r>
            <a:r>
              <a:rPr lang="ru-RU" dirty="0" err="1"/>
              <a:t>відчаєм</a:t>
            </a:r>
            <a:r>
              <a:rPr lang="ru-RU" dirty="0"/>
              <a:t>. — </a:t>
            </a:r>
            <a:r>
              <a:rPr lang="ru-RU" dirty="0" err="1">
                <a:solidFill>
                  <a:srgbClr val="CC66FF"/>
                </a:solidFill>
              </a:rPr>
              <a:t>Може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вже</a:t>
            </a:r>
            <a:r>
              <a:rPr lang="ru-RU" dirty="0">
                <a:solidFill>
                  <a:srgbClr val="CC66FF"/>
                </a:solidFill>
              </a:rPr>
              <a:t> там є </a:t>
            </a:r>
            <a:r>
              <a:rPr lang="ru-RU" dirty="0" err="1">
                <a:solidFill>
                  <a:srgbClr val="CC66FF"/>
                </a:solidFill>
              </a:rPr>
              <a:t>прибиті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підстрелені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що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потребують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негайної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помочі</a:t>
            </a:r>
            <a:r>
              <a:rPr lang="ru-RU" dirty="0">
                <a:solidFill>
                  <a:srgbClr val="CC66FF"/>
                </a:solidFill>
              </a:rPr>
              <a:t>? А </a:t>
            </a:r>
            <a:r>
              <a:rPr lang="ru-RU" dirty="0" err="1">
                <a:solidFill>
                  <a:srgbClr val="CC66FF"/>
                </a:solidFill>
              </a:rPr>
              <a:t>поки</a:t>
            </a:r>
            <a:r>
              <a:rPr lang="ru-RU" dirty="0">
                <a:solidFill>
                  <a:srgbClr val="CC66FF"/>
                </a:solidFill>
              </a:rPr>
              <a:t> я поверну з подругами, у тих </a:t>
            </a:r>
            <a:r>
              <a:rPr lang="ru-RU" dirty="0" err="1">
                <a:solidFill>
                  <a:srgbClr val="CC66FF"/>
                </a:solidFill>
              </a:rPr>
              <a:t>бідолашних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створінь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відлетить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життя</a:t>
            </a:r>
            <a:r>
              <a:rPr lang="ru-RU" dirty="0">
                <a:solidFill>
                  <a:srgbClr val="CC66FF"/>
                </a:solidFill>
              </a:rPr>
              <a:t>!»</a:t>
            </a:r>
          </a:p>
          <a:p>
            <a:r>
              <a:rPr lang="ru-RU" dirty="0" err="1"/>
              <a:t>Тоді</a:t>
            </a:r>
            <a:r>
              <a:rPr lang="ru-RU" dirty="0"/>
              <a:t> вона </a:t>
            </a:r>
            <a:r>
              <a:rPr lang="ru-RU" dirty="0" err="1"/>
              <a:t>заспівала</a:t>
            </a:r>
            <a:r>
              <a:rPr lang="ru-RU" dirty="0"/>
              <a:t> </a:t>
            </a:r>
            <a:r>
              <a:rPr lang="ru-RU" dirty="0" err="1"/>
              <a:t>дзвінким</a:t>
            </a:r>
            <a:r>
              <a:rPr lang="ru-RU" dirty="0"/>
              <a:t>,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срібним</a:t>
            </a:r>
            <a:r>
              <a:rPr lang="ru-RU" dirty="0"/>
              <a:t> голоском. Вона кликала </a:t>
            </a:r>
            <a:r>
              <a:rPr lang="ru-RU" dirty="0" err="1"/>
              <a:t>Хух</a:t>
            </a:r>
            <a:r>
              <a:rPr lang="ru-RU" dirty="0"/>
              <a:t>:</a:t>
            </a:r>
          </a:p>
          <a:p>
            <a:r>
              <a:rPr lang="ru-RU" dirty="0"/>
              <a:t>— </a:t>
            </a:r>
            <a:r>
              <a:rPr lang="ru-RU" dirty="0" err="1">
                <a:solidFill>
                  <a:srgbClr val="CC66FF"/>
                </a:solidFill>
              </a:rPr>
              <a:t>Біжіть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швидше</a:t>
            </a:r>
            <a:r>
              <a:rPr lang="ru-RU" dirty="0">
                <a:solidFill>
                  <a:srgbClr val="CC66FF"/>
                </a:solidFill>
              </a:rPr>
              <a:t>, сестрички, до </a:t>
            </a:r>
            <a:r>
              <a:rPr lang="ru-RU" dirty="0" err="1">
                <a:solidFill>
                  <a:srgbClr val="CC66FF"/>
                </a:solidFill>
              </a:rPr>
              <a:t>сусідніх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лісів</a:t>
            </a:r>
            <a:r>
              <a:rPr lang="ru-RU" dirty="0">
                <a:solidFill>
                  <a:srgbClr val="CC66FF"/>
                </a:solidFill>
              </a:rPr>
              <a:t>. </a:t>
            </a:r>
            <a:r>
              <a:rPr lang="ru-RU" dirty="0" err="1">
                <a:solidFill>
                  <a:srgbClr val="CC66FF"/>
                </a:solidFill>
              </a:rPr>
              <a:t>Кличте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Мавок</a:t>
            </a:r>
            <a:r>
              <a:rPr lang="ru-RU" dirty="0">
                <a:solidFill>
                  <a:srgbClr val="CC66FF"/>
                </a:solidFill>
              </a:rPr>
              <a:t>: </a:t>
            </a:r>
            <a:r>
              <a:rPr lang="ru-RU" dirty="0" err="1">
                <a:solidFill>
                  <a:srgbClr val="CC66FF"/>
                </a:solidFill>
              </a:rPr>
              <a:t>Ясининку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Дубовинку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Вільхівку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Кленівку</a:t>
            </a:r>
            <a:r>
              <a:rPr lang="ru-RU" dirty="0">
                <a:solidFill>
                  <a:srgbClr val="CC66FF"/>
                </a:solidFill>
              </a:rPr>
              <a:t> та </a:t>
            </a:r>
            <a:r>
              <a:rPr lang="ru-RU" dirty="0" err="1">
                <a:solidFill>
                  <a:srgbClr val="CC66FF"/>
                </a:solidFill>
              </a:rPr>
              <a:t>Шипшиночку</a:t>
            </a:r>
            <a:r>
              <a:rPr lang="ru-RU" dirty="0">
                <a:solidFill>
                  <a:srgbClr val="CC66FF"/>
                </a:solidFill>
              </a:rPr>
              <a:t>. </a:t>
            </a:r>
            <a:r>
              <a:rPr lang="ru-RU" dirty="0" err="1">
                <a:solidFill>
                  <a:srgbClr val="CC66FF"/>
                </a:solidFill>
              </a:rPr>
              <a:t>Сьогодні</a:t>
            </a:r>
            <a:r>
              <a:rPr lang="ru-RU" dirty="0">
                <a:solidFill>
                  <a:srgbClr val="CC66FF"/>
                </a:solidFill>
              </a:rPr>
              <a:t> у нас буде </a:t>
            </a:r>
            <a:r>
              <a:rPr lang="ru-RU" dirty="0" err="1">
                <a:solidFill>
                  <a:srgbClr val="CC66FF"/>
                </a:solidFill>
              </a:rPr>
              <a:t>багато</a:t>
            </a:r>
            <a:r>
              <a:rPr lang="ru-RU" dirty="0">
                <a:solidFill>
                  <a:srgbClr val="CC66FF"/>
                </a:solidFill>
              </a:rPr>
              <a:t> </a:t>
            </a:r>
            <a:r>
              <a:rPr lang="ru-RU" dirty="0" err="1">
                <a:solidFill>
                  <a:srgbClr val="CC66FF"/>
                </a:solidFill>
              </a:rPr>
              <a:t>нещасних</a:t>
            </a:r>
            <a:r>
              <a:rPr lang="ru-RU" dirty="0">
                <a:solidFill>
                  <a:srgbClr val="CC66FF"/>
                </a:solidFill>
              </a:rPr>
              <a:t>. </a:t>
            </a:r>
            <a:r>
              <a:rPr lang="ru-RU" dirty="0" err="1">
                <a:solidFill>
                  <a:srgbClr val="CC66FF"/>
                </a:solidFill>
              </a:rPr>
              <a:t>Боюся</a:t>
            </a:r>
            <a:r>
              <a:rPr lang="ru-RU" dirty="0">
                <a:solidFill>
                  <a:srgbClr val="CC66FF"/>
                </a:solidFill>
              </a:rPr>
              <a:t>, </a:t>
            </a:r>
            <a:r>
              <a:rPr lang="ru-RU" dirty="0" err="1">
                <a:solidFill>
                  <a:srgbClr val="CC66FF"/>
                </a:solidFill>
              </a:rPr>
              <a:t>що</a:t>
            </a:r>
            <a:r>
              <a:rPr lang="ru-RU" dirty="0">
                <a:solidFill>
                  <a:srgbClr val="CC66FF"/>
                </a:solidFill>
              </a:rPr>
              <a:t> сама не </a:t>
            </a:r>
            <a:r>
              <a:rPr lang="ru-RU" dirty="0" err="1">
                <a:solidFill>
                  <a:srgbClr val="CC66FF"/>
                </a:solidFill>
              </a:rPr>
              <a:t>вправлюся</a:t>
            </a:r>
            <a:r>
              <a:rPr lang="ru-RU" dirty="0">
                <a:solidFill>
                  <a:srgbClr val="CC66FF"/>
                </a:solidFill>
              </a:rPr>
              <a:t>...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35C257-DA59-46A7-A8F5-03598E445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174" y="4321215"/>
            <a:ext cx="3310416" cy="244073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038A33-76C4-4AB2-BD0E-57A5C7DEDA16}"/>
              </a:ext>
            </a:extLst>
          </p:cNvPr>
          <p:cNvSpPr txBox="1"/>
          <p:nvPr/>
        </p:nvSpPr>
        <p:spPr>
          <a:xfrm>
            <a:off x="1311965" y="1515730"/>
            <a:ext cx="63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На які три групи можна поділити персонажів казки?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5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TM16401375[[fn=Мэдисон]]</Template>
  <TotalTime>1414</TotalTime>
  <Words>5397</Words>
  <Application>Microsoft Office PowerPoint</Application>
  <PresentationFormat>Широкоэкранный</PresentationFormat>
  <Paragraphs>258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MS Shell Dlg 2</vt:lpstr>
      <vt:lpstr>Wingdings</vt:lpstr>
      <vt:lpstr>Wingdings 3</vt:lpstr>
      <vt:lpstr>Мэдисон</vt:lpstr>
      <vt:lpstr>ВАСИЛЬ КОРОЛІВ-СТАРИЙ «Мавка-Вербинка»</vt:lpstr>
      <vt:lpstr>ОЧІКУВАНІ РЕЗУЛЬТАТИ</vt:lpstr>
      <vt:lpstr>Презентация PowerPoint</vt:lpstr>
      <vt:lpstr>Асоціації</vt:lpstr>
      <vt:lpstr>Традиційна українська демонологія, або ОКУЛЬТНІ УЯВЛЕННЯ НАШОГО НАРОДУ</vt:lpstr>
      <vt:lpstr>Презентация PowerPoint</vt:lpstr>
      <vt:lpstr>Не така вже й страшна нечиста сила </vt:lpstr>
      <vt:lpstr>Мавка-Вербинка </vt:lpstr>
      <vt:lpstr>ДІАЛОГ З ТЕКСТОМ</vt:lpstr>
      <vt:lpstr>РОЗВИВАЙМО КОМПЕТЕНТНОСТІ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 КОРОЛІВ-СТАРИЙ «Мавка-Вербинка»</dc:title>
  <dc:creator>Лариса Бацько</dc:creator>
  <cp:lastModifiedBy>Лариса Бацько</cp:lastModifiedBy>
  <cp:revision>6</cp:revision>
  <dcterms:created xsi:type="dcterms:W3CDTF">2022-10-22T07:11:23Z</dcterms:created>
  <dcterms:modified xsi:type="dcterms:W3CDTF">2022-10-24T14:15:31Z</dcterms:modified>
</cp:coreProperties>
</file>