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1" r:id="rId3"/>
    <p:sldId id="260" r:id="rId4"/>
    <p:sldId id="270" r:id="rId5"/>
    <p:sldId id="271" r:id="rId6"/>
    <p:sldId id="272" r:id="rId7"/>
    <p:sldId id="273" r:id="rId8"/>
    <p:sldId id="274" r:id="rId9"/>
    <p:sldId id="257" r:id="rId10"/>
    <p:sldId id="275" r:id="rId11"/>
    <p:sldId id="265" r:id="rId12"/>
    <p:sldId id="277" r:id="rId13"/>
    <p:sldId id="278" r:id="rId14"/>
    <p:sldId id="279" r:id="rId15"/>
    <p:sldId id="280" r:id="rId16"/>
    <p:sldId id="276" r:id="rId17"/>
    <p:sldId id="281" r:id="rId18"/>
    <p:sldId id="282" r:id="rId19"/>
    <p:sldId id="266" r:id="rId20"/>
    <p:sldId id="284" r:id="rId21"/>
    <p:sldId id="283" r:id="rId22"/>
    <p:sldId id="285" r:id="rId23"/>
    <p:sldId id="259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711"/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DDEAAE-DE55-45A3-A4F7-3874E0140D3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E4D23657-D1E8-4B22-974B-8DC90813F51B}">
      <dgm:prSet phldrT="[Text]"/>
      <dgm:spPr/>
      <dgm:t>
        <a:bodyPr rtlCol="0"/>
        <a:lstStyle/>
        <a:p>
          <a:pPr algn="ctr" rtl="0"/>
          <a:r>
            <a:rPr lang="uk-UA" i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rPr>
            <a:t>З якою казкою ви познайомились?</a:t>
          </a:r>
          <a:endParaRPr lang="en-US" dirty="0">
            <a:solidFill>
              <a:srgbClr val="7030A0"/>
            </a:solidFill>
            <a:latin typeface="Segoe UI Black" panose="020B0A02040204020203" pitchFamily="34" charset="0"/>
            <a:ea typeface="Segoe UI Black" panose="020B0A02040204020203" pitchFamily="34" charset="0"/>
          </a:endParaRPr>
        </a:p>
      </dgm:t>
    </dgm:pt>
    <dgm:pt modelId="{89EF0911-2234-42D0-AEF3-7FADAFD12999}" type="parTrans" cxnId="{99F95D8E-A851-4953-A3C5-9BF7753ED9FA}">
      <dgm:prSet/>
      <dgm:spPr/>
      <dgm:t>
        <a:bodyPr rtlCol="0"/>
        <a:lstStyle/>
        <a:p>
          <a:pPr rtl="0"/>
          <a:endParaRPr lang="en-US"/>
        </a:p>
      </dgm:t>
    </dgm:pt>
    <dgm:pt modelId="{529487B0-19AA-4AAC-8F83-CF2C113EB84D}" type="sibTrans" cxnId="{99F95D8E-A851-4953-A3C5-9BF7753ED9FA}">
      <dgm:prSet/>
      <dgm:spPr/>
      <dgm:t>
        <a:bodyPr rtlCol="0"/>
        <a:lstStyle/>
        <a:p>
          <a:pPr rtl="0"/>
          <a:endParaRPr lang="en-US"/>
        </a:p>
      </dgm:t>
    </dgm:pt>
    <dgm:pt modelId="{15E11DBD-E9B5-4BCF-A56C-7AAE26CE30DC}">
      <dgm:prSet phldrT="[Text]"/>
      <dgm:spPr/>
      <dgm:t>
        <a:bodyPr/>
        <a:lstStyle/>
        <a:p>
          <a:pPr algn="ctr">
            <a:buFont typeface="Times New Roman" panose="02020603050405020304" pitchFamily="18" charset="0"/>
            <a:buChar char="-"/>
          </a:pPr>
          <a:r>
            <a:rPr lang="uk-UA" i="1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rPr>
            <a:t>Що вам найбільше сподобалось на </a:t>
          </a:r>
          <a:r>
            <a:rPr lang="uk-UA" i="1" dirty="0" err="1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rPr>
            <a:t>уроці</a:t>
          </a:r>
          <a:r>
            <a:rPr lang="uk-UA" i="1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rPr>
            <a:t>?</a:t>
          </a:r>
          <a:endParaRPr lang="ru" dirty="0">
            <a:solidFill>
              <a:srgbClr val="00B050"/>
            </a:solidFill>
            <a:latin typeface="Segoe UI Black" panose="020B0A02040204020203" pitchFamily="34" charset="0"/>
            <a:ea typeface="Segoe UI Black" panose="020B0A02040204020203" pitchFamily="34" charset="0"/>
          </a:endParaRPr>
        </a:p>
      </dgm:t>
    </dgm:pt>
    <dgm:pt modelId="{B7B43D5B-12E9-44B1-B818-4B50F6AD3C0A}" type="parTrans" cxnId="{5E0737F0-6DE4-4885-BC59-82E10D617E50}">
      <dgm:prSet/>
      <dgm:spPr/>
      <dgm:t>
        <a:bodyPr rtlCol="0"/>
        <a:lstStyle/>
        <a:p>
          <a:pPr rtl="0"/>
          <a:endParaRPr lang="en-US"/>
        </a:p>
      </dgm:t>
    </dgm:pt>
    <dgm:pt modelId="{329BDEDB-415B-4AB3-B964-E819D0C56DBB}" type="sibTrans" cxnId="{5E0737F0-6DE4-4885-BC59-82E10D617E50}">
      <dgm:prSet/>
      <dgm:spPr/>
      <dgm:t>
        <a:bodyPr rtlCol="0"/>
        <a:lstStyle/>
        <a:p>
          <a:pPr rtl="0"/>
          <a:endParaRPr lang="en-US"/>
        </a:p>
      </dgm:t>
    </dgm:pt>
    <dgm:pt modelId="{EF034794-D109-40B6-8FA2-8971C3123AB6}">
      <dgm:prSet phldrT="[Text]"/>
      <dgm:spPr/>
      <dgm:t>
        <a:bodyPr/>
        <a:lstStyle/>
        <a:p>
          <a:pPr algn="ctr">
            <a:buFont typeface="Times New Roman" panose="02020603050405020304" pitchFamily="18" charset="0"/>
            <a:buChar char="-"/>
          </a:pPr>
          <a:r>
            <a:rPr lang="uk-UA" b="1" i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rPr>
            <a:t>Чого навчає нас ця казка?</a:t>
          </a:r>
          <a:endParaRPr lang="ru" b="1" dirty="0">
            <a:solidFill>
              <a:srgbClr val="002060"/>
            </a:solidFill>
            <a:latin typeface="Segoe UI Black" panose="020B0A02040204020203" pitchFamily="34" charset="0"/>
            <a:ea typeface="Segoe UI Black" panose="020B0A02040204020203" pitchFamily="34" charset="0"/>
          </a:endParaRPr>
        </a:p>
      </dgm:t>
    </dgm:pt>
    <dgm:pt modelId="{CDDFC891-FC62-4131-A642-2D94388BCCE2}" type="sibTrans" cxnId="{80FF73C0-9BCD-436E-A85B-D6D7D322462C}">
      <dgm:prSet/>
      <dgm:spPr/>
      <dgm:t>
        <a:bodyPr rtlCol="0"/>
        <a:lstStyle/>
        <a:p>
          <a:pPr rtl="0"/>
          <a:endParaRPr lang="en-US"/>
        </a:p>
      </dgm:t>
    </dgm:pt>
    <dgm:pt modelId="{64D09C75-3D44-4CEF-9459-5C91DB44A9EA}" type="parTrans" cxnId="{80FF73C0-9BCD-436E-A85B-D6D7D322462C}">
      <dgm:prSet/>
      <dgm:spPr/>
      <dgm:t>
        <a:bodyPr rtlCol="0"/>
        <a:lstStyle/>
        <a:p>
          <a:pPr rtl="0"/>
          <a:endParaRPr lang="en-US"/>
        </a:p>
      </dgm:t>
    </dgm:pt>
    <dgm:pt modelId="{EB3CB291-E23A-4667-A32E-A640A76557A1}" type="pres">
      <dgm:prSet presAssocID="{41DDEAAE-DE55-45A3-A4F7-3874E0140D37}" presName="rootnode" presStyleCnt="0">
        <dgm:presLayoutVars>
          <dgm:chMax/>
          <dgm:chPref/>
          <dgm:dir/>
          <dgm:animLvl val="lvl"/>
        </dgm:presLayoutVars>
      </dgm:prSet>
      <dgm:spPr/>
    </dgm:pt>
    <dgm:pt modelId="{01035298-0CF7-4145-8EE2-24DBFEAF33BB}" type="pres">
      <dgm:prSet presAssocID="{E4D23657-D1E8-4B22-974B-8DC90813F51B}" presName="composite" presStyleCnt="0"/>
      <dgm:spPr/>
    </dgm:pt>
    <dgm:pt modelId="{21E1F518-1190-4883-914B-1FB66E6D3A63}" type="pres">
      <dgm:prSet presAssocID="{E4D23657-D1E8-4B22-974B-8DC90813F51B}" presName="LShape" presStyleLbl="alignNode1" presStyleIdx="0" presStyleCnt="5"/>
      <dgm:spPr/>
    </dgm:pt>
    <dgm:pt modelId="{80B372F1-8EF3-4532-ACC6-E65E1D63ACA2}" type="pres">
      <dgm:prSet presAssocID="{E4D23657-D1E8-4B22-974B-8DC90813F51B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746139E-4627-4CCC-9299-5653D77ED24D}" type="pres">
      <dgm:prSet presAssocID="{E4D23657-D1E8-4B22-974B-8DC90813F51B}" presName="Triangle" presStyleLbl="alignNode1" presStyleIdx="1" presStyleCnt="5"/>
      <dgm:spPr/>
    </dgm:pt>
    <dgm:pt modelId="{780BC64D-2F67-498A-99F6-7EB28080D705}" type="pres">
      <dgm:prSet presAssocID="{529487B0-19AA-4AAC-8F83-CF2C113EB84D}" presName="sibTrans" presStyleCnt="0"/>
      <dgm:spPr/>
    </dgm:pt>
    <dgm:pt modelId="{68E230FA-2656-4C78-B827-58AFD214F445}" type="pres">
      <dgm:prSet presAssocID="{529487B0-19AA-4AAC-8F83-CF2C113EB84D}" presName="space" presStyleCnt="0"/>
      <dgm:spPr/>
    </dgm:pt>
    <dgm:pt modelId="{B07824BD-C1CB-4098-8E38-D3E1F721DF31}" type="pres">
      <dgm:prSet presAssocID="{EF034794-D109-40B6-8FA2-8971C3123AB6}" presName="composite" presStyleCnt="0"/>
      <dgm:spPr/>
    </dgm:pt>
    <dgm:pt modelId="{85769F8C-5820-4CB5-B01D-69A648973D8F}" type="pres">
      <dgm:prSet presAssocID="{EF034794-D109-40B6-8FA2-8971C3123AB6}" presName="LShape" presStyleLbl="alignNode1" presStyleIdx="2" presStyleCnt="5"/>
      <dgm:spPr/>
    </dgm:pt>
    <dgm:pt modelId="{18F7A15A-3ED1-4A32-B700-36B8D6BBE441}" type="pres">
      <dgm:prSet presAssocID="{EF034794-D109-40B6-8FA2-8971C3123AB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6F2BEFC-1674-4E8D-98FF-DE4432BB887C}" type="pres">
      <dgm:prSet presAssocID="{EF034794-D109-40B6-8FA2-8971C3123AB6}" presName="Triangle" presStyleLbl="alignNode1" presStyleIdx="3" presStyleCnt="5"/>
      <dgm:spPr/>
    </dgm:pt>
    <dgm:pt modelId="{E26373E0-D095-405B-9F4A-CC7FBB5BEBD2}" type="pres">
      <dgm:prSet presAssocID="{CDDFC891-FC62-4131-A642-2D94388BCCE2}" presName="sibTrans" presStyleCnt="0"/>
      <dgm:spPr/>
    </dgm:pt>
    <dgm:pt modelId="{8B10941C-73F0-477C-9F3D-EB0A4525ACBE}" type="pres">
      <dgm:prSet presAssocID="{CDDFC891-FC62-4131-A642-2D94388BCCE2}" presName="space" presStyleCnt="0"/>
      <dgm:spPr/>
    </dgm:pt>
    <dgm:pt modelId="{DF2F85E9-6BAE-40EA-8F18-DAFCA3EFFB69}" type="pres">
      <dgm:prSet presAssocID="{15E11DBD-E9B5-4BCF-A56C-7AAE26CE30DC}" presName="composite" presStyleCnt="0"/>
      <dgm:spPr/>
    </dgm:pt>
    <dgm:pt modelId="{A5E67CF4-39ED-4CC8-A27F-E45EA5D3AC44}" type="pres">
      <dgm:prSet presAssocID="{15E11DBD-E9B5-4BCF-A56C-7AAE26CE30DC}" presName="LShape" presStyleLbl="alignNode1" presStyleIdx="4" presStyleCnt="5"/>
      <dgm:spPr/>
    </dgm:pt>
    <dgm:pt modelId="{F0124EB5-2136-46F3-B2F4-41A5196C24A0}" type="pres">
      <dgm:prSet presAssocID="{15E11DBD-E9B5-4BCF-A56C-7AAE26CE30DC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44D3C17-9BB9-4853-A637-BAE8CE37705E}" type="presOf" srcId="{EF034794-D109-40B6-8FA2-8971C3123AB6}" destId="{18F7A15A-3ED1-4A32-B700-36B8D6BBE441}" srcOrd="0" destOrd="0" presId="urn:microsoft.com/office/officeart/2009/3/layout/StepUpProcess"/>
    <dgm:cxn modelId="{B9285067-C906-4FDE-AAAC-9EE99F7669E3}" type="presOf" srcId="{E4D23657-D1E8-4B22-974B-8DC90813F51B}" destId="{80B372F1-8EF3-4532-ACC6-E65E1D63ACA2}" srcOrd="0" destOrd="0" presId="urn:microsoft.com/office/officeart/2009/3/layout/StepUpProcess"/>
    <dgm:cxn modelId="{99F95D8E-A851-4953-A3C5-9BF7753ED9FA}" srcId="{41DDEAAE-DE55-45A3-A4F7-3874E0140D37}" destId="{E4D23657-D1E8-4B22-974B-8DC90813F51B}" srcOrd="0" destOrd="0" parTransId="{89EF0911-2234-42D0-AEF3-7FADAFD12999}" sibTransId="{529487B0-19AA-4AAC-8F83-CF2C113EB84D}"/>
    <dgm:cxn modelId="{A98402AF-AFAB-470F-9C97-EF1C509D8499}" type="presOf" srcId="{15E11DBD-E9B5-4BCF-A56C-7AAE26CE30DC}" destId="{F0124EB5-2136-46F3-B2F4-41A5196C24A0}" srcOrd="0" destOrd="0" presId="urn:microsoft.com/office/officeart/2009/3/layout/StepUpProcess"/>
    <dgm:cxn modelId="{80FF73C0-9BCD-436E-A85B-D6D7D322462C}" srcId="{41DDEAAE-DE55-45A3-A4F7-3874E0140D37}" destId="{EF034794-D109-40B6-8FA2-8971C3123AB6}" srcOrd="1" destOrd="0" parTransId="{64D09C75-3D44-4CEF-9459-5C91DB44A9EA}" sibTransId="{CDDFC891-FC62-4131-A642-2D94388BCCE2}"/>
    <dgm:cxn modelId="{5E0737F0-6DE4-4885-BC59-82E10D617E50}" srcId="{41DDEAAE-DE55-45A3-A4F7-3874E0140D37}" destId="{15E11DBD-E9B5-4BCF-A56C-7AAE26CE30DC}" srcOrd="2" destOrd="0" parTransId="{B7B43D5B-12E9-44B1-B818-4B50F6AD3C0A}" sibTransId="{329BDEDB-415B-4AB3-B964-E819D0C56DBB}"/>
    <dgm:cxn modelId="{2607AFFA-E9F8-4160-9AE4-19F4DB2B71C9}" type="presOf" srcId="{41DDEAAE-DE55-45A3-A4F7-3874E0140D37}" destId="{EB3CB291-E23A-4667-A32E-A640A76557A1}" srcOrd="0" destOrd="0" presId="urn:microsoft.com/office/officeart/2009/3/layout/StepUpProcess"/>
    <dgm:cxn modelId="{D3BFF791-8D8E-4FBF-9F59-1FB887121875}" type="presParOf" srcId="{EB3CB291-E23A-4667-A32E-A640A76557A1}" destId="{01035298-0CF7-4145-8EE2-24DBFEAF33BB}" srcOrd="0" destOrd="0" presId="urn:microsoft.com/office/officeart/2009/3/layout/StepUpProcess"/>
    <dgm:cxn modelId="{AFA2BCAD-2F0B-4C3E-86A6-55A260AD16B0}" type="presParOf" srcId="{01035298-0CF7-4145-8EE2-24DBFEAF33BB}" destId="{21E1F518-1190-4883-914B-1FB66E6D3A63}" srcOrd="0" destOrd="0" presId="urn:microsoft.com/office/officeart/2009/3/layout/StepUpProcess"/>
    <dgm:cxn modelId="{AF2B8620-9DC0-4A87-9014-D45C2D1F8B38}" type="presParOf" srcId="{01035298-0CF7-4145-8EE2-24DBFEAF33BB}" destId="{80B372F1-8EF3-4532-ACC6-E65E1D63ACA2}" srcOrd="1" destOrd="0" presId="urn:microsoft.com/office/officeart/2009/3/layout/StepUpProcess"/>
    <dgm:cxn modelId="{4AA5420E-C2A1-4D24-A1DA-DA9E7976427D}" type="presParOf" srcId="{01035298-0CF7-4145-8EE2-24DBFEAF33BB}" destId="{B746139E-4627-4CCC-9299-5653D77ED24D}" srcOrd="2" destOrd="0" presId="urn:microsoft.com/office/officeart/2009/3/layout/StepUpProcess"/>
    <dgm:cxn modelId="{C3204B2A-D9EE-439E-BA61-A2C860BFF519}" type="presParOf" srcId="{EB3CB291-E23A-4667-A32E-A640A76557A1}" destId="{780BC64D-2F67-498A-99F6-7EB28080D705}" srcOrd="1" destOrd="0" presId="urn:microsoft.com/office/officeart/2009/3/layout/StepUpProcess"/>
    <dgm:cxn modelId="{49AEC91A-7C1D-4222-94BA-4D738F2D6C79}" type="presParOf" srcId="{780BC64D-2F67-498A-99F6-7EB28080D705}" destId="{68E230FA-2656-4C78-B827-58AFD214F445}" srcOrd="0" destOrd="0" presId="urn:microsoft.com/office/officeart/2009/3/layout/StepUpProcess"/>
    <dgm:cxn modelId="{B3ADA2AF-BE62-4C22-84A1-F4C5043918A4}" type="presParOf" srcId="{EB3CB291-E23A-4667-A32E-A640A76557A1}" destId="{B07824BD-C1CB-4098-8E38-D3E1F721DF31}" srcOrd="2" destOrd="0" presId="urn:microsoft.com/office/officeart/2009/3/layout/StepUpProcess"/>
    <dgm:cxn modelId="{D55AC698-F4A8-404D-94F4-78DB0A0637AF}" type="presParOf" srcId="{B07824BD-C1CB-4098-8E38-D3E1F721DF31}" destId="{85769F8C-5820-4CB5-B01D-69A648973D8F}" srcOrd="0" destOrd="0" presId="urn:microsoft.com/office/officeart/2009/3/layout/StepUpProcess"/>
    <dgm:cxn modelId="{6DF3D3A6-F203-4587-9E47-85B7CF8CB3D6}" type="presParOf" srcId="{B07824BD-C1CB-4098-8E38-D3E1F721DF31}" destId="{18F7A15A-3ED1-4A32-B700-36B8D6BBE441}" srcOrd="1" destOrd="0" presId="urn:microsoft.com/office/officeart/2009/3/layout/StepUpProcess"/>
    <dgm:cxn modelId="{B0900791-DD10-486B-8501-E09AD6094101}" type="presParOf" srcId="{B07824BD-C1CB-4098-8E38-D3E1F721DF31}" destId="{F6F2BEFC-1674-4E8D-98FF-DE4432BB887C}" srcOrd="2" destOrd="0" presId="urn:microsoft.com/office/officeart/2009/3/layout/StepUpProcess"/>
    <dgm:cxn modelId="{3EE6A66E-230B-46C6-B833-F1FB7D9677BB}" type="presParOf" srcId="{EB3CB291-E23A-4667-A32E-A640A76557A1}" destId="{E26373E0-D095-405B-9F4A-CC7FBB5BEBD2}" srcOrd="3" destOrd="0" presId="urn:microsoft.com/office/officeart/2009/3/layout/StepUpProcess"/>
    <dgm:cxn modelId="{3C46AB4C-8FD6-4F18-89B0-206793A671D9}" type="presParOf" srcId="{E26373E0-D095-405B-9F4A-CC7FBB5BEBD2}" destId="{8B10941C-73F0-477C-9F3D-EB0A4525ACBE}" srcOrd="0" destOrd="0" presId="urn:microsoft.com/office/officeart/2009/3/layout/StepUpProcess"/>
    <dgm:cxn modelId="{BD02CC66-E7B8-4247-B83C-1E49E3A3190F}" type="presParOf" srcId="{EB3CB291-E23A-4667-A32E-A640A76557A1}" destId="{DF2F85E9-6BAE-40EA-8F18-DAFCA3EFFB69}" srcOrd="4" destOrd="0" presId="urn:microsoft.com/office/officeart/2009/3/layout/StepUpProcess"/>
    <dgm:cxn modelId="{73FD8DEB-3FA4-428D-8D3F-4FFB6F588D0C}" type="presParOf" srcId="{DF2F85E9-6BAE-40EA-8F18-DAFCA3EFFB69}" destId="{A5E67CF4-39ED-4CC8-A27F-E45EA5D3AC44}" srcOrd="0" destOrd="0" presId="urn:microsoft.com/office/officeart/2009/3/layout/StepUpProcess"/>
    <dgm:cxn modelId="{1D96201E-2684-4A2C-ABB0-E762F06034DB}" type="presParOf" srcId="{DF2F85E9-6BAE-40EA-8F18-DAFCA3EFFB69}" destId="{F0124EB5-2136-46F3-B2F4-41A5196C24A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1F518-1190-4883-914B-1FB66E6D3A63}">
      <dsp:nvSpPr>
        <dsp:cNvPr id="0" name=""/>
        <dsp:cNvSpPr/>
      </dsp:nvSpPr>
      <dsp:spPr>
        <a:xfrm rot="5400000">
          <a:off x="664565" y="995726"/>
          <a:ext cx="1718166" cy="285899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372F1-8EF3-4532-ACC6-E65E1D63ACA2}">
      <dsp:nvSpPr>
        <dsp:cNvPr id="0" name=""/>
        <dsp:cNvSpPr/>
      </dsp:nvSpPr>
      <dsp:spPr>
        <a:xfrm>
          <a:off x="377760" y="1849948"/>
          <a:ext cx="2581113" cy="2262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rtlCol="0" anchor="t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i="1" kern="12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rPr>
            <a:t>З якою казкою ви познайомились?</a:t>
          </a:r>
          <a:endParaRPr lang="en-US" sz="2200" kern="1200" dirty="0">
            <a:solidFill>
              <a:srgbClr val="7030A0"/>
            </a:solidFill>
            <a:latin typeface="Segoe UI Black" panose="020B0A02040204020203" pitchFamily="34" charset="0"/>
            <a:ea typeface="Segoe UI Black" panose="020B0A02040204020203" pitchFamily="34" charset="0"/>
          </a:endParaRPr>
        </a:p>
      </dsp:txBody>
      <dsp:txXfrm>
        <a:off x="377760" y="1849948"/>
        <a:ext cx="2581113" cy="2262497"/>
      </dsp:txXfrm>
    </dsp:sp>
    <dsp:sp modelId="{B746139E-4627-4CCC-9299-5653D77ED24D}">
      <dsp:nvSpPr>
        <dsp:cNvPr id="0" name=""/>
        <dsp:cNvSpPr/>
      </dsp:nvSpPr>
      <dsp:spPr>
        <a:xfrm>
          <a:off x="2471871" y="785244"/>
          <a:ext cx="487002" cy="48700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69F8C-5820-4CB5-B01D-69A648973D8F}">
      <dsp:nvSpPr>
        <dsp:cNvPr id="0" name=""/>
        <dsp:cNvSpPr/>
      </dsp:nvSpPr>
      <dsp:spPr>
        <a:xfrm rot="5400000">
          <a:off x="3824351" y="213834"/>
          <a:ext cx="1718166" cy="285899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7A15A-3ED1-4A32-B700-36B8D6BBE441}">
      <dsp:nvSpPr>
        <dsp:cNvPr id="0" name=""/>
        <dsp:cNvSpPr/>
      </dsp:nvSpPr>
      <dsp:spPr>
        <a:xfrm>
          <a:off x="3537547" y="1068056"/>
          <a:ext cx="2581113" cy="2262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uk-UA" sz="2200" b="1" i="1" kern="12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rPr>
            <a:t>Чого навчає нас ця казка?</a:t>
          </a:r>
          <a:endParaRPr lang="ru" sz="2200" b="1" kern="1200" dirty="0">
            <a:solidFill>
              <a:srgbClr val="002060"/>
            </a:solidFill>
            <a:latin typeface="Segoe UI Black" panose="020B0A02040204020203" pitchFamily="34" charset="0"/>
            <a:ea typeface="Segoe UI Black" panose="020B0A02040204020203" pitchFamily="34" charset="0"/>
          </a:endParaRPr>
        </a:p>
      </dsp:txBody>
      <dsp:txXfrm>
        <a:off x="3537547" y="1068056"/>
        <a:ext cx="2581113" cy="2262497"/>
      </dsp:txXfrm>
    </dsp:sp>
    <dsp:sp modelId="{F6F2BEFC-1674-4E8D-98FF-DE4432BB887C}">
      <dsp:nvSpPr>
        <dsp:cNvPr id="0" name=""/>
        <dsp:cNvSpPr/>
      </dsp:nvSpPr>
      <dsp:spPr>
        <a:xfrm>
          <a:off x="5631657" y="3352"/>
          <a:ext cx="487002" cy="48700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67CF4-39ED-4CC8-A27F-E45EA5D3AC44}">
      <dsp:nvSpPr>
        <dsp:cNvPr id="0" name=""/>
        <dsp:cNvSpPr/>
      </dsp:nvSpPr>
      <dsp:spPr>
        <a:xfrm rot="5400000">
          <a:off x="6984138" y="-568058"/>
          <a:ext cx="1718166" cy="285899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24EB5-2136-46F3-B2F4-41A5196C24A0}">
      <dsp:nvSpPr>
        <dsp:cNvPr id="0" name=""/>
        <dsp:cNvSpPr/>
      </dsp:nvSpPr>
      <dsp:spPr>
        <a:xfrm>
          <a:off x="6697333" y="286164"/>
          <a:ext cx="2581113" cy="2262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uk-UA" sz="2200" i="1" kern="12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rPr>
            <a:t>Що вам найбільше сподобалось на </a:t>
          </a:r>
          <a:r>
            <a:rPr lang="uk-UA" sz="2200" i="1" kern="1200" dirty="0" err="1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rPr>
            <a:t>уроці</a:t>
          </a:r>
          <a:r>
            <a:rPr lang="uk-UA" sz="2200" i="1" kern="12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rPr>
            <a:t>?</a:t>
          </a:r>
          <a:endParaRPr lang="ru" sz="2200" kern="1200" dirty="0">
            <a:solidFill>
              <a:srgbClr val="00B050"/>
            </a:solidFill>
            <a:latin typeface="Segoe UI Black" panose="020B0A02040204020203" pitchFamily="34" charset="0"/>
            <a:ea typeface="Segoe UI Black" panose="020B0A02040204020203" pitchFamily="34" charset="0"/>
          </a:endParaRPr>
        </a:p>
      </dsp:txBody>
      <dsp:txXfrm>
        <a:off x="6697333" y="286164"/>
        <a:ext cx="2581113" cy="2262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образ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01.09.2016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04800"/>
            <a:ext cx="11390049" cy="2793906"/>
          </a:xfrm>
        </p:spPr>
        <p:txBody>
          <a:bodyPr rtlCol="0">
            <a:normAutofit/>
          </a:bodyPr>
          <a:lstStyle/>
          <a:p>
            <a:pPr algn="ctr"/>
            <a:r>
              <a:rPr lang="uk-UA" sz="9600" b="1" dirty="0">
                <a:solidFill>
                  <a:srgbClr val="0070C0"/>
                </a:solidFill>
              </a:rPr>
              <a:t>У світі казки чарівної</a:t>
            </a:r>
            <a:endParaRPr lang="ru" sz="9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У світі казки чарівної | Нове життя">
            <a:extLst>
              <a:ext uri="{FF2B5EF4-FFF2-40B4-BE49-F238E27FC236}">
                <a16:creationId xmlns:a16="http://schemas.microsoft.com/office/drawing/2014/main" id="{766DE7CC-844F-43CF-B552-E1313401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7" y="3098706"/>
            <a:ext cx="4687226" cy="374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79F5B-3FCA-4536-862D-BC3EA9D4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>
                <a:solidFill>
                  <a:srgbClr val="24471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Вправа «Мікрофон»</a:t>
            </a:r>
            <a:endParaRPr lang="ru-RU" sz="5400" dirty="0">
              <a:solidFill>
                <a:srgbClr val="24471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A6AB69-2453-4809-9281-081697EFF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363" y="1600200"/>
            <a:ext cx="10373450" cy="4114800"/>
          </a:xfrm>
        </p:spPr>
        <p:txBody>
          <a:bodyPr>
            <a:normAutofit lnSpcReduction="10000"/>
          </a:bodyPr>
          <a:lstStyle/>
          <a:p>
            <a:pPr lvl="0"/>
            <a:r>
              <a:rPr lang="uk-UA" sz="3600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Моя улюблена казка…</a:t>
            </a:r>
            <a:endParaRPr lang="ru-RU" sz="36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3600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Її написав…</a:t>
            </a:r>
            <a:endParaRPr lang="ru-RU" sz="36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3600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Головні герої казки…</a:t>
            </a:r>
            <a:endParaRPr lang="ru-RU" sz="36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3600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У ній розповідається…</a:t>
            </a:r>
            <a:endParaRPr lang="ru-RU" sz="36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3600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Казка навчає…</a:t>
            </a:r>
            <a:endParaRPr lang="ru-RU" sz="36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3600" i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Моє  ставлення до героїв казки…</a:t>
            </a:r>
            <a:endParaRPr lang="ru-RU" sz="36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C368E1-610A-4CE5-B5C7-2A759F13A6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4532" r="22470" b="14218"/>
          <a:stretch/>
        </p:blipFill>
        <p:spPr>
          <a:xfrm>
            <a:off x="9605272" y="1544670"/>
            <a:ext cx="2441526" cy="3870710"/>
          </a:xfrm>
          <a:prstGeom prst="rect">
            <a:avLst/>
          </a:prstGeom>
        </p:spPr>
      </p:pic>
      <p:sp>
        <p:nvSpPr>
          <p:cNvPr id="5" name="AutoShape 2" descr="Eski mic vektörler | Eski mic vektör çizimler, vektörel grafik |  Depositphotos">
            <a:extLst>
              <a:ext uri="{FF2B5EF4-FFF2-40B4-BE49-F238E27FC236}">
                <a16:creationId xmlns:a16="http://schemas.microsoft.com/office/drawing/2014/main" id="{BA8FE36C-6242-4046-8984-F0E06BEB4A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 descr="Sway">
            <a:extLst>
              <a:ext uri="{FF2B5EF4-FFF2-40B4-BE49-F238E27FC236}">
                <a16:creationId xmlns:a16="http://schemas.microsoft.com/office/drawing/2014/main" id="{81E1E3B5-3F8A-437D-AB6A-73EF18D0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5" y="229195"/>
            <a:ext cx="1456675" cy="135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201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9103" y="304800"/>
            <a:ext cx="9991710" cy="1200416"/>
          </a:xfrm>
        </p:spPr>
        <p:txBody>
          <a:bodyPr rtlCol="0">
            <a:noAutofit/>
          </a:bodyPr>
          <a:lstStyle/>
          <a:p>
            <a:pPr algn="ctr"/>
            <a:r>
              <a:rPr lang="uk-UA" sz="44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Дидактична гра «Казкові загадки»</a:t>
            </a:r>
            <a:endParaRPr lang="ru" sz="4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5726F1-1879-4879-B252-979F9ED7A499}"/>
              </a:ext>
            </a:extLst>
          </p:cNvPr>
          <p:cNvSpPr/>
          <p:nvPr/>
        </p:nvSpPr>
        <p:spPr>
          <a:xfrm>
            <a:off x="611187" y="2044005"/>
            <a:ext cx="41738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tabLst>
                <a:tab pos="914400" algn="l"/>
              </a:tabLst>
            </a:pPr>
            <a:r>
              <a:rPr lang="uk-UA" sz="20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   Від цієї булави</a:t>
            </a:r>
            <a:endParaRPr lang="ru-RU" sz="20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914400">
              <a:spcAft>
                <a:spcPts val="0"/>
              </a:spcAft>
            </a:pPr>
            <a:r>
              <a:rPr lang="uk-UA" sz="20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Змій позбувся голови</a:t>
            </a:r>
            <a:endParaRPr lang="ru-RU" sz="20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914400">
              <a:spcAft>
                <a:spcPts val="0"/>
              </a:spcAft>
            </a:pPr>
            <a:r>
              <a:rPr lang="uk-UA" sz="20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Прагне хлопчик буть хоч трошки</a:t>
            </a:r>
            <a:endParaRPr lang="ru-RU" sz="20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uk-UA" sz="20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             Схожим на  … </a:t>
            </a:r>
            <a:endParaRPr lang="ru-RU" sz="20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242" name="Picture 2" descr="Котигорошко - YouTube">
            <a:extLst>
              <a:ext uri="{FF2B5EF4-FFF2-40B4-BE49-F238E27FC236}">
                <a16:creationId xmlns:a16="http://schemas.microsoft.com/office/drawing/2014/main" id="{1AAE1143-28B6-4F86-B357-E6C2AC510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275" y="1714130"/>
            <a:ext cx="5113538" cy="48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3B793-EAF6-4585-8780-E3C8D1577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080" y="517068"/>
            <a:ext cx="2237172" cy="4552081"/>
          </a:xfrm>
        </p:spPr>
        <p:txBody>
          <a:bodyPr>
            <a:noAutofit/>
          </a:bodyPr>
          <a:lstStyle/>
          <a:p>
            <a:pPr lvl="0" algn="ctr"/>
            <a:r>
              <a:rPr lang="uk-UA" sz="24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Хто на гусячих крилятах</a:t>
            </a:r>
            <a:br>
              <a:rPr lang="ru-RU" sz="24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4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Прилетів до мами й тата,</a:t>
            </a:r>
            <a:br>
              <a:rPr lang="ru-RU" sz="24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4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Був міцний, бо їв кулешик,</a:t>
            </a:r>
            <a:br>
              <a:rPr lang="ru-RU" sz="24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4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Це відомий всім … </a:t>
            </a:r>
            <a:endParaRPr lang="ru-RU" sz="24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C34DC7-6B99-4D15-9893-455E61F58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12803" y="665456"/>
            <a:ext cx="6629400" cy="4572000"/>
          </a:xfrm>
        </p:spPr>
      </p:sp>
      <p:pic>
        <p:nvPicPr>
          <p:cNvPr id="11266" name="Picture 2" descr="Ивасик Телесик (украинская сказка) ᐈ Читать онлайн | Дерево Сказок">
            <a:extLst>
              <a:ext uri="{FF2B5EF4-FFF2-40B4-BE49-F238E27FC236}">
                <a16:creationId xmlns:a16="http://schemas.microsoft.com/office/drawing/2014/main" id="{4CBFE43E-7685-48EB-B0BB-74824B015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73" y="594803"/>
            <a:ext cx="6800295" cy="474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514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6DE91-CBBF-4444-B3D4-8B5988BE6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7612" y="887767"/>
            <a:ext cx="2743201" cy="4145871"/>
          </a:xfrm>
        </p:spPr>
        <p:txBody>
          <a:bodyPr>
            <a:normAutofit/>
          </a:bodyPr>
          <a:lstStyle/>
          <a:p>
            <a:pPr lvl="0" algn="ctr"/>
            <a:r>
              <a:rPr lang="uk-UA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Плакати мені не личить,</a:t>
            </a:r>
            <a:br>
              <a:rPr lang="ru-RU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Просто засмутилась я,</a:t>
            </a:r>
            <a:br>
              <a:rPr lang="ru-RU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Що згубила черевичок</a:t>
            </a:r>
            <a:br>
              <a:rPr lang="ru-RU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На балу у короля …</a:t>
            </a:r>
            <a:endParaRPr lang="ru-RU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2290" name="Picture 2" descr="Історія Попелюшки">
            <a:extLst>
              <a:ext uri="{FF2B5EF4-FFF2-40B4-BE49-F238E27FC236}">
                <a16:creationId xmlns:a16="http://schemas.microsoft.com/office/drawing/2014/main" id="{5ACA3DF7-C630-441D-8B23-B82DC9F57D8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2" b="405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041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AF829-7D6D-456D-A4BD-B417FBDE3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568" y="1732353"/>
            <a:ext cx="2618913" cy="3771802"/>
          </a:xfrm>
        </p:spPr>
        <p:txBody>
          <a:bodyPr>
            <a:normAutofit fontScale="90000"/>
          </a:bodyPr>
          <a:lstStyle/>
          <a:p>
            <a:pPr lvl="0" algn="ctr"/>
            <a:r>
              <a:rPr lang="uk-UA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Знайшов півник колосок,</a:t>
            </a:r>
            <a:br>
              <a:rPr lang="ru-RU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Змолов борошна мішок.</a:t>
            </a:r>
            <a:br>
              <a:rPr lang="ru-RU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Спік негайно у печі</a:t>
            </a:r>
            <a:br>
              <a:rPr lang="ru-RU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Пиріжки та калачі.</a:t>
            </a:r>
            <a:br>
              <a:rPr lang="ru-RU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Мишенят не пригощав,</a:t>
            </a:r>
            <a:br>
              <a:rPr lang="ru-RU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Бо жоден з них не помагав. </a:t>
            </a:r>
            <a:endParaRPr lang="ru-RU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3318" name="Picture 6" descr="Півник і двоє мишенят (Пшеничний колосок) - AudioMama">
            <a:extLst>
              <a:ext uri="{FF2B5EF4-FFF2-40B4-BE49-F238E27FC236}">
                <a16:creationId xmlns:a16="http://schemas.microsoft.com/office/drawing/2014/main" id="{58AC7AB8-1047-408B-A9BB-D7E66EC093A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9" b="3869"/>
          <a:stretch>
            <a:fillRect/>
          </a:stretch>
        </p:blipFill>
        <p:spPr bwMode="auto">
          <a:xfrm>
            <a:off x="1381479" y="621067"/>
            <a:ext cx="6629400" cy="463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449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B52B2-9286-402B-834B-D8D5ACCA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951" y="1208347"/>
            <a:ext cx="3409026" cy="3665494"/>
          </a:xfrm>
        </p:spPr>
        <p:txBody>
          <a:bodyPr>
            <a:normAutofit/>
          </a:bodyPr>
          <a:lstStyle/>
          <a:p>
            <a:pPr lvl="0" algn="ctr"/>
            <a:r>
              <a:rPr lang="uk-UA" i="1" dirty="0"/>
              <a:t> </a:t>
            </a:r>
            <a:r>
              <a:rPr lang="uk-UA" sz="27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 мені матуся мила</a:t>
            </a:r>
            <a:br>
              <a:rPr lang="ru-RU" sz="27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7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Капелюшок цей пошила.</a:t>
            </a:r>
            <a:br>
              <a:rPr lang="ru-RU" sz="27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7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 у ньому до бабусі</a:t>
            </a:r>
            <a:br>
              <a:rPr lang="ru-RU" sz="27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7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Через ліс йти не боюся. </a:t>
            </a:r>
            <a:endParaRPr lang="ru-RU" sz="27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5E8E1D-BFC6-4EAB-BA29-5606BB0DCF4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4338" name="Picture 2" descr="Червона шапочка” – казка Шарль Перро читати онлайн">
            <a:extLst>
              <a:ext uri="{FF2B5EF4-FFF2-40B4-BE49-F238E27FC236}">
                <a16:creationId xmlns:a16="http://schemas.microsoft.com/office/drawing/2014/main" id="{1A9F74EA-6224-41F3-B283-F8B22D067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1" y="585556"/>
            <a:ext cx="6750467" cy="473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375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08F7B-D1F9-4F76-8335-235865BF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02" y="322556"/>
            <a:ext cx="9372600" cy="1200416"/>
          </a:xfrm>
        </p:spPr>
        <p:txBody>
          <a:bodyPr>
            <a:normAutofit/>
          </a:bodyPr>
          <a:lstStyle/>
          <a:p>
            <a:pPr algn="ctr"/>
            <a:r>
              <a:rPr lang="uk-UA" sz="6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ФІЗКУЛЬТХВИЛИНКА</a:t>
            </a:r>
            <a:endParaRPr lang="ru-RU" sz="60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Руханка ХОМ'ЯЧКИ для дітей фізкультхвилинка">
            <a:hlinkClick r:id="" action="ppaction://media"/>
            <a:extLst>
              <a:ext uri="{FF2B5EF4-FFF2-40B4-BE49-F238E27FC236}">
                <a16:creationId xmlns:a16="http://schemas.microsoft.com/office/drawing/2014/main" id="{705676D1-AFF2-4F3B-8BBC-D77B862B15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9619" y="1522973"/>
            <a:ext cx="8371644" cy="482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9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A8855-0346-405A-86DF-AD9AA3B8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Дізнайтесь, хто головні герої казки</a:t>
            </a:r>
            <a:r>
              <a:rPr lang="ru-RU" sz="40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  <a:endParaRPr lang="ru-RU" sz="40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0A8C521-A90C-42B3-9B91-2E8ADCCFE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07" y="127661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8EA9A5CC-D065-426B-A23C-3777F52E5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2079" y="1139456"/>
            <a:ext cx="2444760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4C0D0BB-FA6D-430A-99A5-81F25F44ACD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48968" y="1642376"/>
            <a:ext cx="10543032" cy="2972445"/>
            <a:chOff x="2298" y="8074"/>
            <a:chExt cx="6249" cy="2154"/>
          </a:xfrm>
        </p:grpSpPr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BB628DD6-56F6-4786-B91B-1983DD9B53F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98" y="8134"/>
              <a:ext cx="6249" cy="1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Oval 16">
              <a:extLst>
                <a:ext uri="{FF2B5EF4-FFF2-40B4-BE49-F238E27FC236}">
                  <a16:creationId xmlns:a16="http://schemas.microsoft.com/office/drawing/2014/main" id="{5375B429-E474-4DF7-81B6-FF1158FFA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0" y="8074"/>
              <a:ext cx="1756" cy="215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   </a:t>
              </a:r>
              <a:r>
                <a:rPr kumimoji="0" lang="uk-UA" altLang="ru-RU" sz="32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Д    І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32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М          Д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32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Е            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32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       Ь</a:t>
              </a:r>
            </a:p>
          </p:txBody>
        </p:sp>
      </p:grpSp>
      <p:pic>
        <p:nvPicPr>
          <p:cNvPr id="15384" name="Picture 24" descr="Ведмідь та черв'як - українська народна казка">
            <a:extLst>
              <a:ext uri="{FF2B5EF4-FFF2-40B4-BE49-F238E27FC236}">
                <a16:creationId xmlns:a16="http://schemas.microsoft.com/office/drawing/2014/main" id="{F319FC0C-6DD2-45FD-ADDA-C710671C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523" y="1816614"/>
            <a:ext cx="3226117" cy="415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333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24EA141-E203-4614-A1C9-7F51CA067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5689" y="98690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01A600D8-86B8-4DA4-BA40-DD6043FFE5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6217" y="539860"/>
            <a:ext cx="8745033" cy="4095326"/>
            <a:chOff x="1021" y="7006"/>
            <a:chExt cx="7432" cy="4837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EDB7778E-2380-415F-A473-E3C27181A83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04" y="9424"/>
              <a:ext cx="6249" cy="1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A637EE60-9B30-4ECB-AB1E-F0E4D08C7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" y="7006"/>
              <a:ext cx="3772" cy="48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        </a:t>
              </a:r>
              <a:r>
                <a:rPr kumimoji="0" lang="uk-UA" altLang="ru-RU" sz="44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44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Н     А    Р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44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    О      </a:t>
              </a:r>
              <a:r>
                <a:rPr kumimoji="0" lang="uk-UA" altLang="ru-RU" sz="4400" b="0" i="0" u="none" strike="noStrike" cap="none" normalizeH="0" baseline="0" dirty="0" err="1">
                  <a:ln>
                    <a:noFill/>
                  </a:ln>
                  <a:solidFill>
                    <a:srgbClr val="7030A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О</a:t>
              </a:r>
              <a:endParaRPr kumimoji="0" lang="uk-UA" altLang="ru-RU" sz="4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54DCA4-78A4-44B1-BD4E-8C1B3D90E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287" y="740553"/>
            <a:ext cx="5413496" cy="4742402"/>
          </a:xfrm>
          <a:prstGeom prst="rect">
            <a:avLst/>
          </a:prstGeom>
          <a:ln w="38100">
            <a:solidFill>
              <a:srgbClr val="2F3242"/>
            </a:solidFill>
          </a:ln>
        </p:spPr>
      </p:pic>
    </p:spTree>
    <p:extLst>
      <p:ext uri="{BB962C8B-B14F-4D97-AF65-F5344CB8AC3E}">
        <p14:creationId xmlns:p14="http://schemas.microsoft.com/office/powerpoint/2010/main" val="2321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00516002-2C6D-4571-9FA2-C84ADA167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930" y="54301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B9612867-CDD9-416D-A58A-BB4AD9B1FF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73524" y="772429"/>
            <a:ext cx="6746206" cy="4375558"/>
            <a:chOff x="435" y="7959"/>
            <a:chExt cx="8018" cy="2209"/>
          </a:xfrm>
        </p:grpSpPr>
        <p:sp>
          <p:nvSpPr>
            <p:cNvPr id="4" name="AutoShape 6">
              <a:extLst>
                <a:ext uri="{FF2B5EF4-FFF2-40B4-BE49-F238E27FC236}">
                  <a16:creationId xmlns:a16="http://schemas.microsoft.com/office/drawing/2014/main" id="{2DCA74AE-9B74-428A-BA31-8C0B6091828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04" y="8074"/>
              <a:ext cx="6249" cy="1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839F539B-9395-4C6B-B214-C4FDC295D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7959"/>
              <a:ext cx="5497" cy="220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44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        Ж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44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А    Ї      Ч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44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44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     К     О</a:t>
              </a:r>
            </a:p>
          </p:txBody>
        </p:sp>
      </p:grpSp>
      <p:pic>
        <p:nvPicPr>
          <p:cNvPr id="17421" name="Picture 13" descr="Ольга Подужайло. &quot;Їжачок&quot; (віршик для малят) - Мала Сторінка">
            <a:extLst>
              <a:ext uri="{FF2B5EF4-FFF2-40B4-BE49-F238E27FC236}">
                <a16:creationId xmlns:a16="http://schemas.microsoft.com/office/drawing/2014/main" id="{1FD816A9-F1CB-438A-BD02-3E3A8B243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128" y="543017"/>
            <a:ext cx="4343400" cy="531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0318" y="1"/>
            <a:ext cx="3040495" cy="5805996"/>
          </a:xfrm>
        </p:spPr>
        <p:txBody>
          <a:bodyPr rtlCol="0">
            <a:noAutofit/>
          </a:bodyPr>
          <a:lstStyle/>
          <a:p>
            <a:r>
              <a:rPr lang="uk-UA" sz="2800" b="1" i="1" dirty="0">
                <a:solidFill>
                  <a:srgbClr val="002060"/>
                </a:solidFill>
              </a:rPr>
              <a:t>Сядьте рівно всі, будь ласка,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uk-UA" sz="2800" b="1" i="1" dirty="0">
                <a:solidFill>
                  <a:srgbClr val="002060"/>
                </a:solidFill>
              </a:rPr>
              <a:t>	Бо у нас є безліч справ –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uk-UA" sz="2800" b="1" i="1" dirty="0">
                <a:solidFill>
                  <a:srgbClr val="002060"/>
                </a:solidFill>
              </a:rPr>
              <a:t>	Поспішає в гості казка!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uk-UA" sz="2800" b="1" i="1" dirty="0">
                <a:solidFill>
                  <a:srgbClr val="002060"/>
                </a:solidFill>
              </a:rPr>
              <a:t>	А з казкою ми зустрічались не раз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uk-UA" sz="2800" b="1" i="1" dirty="0">
                <a:solidFill>
                  <a:srgbClr val="002060"/>
                </a:solidFill>
              </a:rPr>
              <a:t>	І знову вона завітала до нас.</a:t>
            </a:r>
            <a:br>
              <a:rPr lang="ru-RU" sz="2800" b="1" dirty="0">
                <a:solidFill>
                  <a:srgbClr val="002060"/>
                </a:solidFill>
              </a:rPr>
            </a:br>
            <a:endParaRPr lang="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ᐈ Курочка Ряба - українська народна казка | Читати на Дерево Казок">
            <a:extLst>
              <a:ext uri="{FF2B5EF4-FFF2-40B4-BE49-F238E27FC236}">
                <a16:creationId xmlns:a16="http://schemas.microsoft.com/office/drawing/2014/main" id="{E56AA28A-4BF3-4B6F-B6AD-8FA2040FAA1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" b="120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B07351C7-66D4-475C-9363-859B9029F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6936" y="1120066"/>
            <a:ext cx="115455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0445D2B8-0241-4BE2-8E8E-39001D76612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02209" y="562113"/>
            <a:ext cx="6673736" cy="3703320"/>
            <a:chOff x="77" y="6875"/>
            <a:chExt cx="8376" cy="4374"/>
          </a:xfrm>
        </p:grpSpPr>
        <p:sp>
          <p:nvSpPr>
            <p:cNvPr id="4" name="AutoShape 6">
              <a:extLst>
                <a:ext uri="{FF2B5EF4-FFF2-40B4-BE49-F238E27FC236}">
                  <a16:creationId xmlns:a16="http://schemas.microsoft.com/office/drawing/2014/main" id="{CF4525F5-6AEE-4A1D-A5EB-8F37C92A1AA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04" y="8074"/>
              <a:ext cx="6249" cy="1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Oval 2">
              <a:extLst>
                <a:ext uri="{FF2B5EF4-FFF2-40B4-BE49-F238E27FC236}">
                  <a16:creationId xmlns:a16="http://schemas.microsoft.com/office/drawing/2014/main" id="{003DEEA7-0AAE-44AA-86D9-F925F0EA1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" y="6875"/>
              <a:ext cx="5176" cy="437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44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   З         К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44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И            Ч           Й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44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        А </a:t>
              </a:r>
            </a:p>
          </p:txBody>
        </p:sp>
      </p:grpSp>
      <p:pic>
        <p:nvPicPr>
          <p:cNvPr id="18445" name="Picture 13" descr="Білохвостик, або Казка про зайченя» – Дитячий психолог">
            <a:extLst>
              <a:ext uri="{FF2B5EF4-FFF2-40B4-BE49-F238E27FC236}">
                <a16:creationId xmlns:a16="http://schemas.microsoft.com/office/drawing/2014/main" id="{079CA304-8183-4D74-917C-764EED3D5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374" y="833247"/>
            <a:ext cx="3810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642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CDAA4-0BAA-48CA-85ED-9560BE5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35" y="304800"/>
            <a:ext cx="10799578" cy="1200416"/>
          </a:xfrm>
        </p:spPr>
        <p:txBody>
          <a:bodyPr>
            <a:normAutofit/>
          </a:bodyPr>
          <a:lstStyle/>
          <a:p>
            <a:pPr algn="ctr"/>
            <a:r>
              <a:rPr lang="uk-UA" sz="72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Словникова робота</a:t>
            </a:r>
            <a:endParaRPr lang="ru-RU" sz="72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5B3805B-68CE-46EC-9331-EA0205BDC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5" y="1600200"/>
            <a:ext cx="9941705" cy="41148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9A3DA6-64B2-4D6A-B7C0-2AC5AD5D74D5}"/>
              </a:ext>
            </a:extLst>
          </p:cNvPr>
          <p:cNvSpPr/>
          <p:nvPr/>
        </p:nvSpPr>
        <p:spPr>
          <a:xfrm>
            <a:off x="1597981" y="2466643"/>
            <a:ext cx="64984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uk-UA" sz="28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Здивувався, найрозумніший, галас, зажурились, розділіть, у барлогу, найстарший.</a:t>
            </a:r>
            <a:endParaRPr lang="ru-RU" sz="2800" dirty="0"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448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062CE-93FB-4718-9E8C-FCE324988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73" y="304800"/>
            <a:ext cx="11172440" cy="1200416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Arial Black" panose="020B0A04020102020204" pitchFamily="34" charset="0"/>
              </a:rPr>
              <a:t>Гра «Прокидайся, уяво!» Робота з конструктором LEGO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670D20-7CF3-4D16-BEE2-58F840B7F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16" y="2442516"/>
            <a:ext cx="2857500" cy="21431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613E97-FEA2-426E-87FE-990CCDEBC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86" y="2211555"/>
            <a:ext cx="2857500" cy="21431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65EFE3-BB45-408C-9C44-584BAD109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91" y="2384458"/>
            <a:ext cx="3201721" cy="22011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27D0CF-AEEA-4251-B8C4-D0618CB1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525" y="4656817"/>
            <a:ext cx="3201721" cy="22011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B440CD-2B18-4900-BE84-3CC4604DB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46445"/>
            <a:ext cx="2857500" cy="2143125"/>
          </a:xfrm>
          <a:prstGeom prst="rect">
            <a:avLst/>
          </a:prstGeom>
        </p:spPr>
      </p:pic>
      <p:pic>
        <p:nvPicPr>
          <p:cNvPr id="1026" name="Picture 2" descr="ШІСТЬ ЦЕГЛИНОК&quot; - dnz11lyalechkas Jimdo-Page!">
            <a:extLst>
              <a:ext uri="{FF2B5EF4-FFF2-40B4-BE49-F238E27FC236}">
                <a16:creationId xmlns:a16="http://schemas.microsoft.com/office/drawing/2014/main" id="{31D61DAC-2167-4F7D-8FFF-F5AEA037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029" y="2852969"/>
            <a:ext cx="2682891" cy="397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429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 dirty="0"/>
              <a:t>Макет заголовка и объекта со SmartArt</a:t>
            </a:r>
          </a:p>
        </p:txBody>
      </p:sp>
      <p:graphicFrame>
        <p:nvGraphicFramePr>
          <p:cNvPr id="15" name="Объект 14" descr="Схема восходящего процесса: показаны пять этапов по возрастанию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9093533"/>
              </p:ext>
            </p:extLst>
          </p:nvPr>
        </p:nvGraphicFramePr>
        <p:xfrm>
          <a:off x="2208213" y="1600200"/>
          <a:ext cx="9372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1EFCC2C-BD3A-4958-B55C-C7F9366B8C6C}"/>
              </a:ext>
            </a:extLst>
          </p:cNvPr>
          <p:cNvSpPr txBox="1">
            <a:spLocks/>
          </p:cNvSpPr>
          <p:nvPr/>
        </p:nvSpPr>
        <p:spPr>
          <a:xfrm>
            <a:off x="985421" y="304800"/>
            <a:ext cx="10595392" cy="1200150"/>
          </a:xfrm>
          <a:prstGeom prst="rect">
            <a:avLst/>
          </a:prstGeom>
          <a:solidFill>
            <a:srgbClr val="2F3242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600" b="1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Рефлексія</a:t>
            </a:r>
            <a:endParaRPr lang="uk-UA" sz="6600" b="1" dirty="0">
              <a:solidFill>
                <a:srgbClr val="FFFF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55938" y="225487"/>
            <a:ext cx="9490229" cy="914400"/>
          </a:xfrm>
        </p:spPr>
        <p:txBody>
          <a:bodyPr rtlCol="0">
            <a:noAutofit/>
          </a:bodyPr>
          <a:lstStyle/>
          <a:p>
            <a:pPr algn="ctr" rtl="0"/>
            <a:r>
              <a:rPr lang="ru-RU" sz="6000" dirty="0" err="1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Асоціативний</a:t>
            </a:r>
            <a:r>
              <a:rPr lang="ru-RU" sz="6000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кущ</a:t>
            </a:r>
            <a:endParaRPr lang="ru" sz="6000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Picture 2" descr="клипарт сова на прозрачном фоне: 5 тыс изображений найдено в ...">
            <a:extLst>
              <a:ext uri="{FF2B5EF4-FFF2-40B4-BE49-F238E27FC236}">
                <a16:creationId xmlns:a16="http://schemas.microsoft.com/office/drawing/2014/main" id="{4374D20A-B889-4C57-9C7D-CED2074FB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1161" y="3959440"/>
            <a:ext cx="3880236" cy="24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Майстер-клас: Методичне пано «Зимова казка»">
            <a:extLst>
              <a:ext uri="{FF2B5EF4-FFF2-40B4-BE49-F238E27FC236}">
                <a16:creationId xmlns:a16="http://schemas.microsoft.com/office/drawing/2014/main" id="{DE056CA7-3826-41BD-8DAC-C183E6453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34" y="1139887"/>
            <a:ext cx="6108045" cy="439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DEB29-1ED5-494C-B08C-0283AB9CE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766" y="568171"/>
            <a:ext cx="3409024" cy="4031484"/>
          </a:xfrm>
        </p:spPr>
        <p:txBody>
          <a:bodyPr>
            <a:noAutofit/>
          </a:bodyPr>
          <a:lstStyle/>
          <a:p>
            <a:pPr algn="ctr"/>
            <a:r>
              <a:rPr lang="uk-UA" sz="2400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На городі виростала, сили набиралась, а потім достигла, великою стала.</a:t>
            </a:r>
            <a:br>
              <a:rPr lang="ru-RU" sz="2400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400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Став дідусь усіх гукати: - </a:t>
            </a:r>
            <a:br>
              <a:rPr lang="ru-RU" sz="2400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400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Час красуню нашу рвати! </a:t>
            </a:r>
            <a:endParaRPr lang="ru-RU" sz="2400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074" name="Picture 2" descr="Ріпка” - народна казка – читати онлайн">
            <a:extLst>
              <a:ext uri="{FF2B5EF4-FFF2-40B4-BE49-F238E27FC236}">
                <a16:creationId xmlns:a16="http://schemas.microsoft.com/office/drawing/2014/main" id="{68D8D83E-77C6-4AE3-B456-59AE33BDBE2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 r="9219"/>
          <a:stretch>
            <a:fillRect/>
          </a:stretch>
        </p:blipFill>
        <p:spPr bwMode="auto">
          <a:xfrm>
            <a:off x="1340528" y="647700"/>
            <a:ext cx="6696984" cy="464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741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B6A672-816E-404B-9E39-8D40D6AE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7612" y="1005840"/>
            <a:ext cx="2743201" cy="3593815"/>
          </a:xfrm>
        </p:spPr>
        <p:txBody>
          <a:bodyPr>
            <a:normAutofit/>
          </a:bodyPr>
          <a:lstStyle/>
          <a:p>
            <a:r>
              <a:rPr lang="uk-UA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Де ж усі сховались звірі                                                                                     У якій такій квартирі?                                                                                                               Дуже тісно – невеличка ця чудова. </a:t>
            </a:r>
            <a:endParaRPr lang="ru-RU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100" name="Picture 4" descr="Казки про тварин:“Рукавичка”(текст+аудіоказка) | Освіта-Інфо">
            <a:extLst>
              <a:ext uri="{FF2B5EF4-FFF2-40B4-BE49-F238E27FC236}">
                <a16:creationId xmlns:a16="http://schemas.microsoft.com/office/drawing/2014/main" id="{160AA870-BBB2-4B9A-BE5C-3B3D56B6817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r="6983"/>
          <a:stretch>
            <a:fillRect/>
          </a:stretch>
        </p:blipFill>
        <p:spPr bwMode="auto">
          <a:xfrm>
            <a:off x="1435100" y="628650"/>
            <a:ext cx="6629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980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80079-51E9-49BF-A6AC-16ECDDFAA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7713" y="235612"/>
            <a:ext cx="2743201" cy="4220977"/>
          </a:xfrm>
        </p:spPr>
        <p:txBody>
          <a:bodyPr>
            <a:noAutofit/>
          </a:bodyPr>
          <a:lstStyle/>
          <a:p>
            <a:pPr algn="ctr"/>
            <a:r>
              <a:rPr lang="uk-UA" sz="3200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Довгі вуха, куций хвіст, невеличкий сам на зріст.</a:t>
            </a:r>
            <a:endParaRPr lang="ru-RU" sz="3200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AutoShape 2" descr="Милый зайчик мама - векторные изображения, Милый зайчик мама картинки |  Depositphotos">
            <a:extLst>
              <a:ext uri="{FF2B5EF4-FFF2-40B4-BE49-F238E27FC236}">
                <a16:creationId xmlns:a16="http://schemas.microsoft.com/office/drawing/2014/main" id="{272F4DEF-8718-4491-AB2B-15783A13C9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илый зайчик мама - векторные изображения, Милый зайчик мама картинки |  Depositphotos">
            <a:extLst>
              <a:ext uri="{FF2B5EF4-FFF2-40B4-BE49-F238E27FC236}">
                <a16:creationId xmlns:a16="http://schemas.microsoft.com/office/drawing/2014/main" id="{F1906A74-9132-4616-99C8-A482C329A7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Зайчик на белом фоне - фото и картинки abrakadabra.fun">
            <a:extLst>
              <a:ext uri="{FF2B5EF4-FFF2-40B4-BE49-F238E27FC236}">
                <a16:creationId xmlns:a16="http://schemas.microsoft.com/office/drawing/2014/main" id="{9D57DDE6-FE52-43FF-A1B9-40F5D27E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52" y="605196"/>
            <a:ext cx="3932870" cy="468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2" descr="Милый зайчик мама - векторные изображения, Милый зайчик мама картинки |  Depositphotos">
            <a:extLst>
              <a:ext uri="{FF2B5EF4-FFF2-40B4-BE49-F238E27FC236}">
                <a16:creationId xmlns:a16="http://schemas.microsoft.com/office/drawing/2014/main" id="{7754545E-A15F-414E-9900-0304269B06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4C2B94-3183-44F1-B5AD-8E43A2DE2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163" y="772357"/>
            <a:ext cx="3479667" cy="42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33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E05B4-2EB7-4648-A0A6-FB19D7387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8590" y="647699"/>
            <a:ext cx="2006354" cy="4572000"/>
          </a:xfrm>
        </p:spPr>
        <p:txBody>
          <a:bodyPr>
            <a:noAutofit/>
          </a:bodyPr>
          <a:lstStyle/>
          <a:p>
            <a:pPr algn="ctr"/>
            <a:r>
              <a:rPr lang="uk-UA" sz="40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Хто вигнав Козу – Дерезу із хатки Зайчика?</a:t>
            </a:r>
            <a:endParaRPr lang="ru-RU" sz="40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4B663CF-E28A-4D4E-BE38-72970AD6E25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146" name="Picture 2" descr="Стара казка на новий лад">
            <a:extLst>
              <a:ext uri="{FF2B5EF4-FFF2-40B4-BE49-F238E27FC236}">
                <a16:creationId xmlns:a16="http://schemas.microsoft.com/office/drawing/2014/main" id="{D92B012B-820C-499F-9C7D-5FFA0FBFF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50" y="559293"/>
            <a:ext cx="6705861" cy="47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94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F275F9-5BB1-414E-9669-7B67131A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468" y="1176645"/>
            <a:ext cx="2743201" cy="3635051"/>
          </a:xfrm>
        </p:spPr>
        <p:txBody>
          <a:bodyPr>
            <a:noAutofit/>
          </a:bodyPr>
          <a:lstStyle/>
          <a:p>
            <a:pPr algn="ctr"/>
            <a:r>
              <a:rPr lang="uk-UA" sz="32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Дивний звірок, круглий мов клубок, голки стирчать, спробуй узять.</a:t>
            </a:r>
            <a:endParaRPr lang="ru-RU" sz="32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170" name="Picture 2" descr="ᐈ Їжачок і соловейко — казка Юрій Ярмиш | Читати на Дерево Казок">
            <a:extLst>
              <a:ext uri="{FF2B5EF4-FFF2-40B4-BE49-F238E27FC236}">
                <a16:creationId xmlns:a16="http://schemas.microsoft.com/office/drawing/2014/main" id="{A3F7CCCA-B49E-45B7-BDB4-FCF842621B8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7" b="957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5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1AB4CDD-A207-460D-B1E3-191BCBD8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«Квест - </a:t>
            </a:r>
            <a:r>
              <a:rPr lang="uk-UA" sz="6000" i="1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цікавинка</a:t>
            </a:r>
            <a:r>
              <a:rPr lang="uk-UA" sz="60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 </a:t>
            </a:r>
            <a:endParaRPr lang="ru-RU" sz="60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F91E1C-FD6F-4602-B9AF-DB72B0DED0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5"/>
          <a:stretch/>
        </p:blipFill>
        <p:spPr>
          <a:xfrm>
            <a:off x="2951032" y="2052117"/>
            <a:ext cx="5114409" cy="43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</p:sld>
</file>

<file path=ppt/theme/theme1.xml><?xml version="1.0" encoding="utf-8"?>
<a:theme xmlns:a="http://schemas.openxmlformats.org/drawingml/2006/main" name="Играющие дети 16 х 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61_TF03461883" id="{671D4EC8-F0D2-4082-A1EE-2E45D761EB1A}" vid="{F8D861EF-0C3B-4A7E-8226-1AE546DA2581}"/>
    </a:ext>
  </a:extLst>
</a:theme>
</file>

<file path=ppt/theme/theme2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учебной презентации с играющими детьми (рисованные картинки, широкоэкранный формат)</Template>
  <TotalTime>99</TotalTime>
  <Words>247</Words>
  <Application>Microsoft Office PowerPoint</Application>
  <PresentationFormat>Широкоэкранный</PresentationFormat>
  <Paragraphs>51</Paragraphs>
  <Slides>23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Euphemia</vt:lpstr>
      <vt:lpstr>Segoe UI Black</vt:lpstr>
      <vt:lpstr>Times New Roman</vt:lpstr>
      <vt:lpstr>Wingdings</vt:lpstr>
      <vt:lpstr>Играющие дети 16 х 9</vt:lpstr>
      <vt:lpstr>У світі казки чарівної</vt:lpstr>
      <vt:lpstr>Сядьте рівно всі, будь ласка,  Бо у нас є безліч справ –   Поспішає в гості казка!  А з казкою ми зустрічались не раз  І знову вона завітала до нас. </vt:lpstr>
      <vt:lpstr>Презентация PowerPoint</vt:lpstr>
      <vt:lpstr>На городі виростала, сили набиралась, а потім достигла, великою стала.    Став дідусь усіх гукати: -     Час красуню нашу рвати! </vt:lpstr>
      <vt:lpstr>Де ж усі сховались звірі                                                                                     У якій такій квартирі?                                                                                                               Дуже тісно – невеличка ця чудова. </vt:lpstr>
      <vt:lpstr>Довгі вуха, куций хвіст, невеличкий сам на зріст.</vt:lpstr>
      <vt:lpstr>Хто вигнав Козу – Дерезу із хатки Зайчика?</vt:lpstr>
      <vt:lpstr>Дивний звірок, круглий мов клубок, голки стирчать, спробуй узять.</vt:lpstr>
      <vt:lpstr>«Квест - цікавинка» </vt:lpstr>
      <vt:lpstr>Вправа «Мікрофон»</vt:lpstr>
      <vt:lpstr>Дидактична гра «Казкові загадки»</vt:lpstr>
      <vt:lpstr>Хто на гусячих крилятах Прилетів до мами й тата, Був міцний, бо їв кулешик, Це відомий всім … </vt:lpstr>
      <vt:lpstr>Плакати мені не личить, Просто засмутилась я, Що згубила черевичок На балу у короля …</vt:lpstr>
      <vt:lpstr>Знайшов півник колосок, Змолов борошна мішок. Спік негайно у печі Пиріжки та калачі. Мишенят не пригощав, Бо жоден з них не помагав. </vt:lpstr>
      <vt:lpstr> А мені матуся мила Капелюшок цей пошила. Я у ньому до бабусі Через ліс йти не боюся. </vt:lpstr>
      <vt:lpstr>ФІЗКУЛЬТХВИЛИНКА</vt:lpstr>
      <vt:lpstr>Дізнайтесь, хто головні герої казки?</vt:lpstr>
      <vt:lpstr>Презентация PowerPoint</vt:lpstr>
      <vt:lpstr>Презентация PowerPoint</vt:lpstr>
      <vt:lpstr>Презентация PowerPoint</vt:lpstr>
      <vt:lpstr>Словникова робота</vt:lpstr>
      <vt:lpstr>Гра «Прокидайся, уяво!» Робота з конструктором LEGO </vt:lpstr>
      <vt:lpstr>Макет заголовка и объекта со SmartArt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 світі казки чарівної</dc:title>
  <dc:creator>User</dc:creator>
  <cp:lastModifiedBy>User</cp:lastModifiedBy>
  <cp:revision>14</cp:revision>
  <dcterms:created xsi:type="dcterms:W3CDTF">2022-11-05T18:31:58Z</dcterms:created>
  <dcterms:modified xsi:type="dcterms:W3CDTF">2022-11-09T20:20:04Z</dcterms:modified>
</cp:coreProperties>
</file>