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0"/>
  </p:notesMasterIdLst>
  <p:handoutMasterIdLst>
    <p:handoutMasterId r:id="rId21"/>
  </p:handoutMasterIdLst>
  <p:sldIdLst>
    <p:sldId id="259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6" d="100"/>
          <a:sy n="86" d="100"/>
        </p:scale>
        <p:origin x="562" y="67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55363E-5DB3-439C-B549-DD83222C79E4}" type="datetime1">
              <a:rPr lang="ru-RU" smtClean="0"/>
              <a:t>05.11.2022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26E2F11-CEBF-4D63-B350-54083DC2653F}" type="datetime1">
              <a:rPr lang="ru-RU" smtClean="0"/>
              <a:pPr/>
              <a:t>05.11.2022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06DD7E9-633A-4209-8629-FCA24BED8E5C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BCC0A8-4822-4C48-B4AB-E6618EB17856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26FFAE-3E3C-4124-8CE2-33E8AFE68549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48EF9-D76D-408D-9269-C51AF1E71906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67F7D04-070A-4786-BFC3-699C3BEEF6F5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DFC388-25B8-4D98-8EA3-7599CFB174A7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184B29-88E0-41C3-91BD-DCA26527FF63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0918EF-A4F5-4A7C-96B1-F87831C82688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38ADB2-DC01-420A-B091-D935BF010607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81ADC-92F1-410C-B0D8-5A45B123FAEB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528A0-6E8B-4E56-B80E-E13CDB5F70CC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F914A4C0-1A15-4319-B325-10A509977DD3}" type="datetime1">
              <a:rPr lang="ru-RU" noProof="0" smtClean="0"/>
              <a:t>05.11.2022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813" y="836712"/>
            <a:ext cx="10063888" cy="1728191"/>
          </a:xfrm>
        </p:spPr>
        <p:txBody>
          <a:bodyPr rtlCol="0"/>
          <a:lstStyle/>
          <a:p>
            <a:r>
              <a:rPr lang="uk-UA" sz="88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Зимова казка	</a:t>
            </a:r>
            <a:endParaRPr lang="ru-RU" sz="8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Картина “Зимова казка” купить, цена, фото | НАХСУ">
            <a:extLst>
              <a:ext uri="{FF2B5EF4-FFF2-40B4-BE49-F238E27FC236}">
                <a16:creationId xmlns:a16="http://schemas.microsoft.com/office/drawing/2014/main" id="{003B9CCA-7789-417B-85E6-1B0DE170F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2587842"/>
            <a:ext cx="5480843" cy="35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имова казка &quot;Святкова зимова історія&quot; у місті Львів &gt; Львівська  національна філармонія">
            <a:extLst>
              <a:ext uri="{FF2B5EF4-FFF2-40B4-BE49-F238E27FC236}">
                <a16:creationId xmlns:a16="http://schemas.microsoft.com/office/drawing/2014/main" id="{3E203264-DF1C-409C-A534-3B250F1E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2456506"/>
            <a:ext cx="3708798" cy="35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11731-1B50-4FBD-AB19-525EA72B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ФІЗКУЛЬТХВИЛИНКА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Руханка-танок 'Зима'">
            <a:hlinkClick r:id="" action="ppaction://media"/>
            <a:extLst>
              <a:ext uri="{FF2B5EF4-FFF2-40B4-BE49-F238E27FC236}">
                <a16:creationId xmlns:a16="http://schemas.microsoft.com/office/drawing/2014/main" id="{D2F3968B-48E3-49EA-AEB4-9B003BD5AE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9956" y="1556792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42316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442C9-1253-4AD1-B67A-7C3410FD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77800"/>
            <a:ext cx="10466401" cy="1239837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4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Вправа « Квест – дослідження» </a:t>
            </a:r>
            <a:endParaRPr lang="ru-RU" sz="4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94D5D9-0704-4E00-8FE8-8D6EC07A8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413" y="1499616"/>
            <a:ext cx="5651911" cy="9387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sz="3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Рослини взимку</a:t>
            </a:r>
            <a:endParaRPr lang="ru-RU" sz="3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2C68D3B-FE8D-4ECB-9BCA-A3C9EEF75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Тварини взимку</a:t>
            </a:r>
            <a:endParaRPr lang="ru-RU" sz="3200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266" name="Picture 2" descr="Рослини взимку interactive worksheet">
            <a:extLst>
              <a:ext uri="{FF2B5EF4-FFF2-40B4-BE49-F238E27FC236}">
                <a16:creationId xmlns:a16="http://schemas.microsoft.com/office/drawing/2014/main" id="{35555764-20E3-4AEE-8C66-BFD76BC88B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537817"/>
            <a:ext cx="5648325" cy="36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✓Твір на тему «Тварини взимку»">
            <a:extLst>
              <a:ext uri="{FF2B5EF4-FFF2-40B4-BE49-F238E27FC236}">
                <a16:creationId xmlns:a16="http://schemas.microsoft.com/office/drawing/2014/main" id="{89675255-82AC-4631-8B65-918935BF1D1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636912"/>
            <a:ext cx="4819650" cy="35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EF6BCB4-44DC-4E16-8E62-437E5740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177800"/>
            <a:ext cx="10826441" cy="123983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6000" dirty="0">
                <a:solidFill>
                  <a:srgbClr val="002060"/>
                </a:solidFill>
                <a:latin typeface="Arial Black" panose="020B0A04020102020204" pitchFamily="34" charset="0"/>
              </a:rPr>
              <a:t>Птахи взимку</a:t>
            </a:r>
            <a:endParaRPr lang="ru-RU" sz="6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Презентація &quot;Птахи взимку&quot; 2 кл.">
            <a:extLst>
              <a:ext uri="{FF2B5EF4-FFF2-40B4-BE49-F238E27FC236}">
                <a16:creationId xmlns:a16="http://schemas.microsoft.com/office/drawing/2014/main" id="{1AFAAB61-10BE-4379-BEEE-7683FD4A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1618805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Годівничка для птахів від дошкільнят &quot;Сонячного&quot; | БУЧАНСЬКІ НОВИНИ">
            <a:extLst>
              <a:ext uri="{FF2B5EF4-FFF2-40B4-BE49-F238E27FC236}">
                <a16:creationId xmlns:a16="http://schemas.microsoft.com/office/drawing/2014/main" id="{C6A74264-2B41-4B82-A393-A69D55782D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80" y="1556792"/>
            <a:ext cx="4572000" cy="50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1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B5175-08E3-4454-A6BA-CF833016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441176"/>
            <a:ext cx="10466401" cy="1403648"/>
          </a:xfrm>
        </p:spPr>
        <p:txBody>
          <a:bodyPr>
            <a:noAutofit/>
          </a:bodyPr>
          <a:lstStyle/>
          <a:p>
            <a:pPr algn="ctr"/>
            <a:r>
              <a:rPr lang="uk-UA" sz="54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Охорона здоров’я</a:t>
            </a:r>
            <a:br>
              <a:rPr lang="ru-RU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sz="5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C5DE3-1D9C-462F-B809-AB85F27A4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588" y="1143000"/>
            <a:ext cx="9782801" cy="4572000"/>
          </a:xfrm>
        </p:spPr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Як потрібно одягтися взимку?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buFontTx/>
              <a:buChar char="-"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 якщо захворіли, то що потрібно зробити? </a:t>
            </a:r>
          </a:p>
          <a:p>
            <a:pPr>
              <a:buFontTx/>
              <a:buChar char="-"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Які народні методи лікування ви знаєте? 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13315" name="Picture 3" descr="00711507">
            <a:extLst>
              <a:ext uri="{FF2B5EF4-FFF2-40B4-BE49-F238E27FC236}">
                <a16:creationId xmlns:a16="http://schemas.microsoft.com/office/drawing/2014/main" id="{EC692D78-003D-4F37-A297-072C1B1C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3068960"/>
            <a:ext cx="555667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6CE11F-F8EC-4B7E-8BC7-1E274CAA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836" r="18728" b="1964"/>
          <a:stretch/>
        </p:blipFill>
        <p:spPr>
          <a:xfrm>
            <a:off x="9057856" y="2132856"/>
            <a:ext cx="2674291" cy="41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Вправи на критичне мислення">
            <a:extLst>
              <a:ext uri="{FF2B5EF4-FFF2-40B4-BE49-F238E27FC236}">
                <a16:creationId xmlns:a16="http://schemas.microsoft.com/office/drawing/2014/main" id="{8352F1DA-4B7E-4901-9524-B267F2C4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12282338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1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6F6E6C-455C-47FB-B84E-9BCDA60991E1}"/>
              </a:ext>
            </a:extLst>
          </p:cNvPr>
          <p:cNvSpPr/>
          <p:nvPr/>
        </p:nvSpPr>
        <p:spPr>
          <a:xfrm>
            <a:off x="621804" y="260648"/>
            <a:ext cx="10172226" cy="108012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Вправа «Відкритий мікрофон»</a:t>
            </a:r>
          </a:p>
        </p:txBody>
      </p:sp>
      <p:pic>
        <p:nvPicPr>
          <p:cNvPr id="3" name="Picture 2" descr="Певица — стоковый вектор">
            <a:extLst>
              <a:ext uri="{FF2B5EF4-FFF2-40B4-BE49-F238E27FC236}">
                <a16:creationId xmlns:a16="http://schemas.microsoft.com/office/drawing/2014/main" id="{18AEBBF5-C437-4634-AEE7-341E3B8B5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189756" y="1772816"/>
            <a:ext cx="3340100" cy="40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Пение Школа мальчик — стоковый вектор">
            <a:extLst>
              <a:ext uri="{FF2B5EF4-FFF2-40B4-BE49-F238E27FC236}">
                <a16:creationId xmlns:a16="http://schemas.microsoft.com/office/drawing/2014/main" id="{F966AC8A-2444-42BE-B431-D1BAFD2A5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830716" y="1491416"/>
            <a:ext cx="2768600" cy="435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1">
            <a:extLst>
              <a:ext uri="{FF2B5EF4-FFF2-40B4-BE49-F238E27FC236}">
                <a16:creationId xmlns:a16="http://schemas.microsoft.com/office/drawing/2014/main" id="{C1CDFA69-7095-4AF3-808E-8A260EE0177B}"/>
              </a:ext>
            </a:extLst>
          </p:cNvPr>
          <p:cNvSpPr/>
          <p:nvPr/>
        </p:nvSpPr>
        <p:spPr>
          <a:xfrm>
            <a:off x="4125070" y="1860550"/>
            <a:ext cx="4533900" cy="3728690"/>
          </a:xfrm>
          <a:prstGeom prst="wedgeRoundRectCallout">
            <a:avLst>
              <a:gd name="adj1" fmla="val -67892"/>
              <a:gd name="adj2" fmla="val -31832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Сьогодні я дізнався…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Було цікаво…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Було складно…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Я зрозумів(</a:t>
            </a:r>
            <a:r>
              <a:rPr lang="uk-UA" b="1" i="1">
                <a:solidFill>
                  <a:schemeClr val="tx2">
                    <a:lumMod val="75000"/>
                  </a:schemeClr>
                </a:solidFill>
              </a:rPr>
              <a:t>ла</a:t>
            </a: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), що…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Тепер я зможу…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Я навчився(</a:t>
            </a:r>
            <a:r>
              <a:rPr lang="uk-UA" b="1" i="1">
                <a:solidFill>
                  <a:schemeClr val="tx2">
                    <a:lumMod val="75000"/>
                  </a:schemeClr>
                </a:solidFill>
              </a:rPr>
              <a:t>лася</a:t>
            </a: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)…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У мене вийшло…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b="1">
                <a:solidFill>
                  <a:schemeClr val="tx2">
                    <a:lumMod val="75000"/>
                  </a:schemeClr>
                </a:solidFill>
              </a:rPr>
              <a:t>Я зміг / змогла…</a:t>
            </a:r>
            <a:endParaRPr lang="ru-RU"/>
          </a:p>
        </p:txBody>
      </p:sp>
      <p:pic>
        <p:nvPicPr>
          <p:cNvPr id="6" name="Picture 6" descr="Одобрение, восторг | Смешные смайлики, Смешные плакаты, Смешные рожи">
            <a:extLst>
              <a:ext uri="{FF2B5EF4-FFF2-40B4-BE49-F238E27FC236}">
                <a16:creationId xmlns:a16="http://schemas.microsoft.com/office/drawing/2014/main" id="{22546998-E285-46A4-B88D-37785B0C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64" y="5229200"/>
            <a:ext cx="1663699" cy="150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FC4757-D8A1-49A4-BF52-392FCD20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58" y="327581"/>
            <a:ext cx="9782801" cy="4572000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Холодно зараз в лісах і лугах,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Холодно зайчикам, лисам і птахам.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Затишно, тепло в класі у нас.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Доброго дня вам, вітаю я вас.</a:t>
            </a: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2050" name="Picture 2" descr="Інга Квітка. &quot;Святий Миколай&quot; (зимова казка для дітей) - Мала Сторінка">
            <a:extLst>
              <a:ext uri="{FF2B5EF4-FFF2-40B4-BE49-F238E27FC236}">
                <a16:creationId xmlns:a16="http://schemas.microsoft.com/office/drawing/2014/main" id="{5D4721B4-48FD-490D-A629-FD76CA42A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3101235"/>
            <a:ext cx="4680520" cy="32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зка про Новий Рік: як звірятка зустріли свято - Nochdobra.com">
            <a:extLst>
              <a:ext uri="{FF2B5EF4-FFF2-40B4-BE49-F238E27FC236}">
                <a16:creationId xmlns:a16="http://schemas.microsoft.com/office/drawing/2014/main" id="{C6E729BB-A2BE-4A31-949C-0A64F9B6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59" y="3101235"/>
            <a:ext cx="4734678" cy="311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8E571-935E-4EE8-83C0-861A4241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2891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5400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Девіз уроку</a:t>
            </a:r>
            <a:b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 просто слухати, а чути</a:t>
            </a:r>
            <a:b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 просто дивитись, а бачити</a:t>
            </a:r>
            <a:b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 просто відповідати, а міркувати</a:t>
            </a:r>
            <a:b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Дружно і </a:t>
            </a:r>
            <a:r>
              <a:rPr lang="uk-UA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плідно</a:t>
            </a:r>
            <a: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працювати.</a:t>
            </a:r>
            <a:br>
              <a:rPr lang="uk-UA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ED4376-DD92-468A-A1BE-4740C0564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3068960"/>
            <a:ext cx="4104456" cy="3611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654CA9-CE14-49CB-875C-C697381BA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2575744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1372-A5D2-4E9F-B17F-9602A42E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9096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60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Хвилинка поезії</a:t>
            </a:r>
            <a:endParaRPr lang="ru-RU" sz="6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2F789-8831-4FBE-94EB-9278B3242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31" y="1268760"/>
            <a:ext cx="11114473" cy="4572000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32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Срібні дерева, срібне гілля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altLang="ru-RU" sz="32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Сріблом пухнастим вкрита земля.</a:t>
            </a:r>
            <a:r>
              <a:rPr lang="uk-UA" altLang="ru-RU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ru-RU" alt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altLang="ru-RU" sz="32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Срібні у синьому небі хмарки,</a:t>
            </a:r>
            <a:endParaRPr lang="ru-RU" alt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altLang="ru-RU" sz="32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срібних наметах срібні стежки.</a:t>
            </a:r>
            <a:r>
              <a:rPr lang="uk-UA" altLang="ru-RU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ru-RU" alt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altLang="ru-RU" sz="32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Срібний – </a:t>
            </a:r>
            <a:r>
              <a:rPr lang="uk-UA" altLang="ru-RU" sz="3200" i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пресрібний</a:t>
            </a:r>
            <a:r>
              <a:rPr lang="uk-UA" altLang="ru-RU" sz="32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ліс приберіг.</a:t>
            </a:r>
            <a:endParaRPr lang="ru-RU" alt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altLang="ru-RU" sz="32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Білочці срібній срібний горіх.</a:t>
            </a:r>
            <a:endParaRPr lang="uk-UA" alt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alt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097" name="Picture 1" descr="Бакуева Мадина Юсупова 7 л">
            <a:extLst>
              <a:ext uri="{FF2B5EF4-FFF2-40B4-BE49-F238E27FC236}">
                <a16:creationId xmlns:a16="http://schemas.microsoft.com/office/drawing/2014/main" id="{90CA00AE-7550-447B-B189-B42130E4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36" y="3933055"/>
            <a:ext cx="4389800" cy="270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Белочка зимой - 58 фото">
            <a:extLst>
              <a:ext uri="{FF2B5EF4-FFF2-40B4-BE49-F238E27FC236}">
                <a16:creationId xmlns:a16="http://schemas.microsoft.com/office/drawing/2014/main" id="{77828FFD-4F13-4579-BA67-68E54494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1196752"/>
            <a:ext cx="3600400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онспект уроку з презентацією &quot;Зима. Ознаки зими в неживій природі.  Вирізання сніжинок.&quot;">
            <a:extLst>
              <a:ext uri="{FF2B5EF4-FFF2-40B4-BE49-F238E27FC236}">
                <a16:creationId xmlns:a16="http://schemas.microsoft.com/office/drawing/2014/main" id="{203A3A6E-9CD7-4442-9810-63DBDED3F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9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BB36-3618-476C-902C-641F765D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77800"/>
            <a:ext cx="10682425" cy="123983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6000" dirty="0">
                <a:solidFill>
                  <a:srgbClr val="002060"/>
                </a:solidFill>
                <a:latin typeface="Arial Black" panose="020B0A04020102020204" pitchFamily="34" charset="0"/>
              </a:rPr>
              <a:t>Довідкове бюро</a:t>
            </a:r>
            <a:endParaRPr lang="ru-RU" sz="6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Презентація &quot;Цікавинки про сніжинки&quot;">
            <a:extLst>
              <a:ext uri="{FF2B5EF4-FFF2-40B4-BE49-F238E27FC236}">
                <a16:creationId xmlns:a16="http://schemas.microsoft.com/office/drawing/2014/main" id="{4BBC6983-8307-45C5-AEE3-3091D9640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595080"/>
            <a:ext cx="72008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AA8CAE-69BE-4602-8D8C-A501CF5D3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7691"/>
          <a:stretch/>
        </p:blipFill>
        <p:spPr>
          <a:xfrm>
            <a:off x="7966620" y="1577952"/>
            <a:ext cx="3508330" cy="50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E6E37-08B5-4B12-AC15-BE873F7A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7" y="116632"/>
            <a:ext cx="9782801" cy="130100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53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Загадки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68B033-8196-4DF4-8B2F-82DE549D6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772" y="1482749"/>
            <a:ext cx="9898235" cy="28369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Ніжна зірка сніжно – біла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 рукав з гори злетіла.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Поки ніс її сюди – 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Стала краплею води. 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194" name="Picture 2" descr="Вчені виявили новий вид сніжинки">
            <a:extLst>
              <a:ext uri="{FF2B5EF4-FFF2-40B4-BE49-F238E27FC236}">
                <a16:creationId xmlns:a16="http://schemas.microsoft.com/office/drawing/2014/main" id="{551448E8-E65B-4DD3-80DE-D1F38F469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4522168"/>
            <a:ext cx="3610869" cy="20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ніжинки, все про сніжинки, фото.">
            <a:extLst>
              <a:ext uri="{FF2B5EF4-FFF2-40B4-BE49-F238E27FC236}">
                <a16:creationId xmlns:a16="http://schemas.microsoft.com/office/drawing/2014/main" id="{CB8F394E-1489-4DC8-AC6D-8F45747E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04" y="4644796"/>
            <a:ext cx="3024336" cy="14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16EDE4-22CD-4DEB-9DFC-A128846CD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604" y="1223072"/>
            <a:ext cx="4008314" cy="55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31BC90-61EE-478F-A76C-3144BC018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16632"/>
            <a:ext cx="9782801" cy="4572000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Стало біло навкруги,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розтрушую сніжки.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Наганяю холоди,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Води сковують в льоди.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 дружбі з дітьми я всіма,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Здогадались? Я … 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218" name="Picture 2" descr="зима — Викисловарь">
            <a:extLst>
              <a:ext uri="{FF2B5EF4-FFF2-40B4-BE49-F238E27FC236}">
                <a16:creationId xmlns:a16="http://schemas.microsoft.com/office/drawing/2014/main" id="{EB909731-4382-486F-8655-CC67C2D7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3501008"/>
            <a:ext cx="5256584" cy="31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10 цікавих фактів про зиму">
            <a:extLst>
              <a:ext uri="{FF2B5EF4-FFF2-40B4-BE49-F238E27FC236}">
                <a16:creationId xmlns:a16="http://schemas.microsoft.com/office/drawing/2014/main" id="{E6D6964F-EA0B-4354-9482-A7975FC0A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3581219"/>
            <a:ext cx="5832648" cy="306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CC0BBA-594B-440E-BECA-7D12FD366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/>
          <a:stretch/>
        </p:blipFill>
        <p:spPr>
          <a:xfrm>
            <a:off x="8830716" y="476672"/>
            <a:ext cx="1620180" cy="26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0F633-662E-4351-807F-6839D4C0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177800"/>
            <a:ext cx="10153129" cy="159501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66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Пори року</a:t>
            </a:r>
            <a:endParaRPr lang="ru-RU" sz="66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42" name="Picture 2" descr="Пори року Diagram | Quizlet">
            <a:extLst>
              <a:ext uri="{FF2B5EF4-FFF2-40B4-BE49-F238E27FC236}">
                <a16:creationId xmlns:a16="http://schemas.microsoft.com/office/drawing/2014/main" id="{538C0879-3B40-41C3-86F7-5628115D2A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42" y="1916832"/>
            <a:ext cx="5280046" cy="42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Рік, пори року та місяці - Puzzle Factory">
            <a:extLst>
              <a:ext uri="{FF2B5EF4-FFF2-40B4-BE49-F238E27FC236}">
                <a16:creationId xmlns:a16="http://schemas.microsoft.com/office/drawing/2014/main" id="{35F6DCC4-BB48-4B57-8F10-8F4D0286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1844824"/>
            <a:ext cx="5640086" cy="432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Шаблон с оформлением из снежинок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34_TF03460579.potx" id="{40D3241A-2CC1-4B91-9455-399A32BBE08D}" vid="{AC3AC366-9FEE-4E7E-8EB1-89A878B99460}"/>
    </a:ext>
  </a:extLst>
</a:theme>
</file>

<file path=ppt/theme/theme2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оформлением из снежинок</Template>
  <TotalTime>1371</TotalTime>
  <Words>201</Words>
  <Application>Microsoft Office PowerPoint</Application>
  <PresentationFormat>Произвольный</PresentationFormat>
  <Paragraphs>45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Century Gothic</vt:lpstr>
      <vt:lpstr>Euphemia</vt:lpstr>
      <vt:lpstr>Segoe UI Black</vt:lpstr>
      <vt:lpstr>Шаблон с оформлением из снежинок</vt:lpstr>
      <vt:lpstr>Зимова казка </vt:lpstr>
      <vt:lpstr>Презентация PowerPoint</vt:lpstr>
      <vt:lpstr>Девіз уроку Не просто слухати, а чути Не просто дивитись, а бачити Не просто відповідати, а міркувати Дружно і плідно працювати. </vt:lpstr>
      <vt:lpstr>Хвилинка поезії</vt:lpstr>
      <vt:lpstr>Презентация PowerPoint</vt:lpstr>
      <vt:lpstr>Довідкове бюро</vt:lpstr>
      <vt:lpstr>Загадки </vt:lpstr>
      <vt:lpstr>Презентация PowerPoint</vt:lpstr>
      <vt:lpstr>Пори року</vt:lpstr>
      <vt:lpstr>ФІЗКУЛЬТХВИЛИНКА</vt:lpstr>
      <vt:lpstr>Вправа « Квест – дослідження» </vt:lpstr>
      <vt:lpstr>Птахи взимку</vt:lpstr>
      <vt:lpstr>Охорона здоров’я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User</dc:creator>
  <cp:lastModifiedBy>User</cp:lastModifiedBy>
  <cp:revision>9</cp:revision>
  <dcterms:created xsi:type="dcterms:W3CDTF">2022-11-05T20:25:15Z</dcterms:created>
  <dcterms:modified xsi:type="dcterms:W3CDTF">2022-11-06T19:17:12Z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