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3"/>
  </p:notesMasterIdLst>
  <p:handoutMasterIdLst>
    <p:handoutMasterId r:id="rId24"/>
  </p:handoutMasterIdLst>
  <p:sldIdLst>
    <p:sldId id="257" r:id="rId2"/>
    <p:sldId id="262" r:id="rId3"/>
    <p:sldId id="278" r:id="rId4"/>
    <p:sldId id="263" r:id="rId5"/>
    <p:sldId id="264" r:id="rId6"/>
    <p:sldId id="265" r:id="rId7"/>
    <p:sldId id="266" r:id="rId8"/>
    <p:sldId id="279" r:id="rId9"/>
    <p:sldId id="268" r:id="rId10"/>
    <p:sldId id="269" r:id="rId11"/>
    <p:sldId id="270" r:id="rId12"/>
    <p:sldId id="271" r:id="rId13"/>
    <p:sldId id="273" r:id="rId14"/>
    <p:sldId id="274" r:id="rId15"/>
    <p:sldId id="272" r:id="rId16"/>
    <p:sldId id="275" r:id="rId17"/>
    <p:sldId id="276" r:id="rId18"/>
    <p:sldId id="267" r:id="rId19"/>
    <p:sldId id="280" r:id="rId20"/>
    <p:sldId id="277" r:id="rId21"/>
    <p:sldId id="261" r:id="rId22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3F2B"/>
    <a:srgbClr val="57903F"/>
    <a:srgbClr val="F8D22F"/>
    <a:srgbClr val="344529"/>
    <a:srgbClr val="2B3922"/>
    <a:srgbClr val="2E3722"/>
    <a:srgbClr val="FCF7F1"/>
    <a:srgbClr val="B8D233"/>
    <a:srgbClr val="5CC6D6"/>
    <a:srgbClr val="3488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4" d="100"/>
          <a:sy n="124" d="100"/>
        </p:scale>
        <p:origin x="495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A66772-F185-4D58-B8BB-E9370D7A7A2B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 rtlCol="0"/>
        <a:lstStyle/>
        <a:p>
          <a:pPr rtl="0"/>
          <a:endParaRPr lang="en-US"/>
        </a:p>
      </dgm:t>
    </dgm:pt>
    <dgm:pt modelId="{40FC4FFE-8987-4A26-B7F4-8A516F18ADAE}">
      <dgm:prSet/>
      <dgm:spPr/>
      <dgm:t>
        <a:bodyPr rtlCol="0"/>
        <a:lstStyle/>
        <a:p>
          <a:pPr rtl="0">
            <a:lnSpc>
              <a:spcPct val="100000"/>
            </a:lnSpc>
            <a:defRPr cap="all"/>
          </a:pPr>
          <a:r>
            <a:rPr lang="ru"/>
            <a:t>Lorem ipsum dolor sit amet, consectetuer adipiscing elit. </a:t>
          </a:r>
        </a:p>
      </dgm:t>
    </dgm:pt>
    <dgm:pt modelId="{CAD7EF86-FB23-41F6-BF42-040B36DEFDB1}" type="parTrans" cxnId="{C7AD8469-3C68-4AF9-AB82-79B0043AA120}">
      <dgm:prSet/>
      <dgm:spPr/>
      <dgm:t>
        <a:bodyPr rtlCol="0"/>
        <a:lstStyle/>
        <a:p>
          <a:pPr rtl="0"/>
          <a:endParaRPr lang="en-US"/>
        </a:p>
      </dgm:t>
    </dgm:pt>
    <dgm:pt modelId="{5B62599A-5C9B-48E7-896E-EA782AC60C8B}" type="sibTrans" cxnId="{C7AD8469-3C68-4AF9-AB82-79B0043AA120}">
      <dgm:prSet/>
      <dgm:spPr/>
      <dgm:t>
        <a:bodyPr rtlCol="0"/>
        <a:lstStyle/>
        <a:p>
          <a:pPr rtl="0"/>
          <a:endParaRPr lang="en-US"/>
        </a:p>
      </dgm:t>
    </dgm:pt>
    <dgm:pt modelId="{49225C73-1633-42F1-AB3B-7CB183E5F8B8}">
      <dgm:prSet/>
      <dgm:spPr/>
      <dgm:t>
        <a:bodyPr rtlCol="0"/>
        <a:lstStyle/>
        <a:p>
          <a:pPr rtl="0">
            <a:lnSpc>
              <a:spcPct val="100000"/>
            </a:lnSpc>
            <a:defRPr cap="all"/>
          </a:pPr>
          <a:r>
            <a:rPr lang="ru"/>
            <a:t>Nunc viverra imperdiet enim. Fusce est. Vivamus a tellus.</a:t>
          </a:r>
        </a:p>
      </dgm:t>
    </dgm:pt>
    <dgm:pt modelId="{1A0E2090-1D4F-438A-8766-B6030CE01ADD}" type="parTrans" cxnId="{A9154303-8225-4248-91DC-1B0156A35F07}">
      <dgm:prSet/>
      <dgm:spPr/>
      <dgm:t>
        <a:bodyPr rtlCol="0"/>
        <a:lstStyle/>
        <a:p>
          <a:pPr rtl="0"/>
          <a:endParaRPr lang="en-US"/>
        </a:p>
      </dgm:t>
    </dgm:pt>
    <dgm:pt modelId="{9646853A-8964-4519-A5B1-0B7D18B2983D}" type="sibTrans" cxnId="{A9154303-8225-4248-91DC-1B0156A35F07}">
      <dgm:prSet/>
      <dgm:spPr/>
      <dgm:t>
        <a:bodyPr rtlCol="0"/>
        <a:lstStyle/>
        <a:p>
          <a:pPr rtl="0"/>
          <a:endParaRPr lang="en-US"/>
        </a:p>
      </dgm:t>
    </dgm:pt>
    <dgm:pt modelId="{1C383F32-22E8-4F62-A3E0-BDC3D5F48992}">
      <dgm:prSet/>
      <dgm:spPr/>
      <dgm:t>
        <a:bodyPr rtlCol="0"/>
        <a:lstStyle/>
        <a:p>
          <a:pPr rtl="0">
            <a:lnSpc>
              <a:spcPct val="100000"/>
            </a:lnSpc>
            <a:defRPr cap="all"/>
          </a:pPr>
          <a:r>
            <a:rPr lang="ru"/>
            <a:t>Pellentesque habitant morbi tristique senectus et netus.</a:t>
          </a:r>
        </a:p>
      </dgm:t>
    </dgm:pt>
    <dgm:pt modelId="{A7920A2F-3244-4159-AF04-6A1D38B7B317}" type="parTrans" cxnId="{C4CCE57E-E871-46D6-BAD5-880252C95D22}">
      <dgm:prSet/>
      <dgm:spPr/>
      <dgm:t>
        <a:bodyPr rtlCol="0"/>
        <a:lstStyle/>
        <a:p>
          <a:pPr rtl="0"/>
          <a:endParaRPr lang="en-US"/>
        </a:p>
      </dgm:t>
    </dgm:pt>
    <dgm:pt modelId="{8500F72A-2C6D-4FDF-9C1D-CA691380EB0B}" type="sibTrans" cxnId="{C4CCE57E-E871-46D6-BAD5-880252C95D22}">
      <dgm:prSet/>
      <dgm:spPr/>
      <dgm:t>
        <a:bodyPr rtlCol="0"/>
        <a:lstStyle/>
        <a:p>
          <a:pPr rtl="0"/>
          <a:endParaRPr lang="en-US"/>
        </a:p>
      </dgm:t>
    </dgm:pt>
    <dgm:pt modelId="{50B3CE7C-E10B-4E23-BD93-03664997C932}" type="pres">
      <dgm:prSet presAssocID="{01A66772-F185-4D58-B8BB-E9370D7A7A2B}" presName="root" presStyleCnt="0">
        <dgm:presLayoutVars>
          <dgm:dir/>
          <dgm:resizeHandles val="exact"/>
        </dgm:presLayoutVars>
      </dgm:prSet>
      <dgm:spPr/>
    </dgm:pt>
    <dgm:pt modelId="{DE9CE479-E4AE-4283-AEF1-10C1535B4324}" type="pres">
      <dgm:prSet presAssocID="{40FC4FFE-8987-4A26-B7F4-8A516F18ADAE}" presName="compNode" presStyleCnt="0"/>
      <dgm:spPr/>
    </dgm:pt>
    <dgm:pt modelId="{B59FCF02-CAD2-4D6F-9542-AD86711168CA}" type="pres">
      <dgm:prSet presAssocID="{40FC4FFE-8987-4A26-B7F4-8A516F18ADAE}" presName="iconBgRect" presStyleLbl="bgShp" presStyleIdx="0" presStyleCnt="3"/>
      <dgm:spPr/>
    </dgm:pt>
    <dgm:pt modelId="{7C175B98-93F4-4D7C-BB95-1514AB879CD5}" type="pres">
      <dgm:prSet presAssocID="{40FC4FFE-8987-4A26-B7F4-8A516F18ADAE}" presName="iconRect" presStyleLbl="node1" presStyleIdx="0" presStyleCnt="3"/>
      <dgm:spPr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graph with downward trend"/>
        </a:ext>
      </dgm:extLst>
    </dgm:pt>
    <dgm:pt modelId="{677A3090-5F01-43FD-9FA6-C0420AD80FD6}" type="pres">
      <dgm:prSet presAssocID="{40FC4FFE-8987-4A26-B7F4-8A516F18ADAE}" presName="spaceRect" presStyleCnt="0"/>
      <dgm:spPr/>
    </dgm:pt>
    <dgm:pt modelId="{127117FB-F8A7-4A20-A8A7-EC686DDC76D0}" type="pres">
      <dgm:prSet presAssocID="{40FC4FFE-8987-4A26-B7F4-8A516F18ADAE}" presName="textRect" presStyleLbl="revTx" presStyleIdx="0" presStyleCnt="3">
        <dgm:presLayoutVars>
          <dgm:chMax val="1"/>
          <dgm:chPref val="1"/>
        </dgm:presLayoutVars>
      </dgm:prSet>
      <dgm:spPr/>
    </dgm:pt>
    <dgm:pt modelId="{FD1EED9C-83D3-41AD-A09B-D3B36354168F}" type="pres">
      <dgm:prSet presAssocID="{5B62599A-5C9B-48E7-896E-EA782AC60C8B}" presName="sibTrans" presStyleCnt="0"/>
      <dgm:spPr/>
    </dgm:pt>
    <dgm:pt modelId="{C998AB0A-577D-44AA-A068-F634DDE7BD47}" type="pres">
      <dgm:prSet presAssocID="{49225C73-1633-42F1-AB3B-7CB183E5F8B8}" presName="compNode" presStyleCnt="0"/>
      <dgm:spPr/>
    </dgm:pt>
    <dgm:pt modelId="{BCD8CDD9-0C56-4401-ADB1-8B48DAB2C96F}" type="pres">
      <dgm:prSet presAssocID="{49225C73-1633-42F1-AB3B-7CB183E5F8B8}" presName="iconBgRect" presStyleLbl="bgShp" presStyleIdx="1" presStyleCnt="3"/>
      <dgm:spPr/>
    </dgm:pt>
    <dgm:pt modelId="{DB4CA7C4-FCA1-4127-B20A-2A5C031A3CF4}" type="pres">
      <dgm:prSet presAssocID="{49225C73-1633-42F1-AB3B-7CB183E5F8B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bar chart"/>
        </a:ext>
      </dgm:extLst>
    </dgm:pt>
    <dgm:pt modelId="{9B0C8FBF-0BDD-48A5-967E-F3FE71659F6A}" type="pres">
      <dgm:prSet presAssocID="{49225C73-1633-42F1-AB3B-7CB183E5F8B8}" presName="spaceRect" presStyleCnt="0"/>
      <dgm:spPr/>
    </dgm:pt>
    <dgm:pt modelId="{7E6FE37A-5DB0-4899-9FCB-0CE39BC185F8}" type="pres">
      <dgm:prSet presAssocID="{49225C73-1633-42F1-AB3B-7CB183E5F8B8}" presName="textRect" presStyleLbl="revTx" presStyleIdx="1" presStyleCnt="3">
        <dgm:presLayoutVars>
          <dgm:chMax val="1"/>
          <dgm:chPref val="1"/>
        </dgm:presLayoutVars>
      </dgm:prSet>
      <dgm:spPr/>
    </dgm:pt>
    <dgm:pt modelId="{5A266296-0042-402F-92EF-D59AB148E92E}" type="pres">
      <dgm:prSet presAssocID="{9646853A-8964-4519-A5B1-0B7D18B2983D}" presName="sibTrans" presStyleCnt="0"/>
      <dgm:spPr/>
    </dgm:pt>
    <dgm:pt modelId="{ECFA770B-DE2C-4683-A038-58D0FE44BC27}" type="pres">
      <dgm:prSet presAssocID="{1C383F32-22E8-4F62-A3E0-BDC3D5F48992}" presName="compNode" presStyleCnt="0"/>
      <dgm:spPr/>
    </dgm:pt>
    <dgm:pt modelId="{FF93E135-77D6-48A0-8871-9BC93D705D06}" type="pres">
      <dgm:prSet presAssocID="{1C383F32-22E8-4F62-A3E0-BDC3D5F48992}" presName="iconBgRect" presStyleLbl="bgShp" presStyleIdx="2" presStyleCnt="3"/>
      <dgm:spPr/>
    </dgm:pt>
    <dgm:pt modelId="{39509775-983E-4110-B989-EE2CD6514BE0}" type="pres">
      <dgm:prSet presAssocID="{1C383F32-22E8-4F62-A3E0-BDC3D5F4899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493B43B2-705C-4AE5-8A77-D8DEEDA1B5CF}" type="pres">
      <dgm:prSet presAssocID="{1C383F32-22E8-4F62-A3E0-BDC3D5F48992}" presName="spaceRect" presStyleCnt="0"/>
      <dgm:spPr/>
    </dgm:pt>
    <dgm:pt modelId="{1AEDC777-00B3-41D7-9AE1-23D741E941C3}" type="pres">
      <dgm:prSet presAssocID="{1C383F32-22E8-4F62-A3E0-BDC3D5F48992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A9154303-8225-4248-91DC-1B0156A35F07}" srcId="{01A66772-F185-4D58-B8BB-E9370D7A7A2B}" destId="{49225C73-1633-42F1-AB3B-7CB183E5F8B8}" srcOrd="1" destOrd="0" parTransId="{1A0E2090-1D4F-438A-8766-B6030CE01ADD}" sibTransId="{9646853A-8964-4519-A5B1-0B7D18B2983D}"/>
    <dgm:cxn modelId="{7A710F69-5154-4855-ACF5-BC7C1BF85A80}" type="presOf" srcId="{49225C73-1633-42F1-AB3B-7CB183E5F8B8}" destId="{7E6FE37A-5DB0-4899-9FCB-0CE39BC185F8}" srcOrd="0" destOrd="0" presId="urn:microsoft.com/office/officeart/2018/5/layout/IconCircleLabelList"/>
    <dgm:cxn modelId="{C7AD8469-3C68-4AF9-AB82-79B0043AA120}" srcId="{01A66772-F185-4D58-B8BB-E9370D7A7A2B}" destId="{40FC4FFE-8987-4A26-B7F4-8A516F18ADAE}" srcOrd="0" destOrd="0" parTransId="{CAD7EF86-FB23-41F6-BF42-040B36DEFDB1}" sibTransId="{5B62599A-5C9B-48E7-896E-EA782AC60C8B}"/>
    <dgm:cxn modelId="{676D3A6A-6EA7-4483-BB12-0BD4A7D7AF9D}" type="presOf" srcId="{01A66772-F185-4D58-B8BB-E9370D7A7A2B}" destId="{50B3CE7C-E10B-4E23-BD93-03664997C932}" srcOrd="0" destOrd="0" presId="urn:microsoft.com/office/officeart/2018/5/layout/IconCircleLabelList"/>
    <dgm:cxn modelId="{1496FC70-DB8B-48D4-98DE-DD2856E389EE}" type="presOf" srcId="{1C383F32-22E8-4F62-A3E0-BDC3D5F48992}" destId="{1AEDC777-00B3-41D7-9AE1-23D741E941C3}" srcOrd="0" destOrd="0" presId="urn:microsoft.com/office/officeart/2018/5/layout/IconCircleLabelList"/>
    <dgm:cxn modelId="{C4CCE57E-E871-46D6-BAD5-880252C95D22}" srcId="{01A66772-F185-4D58-B8BB-E9370D7A7A2B}" destId="{1C383F32-22E8-4F62-A3E0-BDC3D5F48992}" srcOrd="2" destOrd="0" parTransId="{A7920A2F-3244-4159-AF04-6A1D38B7B317}" sibTransId="{8500F72A-2C6D-4FDF-9C1D-CA691380EB0B}"/>
    <dgm:cxn modelId="{355227E3-55E0-4343-BC8D-FC0EB1694F48}" type="presOf" srcId="{40FC4FFE-8987-4A26-B7F4-8A516F18ADAE}" destId="{127117FB-F8A7-4A20-A8A7-EC686DDC76D0}" srcOrd="0" destOrd="0" presId="urn:microsoft.com/office/officeart/2018/5/layout/IconCircleLabelList"/>
    <dgm:cxn modelId="{555498CB-3ED1-404E-A25F-EB243EFC5FB1}" type="presParOf" srcId="{50B3CE7C-E10B-4E23-BD93-03664997C932}" destId="{DE9CE479-E4AE-4283-AEF1-10C1535B4324}" srcOrd="0" destOrd="0" presId="urn:microsoft.com/office/officeart/2018/5/layout/IconCircleLabelList"/>
    <dgm:cxn modelId="{11F12D49-CD08-4D50-BD13-3ECBC3A476A4}" type="presParOf" srcId="{DE9CE479-E4AE-4283-AEF1-10C1535B4324}" destId="{B59FCF02-CAD2-4D6F-9542-AD86711168CA}" srcOrd="0" destOrd="0" presId="urn:microsoft.com/office/officeart/2018/5/layout/IconCircleLabelList"/>
    <dgm:cxn modelId="{F443A659-540B-487B-97F9-49219CF60D6B}" type="presParOf" srcId="{DE9CE479-E4AE-4283-AEF1-10C1535B4324}" destId="{7C175B98-93F4-4D7C-BB95-1514AB879CD5}" srcOrd="1" destOrd="0" presId="urn:microsoft.com/office/officeart/2018/5/layout/IconCircleLabelList"/>
    <dgm:cxn modelId="{A503D7AB-7D64-4163-93B5-1CEEDAE81823}" type="presParOf" srcId="{DE9CE479-E4AE-4283-AEF1-10C1535B4324}" destId="{677A3090-5F01-43FD-9FA6-C0420AD80FD6}" srcOrd="2" destOrd="0" presId="urn:microsoft.com/office/officeart/2018/5/layout/IconCircleLabelList"/>
    <dgm:cxn modelId="{780188ED-7DCE-45BB-B6AF-91BE48969612}" type="presParOf" srcId="{DE9CE479-E4AE-4283-AEF1-10C1535B4324}" destId="{127117FB-F8A7-4A20-A8A7-EC686DDC76D0}" srcOrd="3" destOrd="0" presId="urn:microsoft.com/office/officeart/2018/5/layout/IconCircleLabelList"/>
    <dgm:cxn modelId="{155719F8-A89B-4E96-BC49-C48BC717F480}" type="presParOf" srcId="{50B3CE7C-E10B-4E23-BD93-03664997C932}" destId="{FD1EED9C-83D3-41AD-A09B-D3B36354168F}" srcOrd="1" destOrd="0" presId="urn:microsoft.com/office/officeart/2018/5/layout/IconCircleLabelList"/>
    <dgm:cxn modelId="{2772E199-56B0-4310-A55E-67D00CA3E59E}" type="presParOf" srcId="{50B3CE7C-E10B-4E23-BD93-03664997C932}" destId="{C998AB0A-577D-44AA-A068-F634DDE7BD47}" srcOrd="2" destOrd="0" presId="urn:microsoft.com/office/officeart/2018/5/layout/IconCircleLabelList"/>
    <dgm:cxn modelId="{4E351D18-D97F-4B92-A608-2E9600B91C28}" type="presParOf" srcId="{C998AB0A-577D-44AA-A068-F634DDE7BD47}" destId="{BCD8CDD9-0C56-4401-ADB1-8B48DAB2C96F}" srcOrd="0" destOrd="0" presId="urn:microsoft.com/office/officeart/2018/5/layout/IconCircleLabelList"/>
    <dgm:cxn modelId="{B3DC724C-4569-4E9D-BD5A-49E4CD991FD0}" type="presParOf" srcId="{C998AB0A-577D-44AA-A068-F634DDE7BD47}" destId="{DB4CA7C4-FCA1-4127-B20A-2A5C031A3CF4}" srcOrd="1" destOrd="0" presId="urn:microsoft.com/office/officeart/2018/5/layout/IconCircleLabelList"/>
    <dgm:cxn modelId="{AD1AB552-CCE0-4911-BB9E-5D4A60B21F4F}" type="presParOf" srcId="{C998AB0A-577D-44AA-A068-F634DDE7BD47}" destId="{9B0C8FBF-0BDD-48A5-967E-F3FE71659F6A}" srcOrd="2" destOrd="0" presId="urn:microsoft.com/office/officeart/2018/5/layout/IconCircleLabelList"/>
    <dgm:cxn modelId="{8558F796-2D01-40FE-A21A-7530EEBC3BC3}" type="presParOf" srcId="{C998AB0A-577D-44AA-A068-F634DDE7BD47}" destId="{7E6FE37A-5DB0-4899-9FCB-0CE39BC185F8}" srcOrd="3" destOrd="0" presId="urn:microsoft.com/office/officeart/2018/5/layout/IconCircleLabelList"/>
    <dgm:cxn modelId="{1532E2BE-82E9-40A4-A6F7-40B60FC879AE}" type="presParOf" srcId="{50B3CE7C-E10B-4E23-BD93-03664997C932}" destId="{5A266296-0042-402F-92EF-D59AB148E92E}" srcOrd="3" destOrd="0" presId="urn:microsoft.com/office/officeart/2018/5/layout/IconCircleLabelList"/>
    <dgm:cxn modelId="{3A7F4DB9-1469-4F58-B633-24B7EEE084D1}" type="presParOf" srcId="{50B3CE7C-E10B-4E23-BD93-03664997C932}" destId="{ECFA770B-DE2C-4683-A038-58D0FE44BC27}" srcOrd="4" destOrd="0" presId="urn:microsoft.com/office/officeart/2018/5/layout/IconCircleLabelList"/>
    <dgm:cxn modelId="{91311827-CDAC-4BA8-B4A3-117AFD1CEE2D}" type="presParOf" srcId="{ECFA770B-DE2C-4683-A038-58D0FE44BC27}" destId="{FF93E135-77D6-48A0-8871-9BC93D705D06}" srcOrd="0" destOrd="0" presId="urn:microsoft.com/office/officeart/2018/5/layout/IconCircleLabelList"/>
    <dgm:cxn modelId="{83B7CA40-11B7-4507-8422-A40F02D469B2}" type="presParOf" srcId="{ECFA770B-DE2C-4683-A038-58D0FE44BC27}" destId="{39509775-983E-4110-B989-EE2CD6514BE0}" srcOrd="1" destOrd="0" presId="urn:microsoft.com/office/officeart/2018/5/layout/IconCircleLabelList"/>
    <dgm:cxn modelId="{A44BB251-01EB-4DEF-A28C-6D495183E4DC}" type="presParOf" srcId="{ECFA770B-DE2C-4683-A038-58D0FE44BC27}" destId="{493B43B2-705C-4AE5-8A77-D8DEEDA1B5CF}" srcOrd="2" destOrd="0" presId="urn:microsoft.com/office/officeart/2018/5/layout/IconCircleLabelList"/>
    <dgm:cxn modelId="{1EFA52DF-3C80-4DAA-BED6-AFE2F81796B2}" type="presParOf" srcId="{ECFA770B-DE2C-4683-A038-58D0FE44BC27}" destId="{1AEDC777-00B3-41D7-9AE1-23D741E941C3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9FCF02-CAD2-4D6F-9542-AD86711168CA}">
      <dsp:nvSpPr>
        <dsp:cNvPr id="0" name=""/>
        <dsp:cNvSpPr/>
      </dsp:nvSpPr>
      <dsp:spPr>
        <a:xfrm>
          <a:off x="616949" y="310305"/>
          <a:ext cx="1818562" cy="181856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175B98-93F4-4D7C-BB95-1514AB879CD5}">
      <dsp:nvSpPr>
        <dsp:cNvPr id="0" name=""/>
        <dsp:cNvSpPr/>
      </dsp:nvSpPr>
      <dsp:spPr>
        <a:xfrm>
          <a:off x="1004512" y="697868"/>
          <a:ext cx="1043437" cy="1043437"/>
        </a:xfrm>
        <a:prstGeom prst="rect">
          <a:avLst/>
        </a:prstGeom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7117FB-F8A7-4A20-A8A7-EC686DDC76D0}">
      <dsp:nvSpPr>
        <dsp:cNvPr id="0" name=""/>
        <dsp:cNvSpPr/>
      </dsp:nvSpPr>
      <dsp:spPr>
        <a:xfrm>
          <a:off x="35606" y="2695306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6667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ru" sz="1500" kern="1200"/>
            <a:t>Lorem ipsum dolor sit amet, consectetuer adipiscing elit. </a:t>
          </a:r>
        </a:p>
      </dsp:txBody>
      <dsp:txXfrm>
        <a:off x="35606" y="2695306"/>
        <a:ext cx="2981250" cy="720000"/>
      </dsp:txXfrm>
    </dsp:sp>
    <dsp:sp modelId="{BCD8CDD9-0C56-4401-ADB1-8B48DAB2C96F}">
      <dsp:nvSpPr>
        <dsp:cNvPr id="0" name=""/>
        <dsp:cNvSpPr/>
      </dsp:nvSpPr>
      <dsp:spPr>
        <a:xfrm>
          <a:off x="4119918" y="310305"/>
          <a:ext cx="1818562" cy="181856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4CA7C4-FCA1-4127-B20A-2A5C031A3CF4}">
      <dsp:nvSpPr>
        <dsp:cNvPr id="0" name=""/>
        <dsp:cNvSpPr/>
      </dsp:nvSpPr>
      <dsp:spPr>
        <a:xfrm>
          <a:off x="4507481" y="697868"/>
          <a:ext cx="1043437" cy="10434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6FE37A-5DB0-4899-9FCB-0CE39BC185F8}">
      <dsp:nvSpPr>
        <dsp:cNvPr id="0" name=""/>
        <dsp:cNvSpPr/>
      </dsp:nvSpPr>
      <dsp:spPr>
        <a:xfrm>
          <a:off x="3538574" y="2695306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6667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ru" sz="1500" kern="1200"/>
            <a:t>Nunc viverra imperdiet enim. Fusce est. Vivamus a tellus.</a:t>
          </a:r>
        </a:p>
      </dsp:txBody>
      <dsp:txXfrm>
        <a:off x="3538574" y="2695306"/>
        <a:ext cx="2981250" cy="720000"/>
      </dsp:txXfrm>
    </dsp:sp>
    <dsp:sp modelId="{FF93E135-77D6-48A0-8871-9BC93D705D06}">
      <dsp:nvSpPr>
        <dsp:cNvPr id="0" name=""/>
        <dsp:cNvSpPr/>
      </dsp:nvSpPr>
      <dsp:spPr>
        <a:xfrm>
          <a:off x="7622887" y="310305"/>
          <a:ext cx="1818562" cy="181856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509775-983E-4110-B989-EE2CD6514BE0}">
      <dsp:nvSpPr>
        <dsp:cNvPr id="0" name=""/>
        <dsp:cNvSpPr/>
      </dsp:nvSpPr>
      <dsp:spPr>
        <a:xfrm>
          <a:off x="8010450" y="697868"/>
          <a:ext cx="1043437" cy="104343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EDC777-00B3-41D7-9AE1-23D741E941C3}">
      <dsp:nvSpPr>
        <dsp:cNvPr id="0" name=""/>
        <dsp:cNvSpPr/>
      </dsp:nvSpPr>
      <dsp:spPr>
        <a:xfrm>
          <a:off x="7041543" y="2695306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6667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ru" sz="1500" kern="1200"/>
            <a:t>Pellentesque habitant morbi tristique senectus et netus.</a:t>
          </a:r>
        </a:p>
      </dsp:txBody>
      <dsp:txXfrm>
        <a:off x="7041543" y="2695306"/>
        <a:ext cx="29812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B5C320A-F5C8-4FD6-86FF-35D2EBF085B6}" type="datetime1">
              <a:rPr lang="ru-RU" smtClean="0"/>
              <a:t>30.11.2021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7ACF5E7-ACB0-497B-A8C6-F2E617B46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53396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5C702C7-E599-40D9-B30E-0392896973B5}" type="datetime1">
              <a:rPr lang="ru-RU" smtClean="0"/>
              <a:t>30.11.2021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"/>
              <a:t>Щелкните, чтобы изменить стили текста образца слайда</a:t>
            </a:r>
            <a:endParaRPr lang="en-US"/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 lang="en-US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7A705E3-E620-489D-9973-6221209A4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58183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10" name="Прямоугольник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Прямоугольник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Прямоугольник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 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 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rtlCol="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0" name="Дата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 rtlCol="0"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fld id="{6506E9A3-1561-45B7-908B-DACC52528ABB}" type="datetime1">
              <a:rPr lang="ru-RU" smtClean="0"/>
              <a:t>30.11.2021</a:t>
            </a:fld>
            <a:endParaRPr lang="en-US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E92B999-6CB2-48D4-8AF6-3D1A5D13436B}" type="datetime1">
              <a:rPr lang="ru-RU" smtClean="0"/>
              <a:t>30.11.2021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2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 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52C98DB-1092-48C4-AD4E-BD3E9D2E2345}" type="datetime1">
              <a:rPr lang="ru-RU" smtClean="0"/>
              <a:t>30.11.2021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7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29C2F20-7994-4D1E-A01C-96ECBA4612EB}" type="datetime1">
              <a:rPr lang="ru-RU" smtClean="0"/>
              <a:t>30.11.2021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23" name="Прямоугольник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Прямоугольник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Прямоугольник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rtlCol="0"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Прямая соединительная линия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rtl="0"/>
            <a:fld id="{7B2CE4EA-3B49-4A00-ADF3-7C7272A626C1}" type="datetime1">
              <a:rPr lang="ru-RU" smtClean="0"/>
              <a:t>30.11.2021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A16848F-27AD-43B9-904C-1CF05D24EB3C}" type="datetime1">
              <a:rPr lang="ru-RU" smtClean="0"/>
              <a:t>30.11.2021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3090412-2DE5-405A-816E-F08FB54EB168}" type="datetime1">
              <a:rPr lang="ru-RU" smtClean="0"/>
              <a:t>30.11.2021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4C2D7CB-4DC1-4BB7-BF00-4C36160857E0}" type="datetime1">
              <a:rPr lang="ru-RU" smtClean="0"/>
              <a:t>30.11.2021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060D38F-E364-4ED4-9BF4-D7F00FFBE76A}" type="datetime1">
              <a:rPr lang="ru-RU" smtClean="0"/>
              <a:t>30.11.2021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 rtlCol="0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F183FEFD-AB08-4CB5-AE4D-2F6B12D8E3B0}" type="datetime1">
              <a:rPr lang="ru-RU" smtClean="0"/>
              <a:t>30.11.2021</a:t>
            </a:fld>
            <a:endParaRPr lang="en-US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endParaRPr lang="en-US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Рисунок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 rtlCol="0"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fld id="{EBEA1583-5CEF-4E36-A7FC-D34B7E954D76}" type="datetime1">
              <a:rPr lang="ru-RU" smtClean="0"/>
              <a:t>30.11.2021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 rtlCol="0"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 rtl="0"/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rtlCol="0"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Прямоугольник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Прямоугольник 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" dirty="0"/>
              <a:t>Стиль образца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"/>
              <a:t>Щелкните, чтобы изменить стили текста образца слайда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068A786-B8BF-4988-ACBA-DD9B5BC8D522}" type="datetime1">
              <a:rPr lang="ru-RU" smtClean="0"/>
              <a:t>30.11.2021</a:t>
            </a:fld>
            <a:endParaRPr lang="en-US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  <p:sldLayoutId id="2147483664" r:id="rId10"/>
    <p:sldLayoutId id="2147483666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Крупный план логотипа&#10;&#10;Автоматически созданное описание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19513" y="0"/>
            <a:ext cx="12191979" cy="6857990"/>
          </a:xfrm>
          <a:prstGeom prst="rect">
            <a:avLst/>
          </a:prstGeom>
        </p:spPr>
      </p:pic>
      <p:sp>
        <p:nvSpPr>
          <p:cNvPr id="82" name="Прямоугольник 8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5067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61010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3793" y="2355458"/>
            <a:ext cx="4775075" cy="1630907"/>
          </a:xfrm>
        </p:spPr>
        <p:txBody>
          <a:bodyPr rtlCol="0">
            <a:normAutofit/>
          </a:bodyPr>
          <a:lstStyle/>
          <a:p>
            <a:r>
              <a:rPr lang="ru" sz="4400" dirty="0">
                <a:solidFill>
                  <a:schemeClr val="tx1"/>
                </a:solidFill>
              </a:rPr>
              <a:t> Явище  Адсорбції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3793" y="3995988"/>
            <a:ext cx="4775075" cy="559656"/>
          </a:xfrm>
        </p:spPr>
        <p:txBody>
          <a:bodyPr rtlCol="0">
            <a:normAutofit/>
          </a:bodyPr>
          <a:lstStyle/>
          <a:p>
            <a:pPr rtl="0">
              <a:spcAft>
                <a:spcPts val="600"/>
              </a:spcAft>
            </a:pPr>
            <a:r>
              <a:rPr lang="ru-RU" dirty="0">
                <a:solidFill>
                  <a:schemeClr val="tx1"/>
                </a:solidFill>
              </a:rPr>
              <a:t>Х</a:t>
            </a:r>
            <a:r>
              <a:rPr lang="uk-UA" dirty="0" err="1">
                <a:solidFill>
                  <a:schemeClr val="tx1"/>
                </a:solidFill>
              </a:rPr>
              <a:t>імія</a:t>
            </a:r>
            <a:r>
              <a:rPr lang="uk-UA" dirty="0">
                <a:solidFill>
                  <a:schemeClr val="tx1"/>
                </a:solidFill>
              </a:rPr>
              <a:t> 11 клас</a:t>
            </a:r>
            <a:endParaRPr lang="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280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506D944-F6A6-4FED-8E9A-38DB0EE36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060D38F-E364-4ED4-9BF4-D7F00FFBE76A}" type="datetime1">
              <a:rPr lang="ru-RU" smtClean="0"/>
              <a:t>30.11.2021</a:t>
            </a:fld>
            <a:endParaRPr lang="en-US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52016F9-DFFF-4DF2-989F-4E10D6736D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365" y="457200"/>
            <a:ext cx="11397006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1462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2675D3A-9691-4E31-A8F5-A0BACA09D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060D38F-E364-4ED4-9BF4-D7F00FFBE76A}" type="datetime1">
              <a:rPr lang="ru-RU" smtClean="0"/>
              <a:t>30.11.2021</a:t>
            </a:fld>
            <a:endParaRPr lang="en-US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FD7EEDB9-82B8-409F-B842-45B945E9B9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6873409"/>
              </p:ext>
            </p:extLst>
          </p:nvPr>
        </p:nvGraphicFramePr>
        <p:xfrm>
          <a:off x="294641" y="457200"/>
          <a:ext cx="11653520" cy="63566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62247">
                  <a:extLst>
                    <a:ext uri="{9D8B030D-6E8A-4147-A177-3AD203B41FA5}">
                      <a16:colId xmlns:a16="http://schemas.microsoft.com/office/drawing/2014/main" val="3106747176"/>
                    </a:ext>
                  </a:extLst>
                </a:gridCol>
                <a:gridCol w="1964287">
                  <a:extLst>
                    <a:ext uri="{9D8B030D-6E8A-4147-A177-3AD203B41FA5}">
                      <a16:colId xmlns:a16="http://schemas.microsoft.com/office/drawing/2014/main" val="2967498230"/>
                    </a:ext>
                  </a:extLst>
                </a:gridCol>
                <a:gridCol w="1996711">
                  <a:extLst>
                    <a:ext uri="{9D8B030D-6E8A-4147-A177-3AD203B41FA5}">
                      <a16:colId xmlns:a16="http://schemas.microsoft.com/office/drawing/2014/main" val="3142302002"/>
                    </a:ext>
                  </a:extLst>
                </a:gridCol>
                <a:gridCol w="4877667">
                  <a:extLst>
                    <a:ext uri="{9D8B030D-6E8A-4147-A177-3AD203B41FA5}">
                      <a16:colId xmlns:a16="http://schemas.microsoft.com/office/drawing/2014/main" val="4038262127"/>
                    </a:ext>
                  </a:extLst>
                </a:gridCol>
                <a:gridCol w="1052608">
                  <a:extLst>
                    <a:ext uri="{9D8B030D-6E8A-4147-A177-3AD203B41FA5}">
                      <a16:colId xmlns:a16="http://schemas.microsoft.com/office/drawing/2014/main" val="2956572477"/>
                    </a:ext>
                  </a:extLst>
                </a:gridCol>
              </a:tblGrid>
              <a:tr h="667899"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Марка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94" marR="438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600" dirty="0" err="1">
                          <a:effectLst/>
                        </a:rPr>
                        <a:t>Терапевтична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група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94" marR="438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600" dirty="0" err="1">
                          <a:effectLst/>
                        </a:rPr>
                        <a:t>Агрегатний</a:t>
                      </a:r>
                      <a:r>
                        <a:rPr lang="ru-RU" sz="1600" dirty="0">
                          <a:effectLst/>
                        </a:rPr>
                        <a:t> стан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94" marR="438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Склад адсорбента</a:t>
                      </a:r>
                    </a:p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600" dirty="0" err="1">
                          <a:effectLst/>
                        </a:rPr>
                        <a:t>Основн</a:t>
                      </a:r>
                      <a:r>
                        <a:rPr lang="uk-UA" sz="1600" dirty="0">
                          <a:effectLst/>
                        </a:rPr>
                        <a:t>і</a:t>
                      </a:r>
                      <a:r>
                        <a:rPr lang="ru-RU" sz="1600" dirty="0">
                          <a:effectLst/>
                        </a:rPr>
                        <a:t> та </a:t>
                      </a:r>
                      <a:r>
                        <a:rPr lang="ru-RU" sz="1600" dirty="0" err="1">
                          <a:effectLst/>
                        </a:rPr>
                        <a:t>допом</a:t>
                      </a:r>
                      <a:r>
                        <a:rPr lang="uk-UA" sz="1600" dirty="0" err="1">
                          <a:effectLst/>
                        </a:rPr>
                        <a:t>іжні</a:t>
                      </a:r>
                      <a:r>
                        <a:rPr lang="uk-UA" sz="1600" dirty="0">
                          <a:effectLst/>
                        </a:rPr>
                        <a:t> речовини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94" marR="438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uk-UA" sz="1600" dirty="0">
                          <a:effectLst/>
                        </a:rPr>
                        <a:t>Клас речовини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94" marR="43894" marT="0" marB="0"/>
                </a:tc>
                <a:extLst>
                  <a:ext uri="{0D108BD9-81ED-4DB2-BD59-A6C34878D82A}">
                    <a16:rowId xmlns:a16="http://schemas.microsoft.com/office/drawing/2014/main" val="3162502101"/>
                  </a:ext>
                </a:extLst>
              </a:tr>
              <a:tr h="1200763"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uk-UA" sz="1600">
                          <a:effectLst/>
                        </a:rPr>
                        <a:t>Елікаль гель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94" marR="438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uk-UA" sz="1600">
                          <a:effectLst/>
                        </a:rPr>
                        <a:t>Гель, дієтична добавка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94" marR="438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uk-UA" sz="1600">
                          <a:effectLst/>
                        </a:rPr>
                        <a:t>Рідкий</a:t>
                      </a:r>
                      <a:endParaRPr lang="ru-RU" sz="1600">
                        <a:effectLst/>
                      </a:endParaRPr>
                    </a:p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uk-UA" sz="1600">
                          <a:effectLst/>
                        </a:rPr>
                        <a:t>гель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94" marR="438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uk-UA" sz="1600" dirty="0">
                          <a:effectLst/>
                        </a:rPr>
                        <a:t>Кремнію діоксид </a:t>
                      </a:r>
                      <a:r>
                        <a:rPr lang="en-US" sz="1600" dirty="0" err="1">
                          <a:effectLst/>
                        </a:rPr>
                        <a:t>SiO</a:t>
                      </a:r>
                      <a:r>
                        <a:rPr lang="uk-UA" sz="1600" baseline="-25000" dirty="0">
                          <a:effectLst/>
                        </a:rPr>
                        <a:t>2</a:t>
                      </a:r>
                      <a:endParaRPr lang="ru-RU" sz="1600" dirty="0">
                        <a:effectLst/>
                      </a:endParaRPr>
                    </a:p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uk-UA" sz="1600" dirty="0" err="1">
                          <a:effectLst/>
                        </a:rPr>
                        <a:t>Лактулоза</a:t>
                      </a:r>
                      <a:r>
                        <a:rPr lang="uk-UA" sz="1600" dirty="0">
                          <a:effectLst/>
                        </a:rPr>
                        <a:t> С </a:t>
                      </a:r>
                      <a:r>
                        <a:rPr lang="uk-UA" sz="1600" baseline="-25000" dirty="0">
                          <a:effectLst/>
                        </a:rPr>
                        <a:t>12</a:t>
                      </a:r>
                      <a:r>
                        <a:rPr lang="uk-UA" sz="1600" dirty="0">
                          <a:effectLst/>
                        </a:rPr>
                        <a:t>Н </a:t>
                      </a:r>
                      <a:r>
                        <a:rPr lang="uk-UA" sz="1600" baseline="-25000" dirty="0">
                          <a:effectLst/>
                        </a:rPr>
                        <a:t>22</a:t>
                      </a:r>
                      <a:r>
                        <a:rPr lang="uk-UA" sz="1600" dirty="0">
                          <a:effectLst/>
                        </a:rPr>
                        <a:t>О </a:t>
                      </a:r>
                      <a:r>
                        <a:rPr lang="uk-UA" sz="1600" baseline="-25000" dirty="0">
                          <a:effectLst/>
                        </a:rPr>
                        <a:t>11</a:t>
                      </a:r>
                      <a:endParaRPr lang="ru-RU" sz="1600" dirty="0">
                        <a:effectLst/>
                      </a:endParaRPr>
                    </a:p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uk-UA" sz="1600" dirty="0">
                          <a:effectLst/>
                        </a:rPr>
                        <a:t>Лимонна кислота</a:t>
                      </a:r>
                      <a:endParaRPr lang="ru-RU" sz="1600" dirty="0">
                        <a:effectLst/>
                      </a:endParaRPr>
                    </a:p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uk-UA" sz="1600" dirty="0">
                          <a:effectLst/>
                        </a:rPr>
                        <a:t>(НООССН </a:t>
                      </a:r>
                      <a:r>
                        <a:rPr lang="uk-UA" sz="1600" baseline="-25000" dirty="0">
                          <a:effectLst/>
                        </a:rPr>
                        <a:t>2</a:t>
                      </a:r>
                      <a:r>
                        <a:rPr lang="uk-UA" sz="1600" dirty="0">
                          <a:effectLst/>
                        </a:rPr>
                        <a:t>)</a:t>
                      </a:r>
                      <a:r>
                        <a:rPr lang="uk-UA" sz="1600" baseline="-25000" dirty="0">
                          <a:effectLst/>
                        </a:rPr>
                        <a:t>2</a:t>
                      </a:r>
                      <a:r>
                        <a:rPr lang="uk-UA" sz="1600" dirty="0">
                          <a:effectLst/>
                        </a:rPr>
                        <a:t>С(ОН)СООН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94" marR="438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94" marR="43894" marT="0" marB="0"/>
                </a:tc>
                <a:extLst>
                  <a:ext uri="{0D108BD9-81ED-4DB2-BD59-A6C34878D82A}">
                    <a16:rowId xmlns:a16="http://schemas.microsoft.com/office/drawing/2014/main" val="2599360170"/>
                  </a:ext>
                </a:extLst>
              </a:tr>
              <a:tr h="951526"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uk-UA" sz="1600">
                          <a:effectLst/>
                        </a:rPr>
                        <a:t>Смекта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94" marR="438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uk-UA" sz="1600">
                          <a:effectLst/>
                        </a:rPr>
                        <a:t>добавка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94" marR="438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uk-UA" sz="1600">
                          <a:effectLst/>
                        </a:rPr>
                        <a:t>Твердий порошок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94" marR="438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uk-UA" sz="1600" dirty="0">
                          <a:effectLst/>
                        </a:rPr>
                        <a:t>Змішаний силікат Алюмінію і Магнію </a:t>
                      </a:r>
                      <a:endParaRPr lang="ru-RU" sz="1600" dirty="0">
                        <a:effectLst/>
                      </a:endParaRPr>
                    </a:p>
                    <a:p>
                      <a:pPr>
                        <a:spcAft>
                          <a:spcPts val="800"/>
                        </a:spcAft>
                      </a:pPr>
                      <a:r>
                        <a:rPr lang="uk-UA" sz="1600" dirty="0">
                          <a:effectLst/>
                        </a:rPr>
                        <a:t>(</a:t>
                      </a:r>
                      <a:r>
                        <a:rPr lang="en-US" sz="1600" dirty="0">
                          <a:effectLst/>
                        </a:rPr>
                        <a:t>Na</a:t>
                      </a:r>
                      <a:r>
                        <a:rPr lang="uk-UA" sz="1600" dirty="0">
                          <a:effectLst/>
                        </a:rPr>
                        <a:t>/ </a:t>
                      </a:r>
                      <a:r>
                        <a:rPr lang="en-US" sz="1600" dirty="0">
                          <a:effectLst/>
                        </a:rPr>
                        <a:t>Ca</a:t>
                      </a:r>
                      <a:r>
                        <a:rPr lang="uk-UA" sz="1600" dirty="0">
                          <a:effectLst/>
                        </a:rPr>
                        <a:t>) </a:t>
                      </a:r>
                      <a:r>
                        <a:rPr lang="uk-UA" sz="1600" baseline="-25000" dirty="0">
                          <a:effectLst/>
                        </a:rPr>
                        <a:t>0.33</a:t>
                      </a:r>
                      <a:r>
                        <a:rPr lang="uk-UA" sz="1600" dirty="0">
                          <a:effectLst/>
                        </a:rPr>
                        <a:t>(</a:t>
                      </a:r>
                      <a:r>
                        <a:rPr lang="en-US" sz="1600" dirty="0">
                          <a:effectLst/>
                        </a:rPr>
                        <a:t>Al </a:t>
                      </a:r>
                      <a:r>
                        <a:rPr lang="uk-UA" sz="1600" dirty="0">
                          <a:effectLst/>
                        </a:rPr>
                        <a:t>/</a:t>
                      </a:r>
                      <a:r>
                        <a:rPr lang="en-US" sz="1600" dirty="0">
                          <a:effectLst/>
                        </a:rPr>
                        <a:t>Mg</a:t>
                      </a:r>
                      <a:r>
                        <a:rPr lang="uk-UA" sz="1600" dirty="0">
                          <a:effectLst/>
                        </a:rPr>
                        <a:t>) </a:t>
                      </a:r>
                      <a:r>
                        <a:rPr lang="uk-UA" sz="1600" baseline="-25000" dirty="0">
                          <a:effectLst/>
                        </a:rPr>
                        <a:t>2</a:t>
                      </a:r>
                      <a:endParaRPr lang="ru-RU" sz="1600" dirty="0">
                        <a:effectLst/>
                      </a:endParaRPr>
                    </a:p>
                    <a:p>
                      <a:pPr>
                        <a:spcAft>
                          <a:spcPts val="800"/>
                        </a:spcAft>
                      </a:pPr>
                      <a:r>
                        <a:rPr lang="uk-UA" sz="1600" baseline="-25000" dirty="0">
                          <a:effectLst/>
                        </a:rPr>
                        <a:t> </a:t>
                      </a:r>
                      <a:r>
                        <a:rPr lang="en-US" sz="1600" dirty="0">
                          <a:effectLst/>
                        </a:rPr>
                        <a:t>Si </a:t>
                      </a:r>
                      <a:r>
                        <a:rPr lang="uk-UA" sz="1600" baseline="-25000" dirty="0">
                          <a:effectLst/>
                        </a:rPr>
                        <a:t>4</a:t>
                      </a:r>
                      <a:r>
                        <a:rPr lang="en-US" sz="1600" dirty="0">
                          <a:effectLst/>
                        </a:rPr>
                        <a:t>O</a:t>
                      </a:r>
                      <a:r>
                        <a:rPr lang="en-US" sz="1600" baseline="-25000" dirty="0">
                          <a:effectLst/>
                        </a:rPr>
                        <a:t>10</a:t>
                      </a:r>
                      <a:r>
                        <a:rPr lang="en-US" sz="1600" dirty="0">
                          <a:effectLst/>
                        </a:rPr>
                        <a:t>(OH)</a:t>
                      </a:r>
                      <a:r>
                        <a:rPr lang="en-US" sz="1600" baseline="-25000" dirty="0">
                          <a:effectLst/>
                        </a:rPr>
                        <a:t>2</a:t>
                      </a:r>
                      <a:r>
                        <a:rPr lang="uk-UA" sz="1600" dirty="0">
                          <a:effectLst/>
                        </a:rPr>
                        <a:t>*(Н </a:t>
                      </a:r>
                      <a:r>
                        <a:rPr lang="uk-UA" sz="1600" baseline="-25000" dirty="0">
                          <a:effectLst/>
                        </a:rPr>
                        <a:t>2</a:t>
                      </a:r>
                      <a:r>
                        <a:rPr lang="uk-UA" sz="1600" dirty="0">
                          <a:effectLst/>
                        </a:rPr>
                        <a:t>О) </a:t>
                      </a:r>
                      <a:r>
                        <a:rPr lang="uk-UA" sz="1600" baseline="-25000" dirty="0">
                          <a:effectLst/>
                        </a:rPr>
                        <a:t>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94" marR="438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94" marR="43894" marT="0" marB="0"/>
                </a:tc>
                <a:extLst>
                  <a:ext uri="{0D108BD9-81ED-4DB2-BD59-A6C34878D82A}">
                    <a16:rowId xmlns:a16="http://schemas.microsoft.com/office/drawing/2014/main" val="3249814138"/>
                  </a:ext>
                </a:extLst>
              </a:tr>
              <a:tr h="528908"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uk-UA" sz="1600">
                          <a:effectLst/>
                        </a:rPr>
                        <a:t>Атоксіл гель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94" marR="438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uk-UA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94" marR="438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uk-UA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94" marR="438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uk-UA" sz="1600" dirty="0">
                          <a:effectLst/>
                        </a:rPr>
                        <a:t>Кремнію діоксид </a:t>
                      </a:r>
                      <a:r>
                        <a:rPr lang="en-US" sz="1600" dirty="0" err="1">
                          <a:effectLst/>
                        </a:rPr>
                        <a:t>SiO</a:t>
                      </a:r>
                      <a:r>
                        <a:rPr lang="uk-UA" sz="1600" baseline="-25000" dirty="0">
                          <a:effectLst/>
                        </a:rPr>
                        <a:t>2</a:t>
                      </a:r>
                      <a:endParaRPr lang="ru-RU" sz="1600" dirty="0">
                        <a:effectLst/>
                      </a:endParaRPr>
                    </a:p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uk-UA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94" marR="438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94" marR="43894" marT="0" marB="0"/>
                </a:tc>
                <a:extLst>
                  <a:ext uri="{0D108BD9-81ED-4DB2-BD59-A6C34878D82A}">
                    <a16:rowId xmlns:a16="http://schemas.microsoft.com/office/drawing/2014/main" val="1574662221"/>
                  </a:ext>
                </a:extLst>
              </a:tr>
              <a:tr h="864835"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uk-UA" sz="1600">
                          <a:effectLst/>
                        </a:rPr>
                        <a:t>Біле вугілля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94" marR="438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uk-UA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94" marR="438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uk-UA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94" marR="438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uk-UA" sz="1600" dirty="0">
                          <a:effectLst/>
                        </a:rPr>
                        <a:t>Кремнію діоксид </a:t>
                      </a:r>
                      <a:r>
                        <a:rPr lang="en-US" sz="1600" dirty="0" err="1">
                          <a:effectLst/>
                        </a:rPr>
                        <a:t>SiO</a:t>
                      </a:r>
                      <a:r>
                        <a:rPr lang="uk-UA" sz="1600" baseline="-25000" dirty="0">
                          <a:effectLst/>
                        </a:rPr>
                        <a:t>2</a:t>
                      </a:r>
                      <a:endParaRPr lang="ru-RU" sz="1600" dirty="0">
                        <a:effectLst/>
                      </a:endParaRPr>
                    </a:p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uk-UA" sz="1600" dirty="0">
                          <a:effectLst/>
                        </a:rPr>
                        <a:t>Крохмаль (С </a:t>
                      </a:r>
                      <a:r>
                        <a:rPr lang="uk-UA" sz="1600" baseline="-25000" dirty="0">
                          <a:effectLst/>
                        </a:rPr>
                        <a:t>6</a:t>
                      </a:r>
                      <a:r>
                        <a:rPr lang="uk-UA" sz="1600" dirty="0">
                          <a:effectLst/>
                        </a:rPr>
                        <a:t>Н </a:t>
                      </a:r>
                      <a:r>
                        <a:rPr lang="uk-UA" sz="1600" baseline="-25000" dirty="0">
                          <a:effectLst/>
                        </a:rPr>
                        <a:t>10</a:t>
                      </a:r>
                      <a:r>
                        <a:rPr lang="uk-UA" sz="1600" dirty="0">
                          <a:effectLst/>
                        </a:rPr>
                        <a:t>О </a:t>
                      </a:r>
                      <a:r>
                        <a:rPr lang="uk-UA" sz="1600" baseline="-25000" dirty="0">
                          <a:effectLst/>
                        </a:rPr>
                        <a:t>5</a:t>
                      </a:r>
                      <a:r>
                        <a:rPr lang="ru-RU" sz="1600" baseline="-25000" dirty="0">
                          <a:effectLst/>
                        </a:rPr>
                        <a:t>  </a:t>
                      </a:r>
                      <a:r>
                        <a:rPr lang="ru-RU" sz="1600" dirty="0">
                          <a:effectLst/>
                        </a:rPr>
                        <a:t>)</a:t>
                      </a:r>
                      <a:r>
                        <a:rPr lang="uk-UA" sz="1600" baseline="-25000" dirty="0">
                          <a:effectLst/>
                        </a:rPr>
                        <a:t>п</a:t>
                      </a:r>
                      <a:endParaRPr lang="ru-RU" sz="1600" dirty="0">
                        <a:effectLst/>
                      </a:endParaRPr>
                    </a:p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uk-UA" sz="1600" dirty="0">
                          <a:effectLst/>
                        </a:rPr>
                        <a:t>Целюлоза (С </a:t>
                      </a:r>
                      <a:r>
                        <a:rPr lang="uk-UA" sz="1600" baseline="-25000" dirty="0">
                          <a:effectLst/>
                        </a:rPr>
                        <a:t>6</a:t>
                      </a:r>
                      <a:r>
                        <a:rPr lang="uk-UA" sz="1600" dirty="0">
                          <a:effectLst/>
                        </a:rPr>
                        <a:t>Н </a:t>
                      </a:r>
                      <a:r>
                        <a:rPr lang="uk-UA" sz="1600" baseline="-25000" dirty="0">
                          <a:effectLst/>
                        </a:rPr>
                        <a:t>10</a:t>
                      </a:r>
                      <a:r>
                        <a:rPr lang="uk-UA" sz="1600" dirty="0">
                          <a:effectLst/>
                        </a:rPr>
                        <a:t>О  </a:t>
                      </a:r>
                      <a:r>
                        <a:rPr lang="ru-RU" sz="1600" baseline="-25000" dirty="0">
                          <a:effectLst/>
                        </a:rPr>
                        <a:t>5 </a:t>
                      </a:r>
                      <a:r>
                        <a:rPr lang="ru-RU" sz="1600" dirty="0">
                          <a:effectLst/>
                        </a:rPr>
                        <a:t>)</a:t>
                      </a:r>
                      <a:r>
                        <a:rPr lang="uk-UA" sz="1600" baseline="-25000" dirty="0">
                          <a:effectLst/>
                        </a:rPr>
                        <a:t>п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94" marR="438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uk-UA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94" marR="43894" marT="0" marB="0"/>
                </a:tc>
                <a:extLst>
                  <a:ext uri="{0D108BD9-81ED-4DB2-BD59-A6C34878D82A}">
                    <a16:rowId xmlns:a16="http://schemas.microsoft.com/office/drawing/2014/main" val="1768642159"/>
                  </a:ext>
                </a:extLst>
              </a:tr>
              <a:tr h="864835"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uk-UA" sz="1600">
                          <a:effectLst/>
                        </a:rPr>
                        <a:t>Активоване вугілля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94" marR="438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uk-UA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94" marR="438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uk-UA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94" marR="438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uk-UA" sz="1600" dirty="0">
                          <a:effectLst/>
                        </a:rPr>
                        <a:t>Вугілля активоване С</a:t>
                      </a:r>
                      <a:endParaRPr lang="ru-RU" sz="1600" dirty="0">
                        <a:effectLst/>
                      </a:endParaRPr>
                    </a:p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uk-UA" sz="1600" dirty="0">
                          <a:effectLst/>
                        </a:rPr>
                        <a:t>Крохмаль (С </a:t>
                      </a:r>
                      <a:r>
                        <a:rPr lang="uk-UA" sz="1600" baseline="-25000" dirty="0">
                          <a:effectLst/>
                        </a:rPr>
                        <a:t>6</a:t>
                      </a:r>
                      <a:r>
                        <a:rPr lang="uk-UA" sz="1600" dirty="0">
                          <a:effectLst/>
                        </a:rPr>
                        <a:t>Н </a:t>
                      </a:r>
                      <a:r>
                        <a:rPr lang="uk-UA" sz="1600" baseline="-25000" dirty="0">
                          <a:effectLst/>
                        </a:rPr>
                        <a:t>10</a:t>
                      </a:r>
                      <a:r>
                        <a:rPr lang="uk-UA" sz="1600" dirty="0">
                          <a:effectLst/>
                        </a:rPr>
                        <a:t>О </a:t>
                      </a:r>
                      <a:r>
                        <a:rPr lang="uk-UA" sz="1600" baseline="-25000" dirty="0">
                          <a:effectLst/>
                        </a:rPr>
                        <a:t>5 </a:t>
                      </a:r>
                      <a:r>
                        <a:rPr lang="uk-UA" sz="1600" dirty="0">
                          <a:effectLst/>
                        </a:rPr>
                        <a:t>)</a:t>
                      </a:r>
                      <a:r>
                        <a:rPr lang="uk-UA" sz="1600" baseline="-25000" dirty="0">
                          <a:effectLst/>
                        </a:rPr>
                        <a:t>п</a:t>
                      </a:r>
                      <a:endParaRPr lang="ru-RU" sz="1600" dirty="0">
                        <a:effectLst/>
                      </a:endParaRPr>
                    </a:p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uk-UA" sz="1600" dirty="0">
                          <a:effectLst/>
                        </a:rPr>
                        <a:t>Тальк </a:t>
                      </a:r>
                      <a:r>
                        <a:rPr lang="en-US" sz="1600" dirty="0">
                          <a:effectLst/>
                        </a:rPr>
                        <a:t>Mg </a:t>
                      </a:r>
                      <a:r>
                        <a:rPr lang="ru-RU" sz="1600" baseline="-25000" dirty="0">
                          <a:effectLst/>
                        </a:rPr>
                        <a:t>3  </a:t>
                      </a:r>
                      <a:r>
                        <a:rPr lang="ru-RU" sz="1600" dirty="0">
                          <a:effectLst/>
                        </a:rPr>
                        <a:t>(</a:t>
                      </a:r>
                      <a:r>
                        <a:rPr lang="en-US" sz="1600" dirty="0">
                          <a:effectLst/>
                        </a:rPr>
                        <a:t>O</a:t>
                      </a:r>
                      <a:r>
                        <a:rPr lang="uk-UA" sz="1600" dirty="0">
                          <a:effectLst/>
                        </a:rPr>
                        <a:t>Н</a:t>
                      </a:r>
                      <a:r>
                        <a:rPr lang="ru-RU" sz="1600" dirty="0">
                          <a:effectLst/>
                        </a:rPr>
                        <a:t>) </a:t>
                      </a:r>
                      <a:r>
                        <a:rPr lang="ru-RU" sz="1600" baseline="-25000" dirty="0">
                          <a:effectLst/>
                        </a:rPr>
                        <a:t>2 </a:t>
                      </a:r>
                      <a:r>
                        <a:rPr lang="en-US" sz="1600" dirty="0">
                          <a:effectLst/>
                        </a:rPr>
                        <a:t>Si </a:t>
                      </a:r>
                      <a:r>
                        <a:rPr lang="ru-RU" sz="1600" baseline="-25000" dirty="0">
                          <a:effectLst/>
                        </a:rPr>
                        <a:t>4 </a:t>
                      </a:r>
                      <a:r>
                        <a:rPr lang="uk-UA" sz="1600" dirty="0">
                          <a:effectLst/>
                        </a:rPr>
                        <a:t>О </a:t>
                      </a:r>
                      <a:r>
                        <a:rPr lang="ru-RU" sz="1600" baseline="-25000" dirty="0">
                          <a:effectLst/>
                        </a:rPr>
                        <a:t>10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94" marR="438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94" marR="43894" marT="0" marB="0"/>
                </a:tc>
                <a:extLst>
                  <a:ext uri="{0D108BD9-81ED-4DB2-BD59-A6C34878D82A}">
                    <a16:rowId xmlns:a16="http://schemas.microsoft.com/office/drawing/2014/main" val="3005090702"/>
                  </a:ext>
                </a:extLst>
              </a:tr>
              <a:tr h="864835"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uk-UA" sz="1600">
                          <a:effectLst/>
                        </a:rPr>
                        <a:t>Неосорб актив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94" marR="438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uk-UA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94" marR="438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uk-UA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94" marR="438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uk-UA" sz="1600" dirty="0">
                          <a:effectLst/>
                        </a:rPr>
                        <a:t>Вугілля активоване С</a:t>
                      </a:r>
                      <a:endParaRPr lang="ru-RU" sz="1600" dirty="0">
                        <a:effectLst/>
                      </a:endParaRPr>
                    </a:p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uk-UA" sz="1600" dirty="0">
                          <a:effectLst/>
                        </a:rPr>
                        <a:t>Крохмаль (С </a:t>
                      </a:r>
                      <a:r>
                        <a:rPr lang="uk-UA" sz="1600" baseline="-25000" dirty="0">
                          <a:effectLst/>
                        </a:rPr>
                        <a:t>6</a:t>
                      </a:r>
                      <a:r>
                        <a:rPr lang="uk-UA" sz="1600" dirty="0">
                          <a:effectLst/>
                        </a:rPr>
                        <a:t>Н </a:t>
                      </a:r>
                      <a:r>
                        <a:rPr lang="uk-UA" sz="1600" baseline="-25000" dirty="0">
                          <a:effectLst/>
                        </a:rPr>
                        <a:t>10</a:t>
                      </a:r>
                      <a:r>
                        <a:rPr lang="uk-UA" sz="1600" dirty="0">
                          <a:effectLst/>
                        </a:rPr>
                        <a:t>О </a:t>
                      </a:r>
                      <a:r>
                        <a:rPr lang="uk-UA" sz="1600" baseline="-25000" dirty="0">
                          <a:effectLst/>
                        </a:rPr>
                        <a:t>5  ) п</a:t>
                      </a:r>
                      <a:endParaRPr lang="ru-RU" sz="1600" dirty="0">
                        <a:effectLst/>
                      </a:endParaRPr>
                    </a:p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uk-UA" sz="1600" dirty="0">
                          <a:effectLst/>
                        </a:rPr>
                        <a:t>Тальк </a:t>
                      </a:r>
                      <a:r>
                        <a:rPr lang="en-US" sz="1600" dirty="0">
                          <a:effectLst/>
                        </a:rPr>
                        <a:t>Mg </a:t>
                      </a:r>
                      <a:r>
                        <a:rPr lang="ru-RU" sz="1600" baseline="-25000" dirty="0">
                          <a:effectLst/>
                        </a:rPr>
                        <a:t>3  </a:t>
                      </a:r>
                      <a:r>
                        <a:rPr lang="ru-RU" sz="1600" dirty="0">
                          <a:effectLst/>
                        </a:rPr>
                        <a:t>(</a:t>
                      </a:r>
                      <a:r>
                        <a:rPr lang="en-US" sz="1600" dirty="0">
                          <a:effectLst/>
                        </a:rPr>
                        <a:t>O</a:t>
                      </a:r>
                      <a:r>
                        <a:rPr lang="uk-UA" sz="1600" dirty="0">
                          <a:effectLst/>
                        </a:rPr>
                        <a:t>Н</a:t>
                      </a:r>
                      <a:r>
                        <a:rPr lang="ru-RU" sz="1600" dirty="0">
                          <a:effectLst/>
                        </a:rPr>
                        <a:t>) </a:t>
                      </a:r>
                      <a:r>
                        <a:rPr lang="ru-RU" sz="1600" baseline="-25000" dirty="0">
                          <a:effectLst/>
                        </a:rPr>
                        <a:t>2 </a:t>
                      </a:r>
                      <a:r>
                        <a:rPr lang="en-US" sz="1600" dirty="0">
                          <a:effectLst/>
                        </a:rPr>
                        <a:t>Si </a:t>
                      </a:r>
                      <a:r>
                        <a:rPr lang="ru-RU" sz="1600" baseline="-25000" dirty="0">
                          <a:effectLst/>
                        </a:rPr>
                        <a:t>4 </a:t>
                      </a:r>
                      <a:r>
                        <a:rPr lang="uk-UA" sz="1600" dirty="0">
                          <a:effectLst/>
                        </a:rPr>
                        <a:t>О </a:t>
                      </a:r>
                      <a:r>
                        <a:rPr lang="ru-RU" sz="1600" baseline="-25000" dirty="0">
                          <a:effectLst/>
                        </a:rPr>
                        <a:t>10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94" marR="438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uk-UA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94" marR="43894" marT="0" marB="0"/>
                </a:tc>
                <a:extLst>
                  <a:ext uri="{0D108BD9-81ED-4DB2-BD59-A6C34878D82A}">
                    <a16:rowId xmlns:a16="http://schemas.microsoft.com/office/drawing/2014/main" val="22753725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43777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8C9138E-68F3-4554-98D0-8D023386B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060D38F-E364-4ED4-9BF4-D7F00FFBE76A}" type="datetime1">
              <a:rPr lang="ru-RU" smtClean="0"/>
              <a:t>30.11.2021</a:t>
            </a:fld>
            <a:endParaRPr lang="en-US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0574E0C-5DB8-4198-823E-B16B4A0AA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" y="426720"/>
            <a:ext cx="11369040" cy="604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8378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BE790FB-C5AE-446B-8351-ED07E7EB0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060D38F-E364-4ED4-9BF4-D7F00FFBE76A}" type="datetime1">
              <a:rPr lang="ru-RU" smtClean="0"/>
              <a:t>30.11.2021</a:t>
            </a:fld>
            <a:endParaRPr lang="en-US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1C28952-281C-4A7A-A4D3-DAD2F6A616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080" y="426720"/>
            <a:ext cx="11450320" cy="604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5083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20D9950-E5DF-4BDC-B256-2CA323FC5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060D38F-E364-4ED4-9BF4-D7F00FFBE76A}" type="datetime1">
              <a:rPr lang="ru-RU" smtClean="0"/>
              <a:t>30.11.2021</a:t>
            </a:fld>
            <a:endParaRPr lang="en-US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2C30236-EED3-41E2-A284-F21F1F8590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" y="396240"/>
            <a:ext cx="11460480" cy="610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0081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3F3C66A-074C-4480-A8BC-9DDE2D956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060D38F-E364-4ED4-9BF4-D7F00FFBE76A}" type="datetime1">
              <a:rPr lang="ru-RU" smtClean="0"/>
              <a:t>30.11.2021</a:t>
            </a:fld>
            <a:endParaRPr lang="en-US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ADE9CC1-0878-434E-83EF-2B29907496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560" y="386080"/>
            <a:ext cx="11409680" cy="601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3036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6B451D2-85E4-4D66-AE58-A927DC3FE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060D38F-E364-4ED4-9BF4-D7F00FFBE76A}" type="datetime1">
              <a:rPr lang="ru-RU" smtClean="0"/>
              <a:t>30.11.2021</a:t>
            </a:fld>
            <a:endParaRPr lang="en-US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A033C97-0C87-4D58-B571-03C7EB8942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" y="457200"/>
            <a:ext cx="1139952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2806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3AEBBDE-1830-4EDD-B63B-F1FD7E455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060D38F-E364-4ED4-9BF4-D7F00FFBE76A}" type="datetime1">
              <a:rPr lang="ru-RU" smtClean="0"/>
              <a:t>30.11.2021</a:t>
            </a:fld>
            <a:endParaRPr lang="en-US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D6202BA-51C5-4794-A0C5-E32109F98A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080" y="406400"/>
            <a:ext cx="11389360" cy="59944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26B900F-9F95-4A28-AB5D-BD746B0A55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320" y="406400"/>
            <a:ext cx="11389360" cy="599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2685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E600AC-AA31-439E-932D-F1D38800A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000" b="1" dirty="0">
                <a:solidFill>
                  <a:schemeClr val="accent3">
                    <a:lumMod val="50000"/>
                  </a:schemeClr>
                </a:solidFill>
              </a:rPr>
              <a:t>                     Домашнє завдання. Опрацювати п. 16, задача № 119</a:t>
            </a:r>
            <a:br>
              <a:rPr lang="uk-UA" sz="20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uk-UA" sz="2000" b="1" dirty="0">
                <a:solidFill>
                  <a:schemeClr val="accent3">
                    <a:lumMod val="50000"/>
                  </a:schemeClr>
                </a:solidFill>
              </a:rPr>
              <a:t>Творче завдання. Дослідити адсорбційні властивості крейди, активованого вугілля, кукурудзяних чи вівсяних пластівців, використавши водні розчини чорнил, харчових барвників, одеколон тощо. Порівняйте адсорбційну здатність різних адсорбентів.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15346BD-A54A-4E67-AFFC-B6FFB6B49D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C95C4894-3F48-4A78-BA59-22AC7921401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0" y="2074334"/>
            <a:ext cx="4869688" cy="4326466"/>
          </a:xfrm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id="{1D82D80E-1997-412B-AE9B-944A4AACB8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" name="Объект 13">
            <a:extLst>
              <a:ext uri="{FF2B5EF4-FFF2-40B4-BE49-F238E27FC236}">
                <a16:creationId xmlns:a16="http://schemas.microsoft.com/office/drawing/2014/main" id="{58C9CC17-D1EE-4182-94D0-FFA20123C1E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950" y="2074334"/>
            <a:ext cx="4664075" cy="4326466"/>
          </a:xfrm>
        </p:spPr>
      </p:pic>
      <p:sp>
        <p:nvSpPr>
          <p:cNvPr id="7" name="Дата 6">
            <a:extLst>
              <a:ext uri="{FF2B5EF4-FFF2-40B4-BE49-F238E27FC236}">
                <a16:creationId xmlns:a16="http://schemas.microsoft.com/office/drawing/2014/main" id="{A8DF9198-1D6B-4870-BD1B-DBCF99155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3090412-2DE5-405A-816E-F08FB54EB168}" type="datetime1">
              <a:rPr lang="ru-RU" smtClean="0"/>
              <a:t>30.11.2021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0415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86B484-19CF-4451-94D7-1D473F7E2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err="1"/>
              <a:t>Дякую</a:t>
            </a:r>
            <a:r>
              <a:rPr lang="ru-RU" sz="5400" b="1" dirty="0"/>
              <a:t> за роботу на </a:t>
            </a:r>
            <a:r>
              <a:rPr lang="ru-RU" sz="5400" b="1" dirty="0" err="1"/>
              <a:t>уроц</a:t>
            </a:r>
            <a:r>
              <a:rPr lang="uk-UA" sz="5400" b="1" dirty="0"/>
              <a:t>і</a:t>
            </a:r>
            <a:endParaRPr lang="ru-RU" sz="5400" b="1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75AE10E-55E2-4AAB-8B2E-3F43929D9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9C2F20-7994-4D1E-A01C-96ECBA4612EB}" type="datetime1">
              <a:rPr lang="ru-RU" smtClean="0"/>
              <a:t>30.11.2021</a:t>
            </a:fld>
            <a:endParaRPr lang="en-US"/>
          </a:p>
        </p:txBody>
      </p:sp>
      <p:pic>
        <p:nvPicPr>
          <p:cNvPr id="1026" name="Picture 2" descr="Сова картинки, стоковые фото Сова | Depositphotos">
            <a:extLst>
              <a:ext uri="{FF2B5EF4-FFF2-40B4-BE49-F238E27FC236}">
                <a16:creationId xmlns:a16="http://schemas.microsoft.com/office/drawing/2014/main" id="{8EE8505A-5D4A-4BCD-A633-DEE65CFA5E5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819" y="1819374"/>
            <a:ext cx="3799002" cy="4581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5627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>
            <a:extLst>
              <a:ext uri="{FF2B5EF4-FFF2-40B4-BE49-F238E27FC236}">
                <a16:creationId xmlns:a16="http://schemas.microsoft.com/office/drawing/2014/main" id="{0A6B662F-46AF-4321-94CC-987493C6D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BEA1583-5CEF-4E36-A7FC-D34B7E954D76}" type="datetime1">
              <a:rPr lang="ru-RU" smtClean="0"/>
              <a:t>30.11.2021</a:t>
            </a:fld>
            <a:endParaRPr lang="en-US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B8164BA-688F-4B6D-8DAF-12B258561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0" y="660064"/>
            <a:ext cx="3144774" cy="2101990"/>
          </a:xfrm>
        </p:spPr>
        <p:txBody>
          <a:bodyPr/>
          <a:lstStyle/>
          <a:p>
            <a:pPr indent="450215">
              <a:spcAft>
                <a:spcPts val="800"/>
              </a:spcAft>
            </a:pPr>
            <a:r>
              <a:rPr lang="uk-UA" sz="1830" b="1" cap="all" dirty="0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Ніколи не вважай, що ти знаєш все,</a:t>
            </a:r>
            <a:r>
              <a:rPr lang="ru-RU" sz="1830" b="1" cap="all" dirty="0">
                <a:solidFill>
                  <a:srgbClr val="F03F2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30" b="1" cap="all" dirty="0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що тобі більш нема чому навчатися</a:t>
            </a:r>
            <a:br>
              <a:rPr lang="ru-RU" sz="1830" b="1" cap="all" dirty="0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30" b="1" cap="all" dirty="0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</a:t>
            </a:r>
            <a:r>
              <a:rPr lang="uk-UA" sz="1830" b="1" cap="all" dirty="0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М.Д. Зелінський</a:t>
            </a:r>
            <a:br>
              <a:rPr lang="ru-RU" sz="1830" b="1" cap="all" dirty="0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830" b="1" cap="all" dirty="0">
              <a:solidFill>
                <a:srgbClr val="F03F2B"/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F31EF8F-9F5F-4616-9EB3-7B89F66AB3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77250" y="2639504"/>
            <a:ext cx="3144774" cy="3558432"/>
          </a:xfrm>
        </p:spPr>
        <p:txBody>
          <a:bodyPr>
            <a:normAutofit fontScale="25000" lnSpcReduction="20000"/>
          </a:bodyPr>
          <a:lstStyle/>
          <a:p>
            <a:endParaRPr lang="uk-UA" sz="2200" b="1" dirty="0">
              <a:solidFill>
                <a:srgbClr val="0070C0"/>
              </a:solidFill>
            </a:endParaRPr>
          </a:p>
          <a:p>
            <a:r>
              <a:rPr lang="en-US" sz="7200" b="1" dirty="0">
                <a:solidFill>
                  <a:srgbClr val="0070C0"/>
                </a:solidFill>
              </a:rPr>
              <a:t>STEAM</a:t>
            </a:r>
            <a:r>
              <a:rPr lang="uk-UA" sz="7200" b="1" dirty="0">
                <a:solidFill>
                  <a:srgbClr val="0070C0"/>
                </a:solidFill>
              </a:rPr>
              <a:t> – урок з набуття практичних навичок та знань</a:t>
            </a:r>
          </a:p>
          <a:p>
            <a:endParaRPr lang="uk-UA" sz="7200" b="1" dirty="0">
              <a:solidFill>
                <a:srgbClr val="0070C0"/>
              </a:solidFill>
            </a:endParaRPr>
          </a:p>
          <a:p>
            <a:r>
              <a:rPr lang="uk-UA" sz="7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Наскрізні змістові лінії.</a:t>
            </a:r>
            <a:endParaRPr lang="ru-RU" sz="72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uk-UA" sz="7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Громадянська відповідальність</a:t>
            </a:r>
            <a:endParaRPr lang="ru-RU" sz="72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uk-UA" sz="7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Здоров’я і безпека</a:t>
            </a:r>
            <a:endParaRPr lang="ru-RU" sz="72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uk-UA" sz="7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Екологічна безпека і сталий розвиток</a:t>
            </a:r>
            <a:endParaRPr lang="ru-RU" sz="72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800"/>
              </a:spcAft>
            </a:pPr>
            <a:r>
              <a:rPr lang="uk-UA" sz="7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72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B624FB3-B611-4E9B-BDE7-20840831ADE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36" b="17636"/>
          <a:stretch>
            <a:fillRect/>
          </a:stretch>
        </p:blipFill>
        <p:spPr>
          <a:xfrm>
            <a:off x="228600" y="320512"/>
            <a:ext cx="6681248" cy="6299744"/>
          </a:xfrm>
        </p:spPr>
      </p:pic>
    </p:spTree>
    <p:extLst>
      <p:ext uri="{BB962C8B-B14F-4D97-AF65-F5344CB8AC3E}">
        <p14:creationId xmlns:p14="http://schemas.microsoft.com/office/powerpoint/2010/main" val="3621937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8637E06-87A2-4638-8FDC-77399CFBD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060D38F-E364-4ED4-9BF4-D7F00FFBE76A}" type="datetime1">
              <a:rPr lang="ru-RU" smtClean="0"/>
              <a:t>30.11.2021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7133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rtlCol="0">
            <a:normAutofit/>
          </a:bodyPr>
          <a:lstStyle/>
          <a:p>
            <a:pPr algn="ctr"/>
            <a:r>
              <a:rPr lang="ru" dirty="0"/>
              <a:t>Заголовок Lorem Ipsum</a:t>
            </a: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91DB1382-7276-49FA-9632-38D558F457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7536157"/>
              </p:ext>
            </p:extLst>
          </p:nvPr>
        </p:nvGraphicFramePr>
        <p:xfrm>
          <a:off x="1066800" y="2310063"/>
          <a:ext cx="10058400" cy="3725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243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>
            <a:extLst>
              <a:ext uri="{FF2B5EF4-FFF2-40B4-BE49-F238E27FC236}">
                <a16:creationId xmlns:a16="http://schemas.microsoft.com/office/drawing/2014/main" id="{33EB1D1B-5617-493C-A4A2-0AFD82257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BEA1583-5CEF-4E36-A7FC-D34B7E954D76}" type="datetime1">
              <a:rPr lang="ru-RU" smtClean="0"/>
              <a:t>30.11.2021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47756A-C2C3-4BF1-A820-0F2E91AB9AC5}"/>
              </a:ext>
            </a:extLst>
          </p:cNvPr>
          <p:cNvSpPr txBox="1"/>
          <p:nvPr/>
        </p:nvSpPr>
        <p:spPr>
          <a:xfrm>
            <a:off x="416560" y="457201"/>
            <a:ext cx="8725083" cy="6104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spcAft>
                <a:spcPts val="800"/>
              </a:spcAft>
            </a:pPr>
            <a:r>
              <a:rPr lang="uk-UA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Компоненти навчання:</a:t>
            </a:r>
            <a:endParaRPr lang="ru-RU" sz="28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uk-UA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Знаннєвий</a:t>
            </a:r>
            <a:endParaRPr lang="ru-RU" sz="28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7415" algn="just"/>
            <a:r>
              <a:rPr lang="uk-UA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Учень пояснює суть явища адсорбції. Аналізує хімічний склад лікарських препаратів.</a:t>
            </a:r>
            <a:endParaRPr lang="ru-RU" sz="28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uk-UA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Діяльнісний </a:t>
            </a:r>
            <a:endParaRPr lang="ru-RU" sz="28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7415" algn="just"/>
            <a:r>
              <a:rPr lang="uk-UA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Досліджує адсорбційну здатність активованого вугілля та аналогічних лікарських </a:t>
            </a:r>
          </a:p>
          <a:p>
            <a:pPr marL="907415" algn="just"/>
            <a:r>
              <a:rPr lang="uk-UA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препаратів.</a:t>
            </a:r>
            <a:endParaRPr lang="ru-RU" sz="28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uk-UA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Ціннісний компонент</a:t>
            </a:r>
            <a:endParaRPr lang="ru-RU" sz="28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7415" algn="just">
              <a:spcAft>
                <a:spcPts val="800"/>
              </a:spcAft>
            </a:pPr>
            <a:r>
              <a:rPr lang="uk-UA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Робить висновки на основі</a:t>
            </a:r>
          </a:p>
          <a:p>
            <a:pPr marL="907415" algn="just">
              <a:spcAft>
                <a:spcPts val="800"/>
              </a:spcAft>
            </a:pPr>
            <a:r>
              <a:rPr lang="uk-UA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спостереження, доводить</a:t>
            </a:r>
          </a:p>
          <a:p>
            <a:pPr marL="907415" algn="just">
              <a:spcAft>
                <a:spcPts val="800"/>
              </a:spcAft>
            </a:pPr>
            <a:r>
              <a:rPr lang="uk-UA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практичну значущість явища </a:t>
            </a:r>
          </a:p>
          <a:p>
            <a:pPr marL="907415" algn="just">
              <a:spcAft>
                <a:spcPts val="800"/>
              </a:spcAft>
            </a:pPr>
            <a:r>
              <a:rPr lang="uk-UA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адсорбції.</a:t>
            </a:r>
            <a:endParaRPr lang="ru-RU" sz="28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C860DB1-B94B-4497-8C7D-C8FD37F2D1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560" y="3145115"/>
            <a:ext cx="4890864" cy="3255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1278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4D0D72-5E21-45F7-B461-3C16F5068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</a:t>
            </a:r>
            <a:r>
              <a:rPr lang="uk-UA" sz="360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 загадки історії. Дивна хвороба Ньютона і одна з версій отруєння Наполеона.</a:t>
            </a:r>
            <a:br>
              <a:rPr lang="ru-RU" sz="360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739EDD88-1824-4772-8BB4-8AA4AFE2FE4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60" y="2103121"/>
            <a:ext cx="5005632" cy="4297680"/>
          </a:xfrm>
        </p:spPr>
      </p:pic>
      <p:pic>
        <p:nvPicPr>
          <p:cNvPr id="9" name="Объект 8">
            <a:extLst>
              <a:ext uri="{FF2B5EF4-FFF2-40B4-BE49-F238E27FC236}">
                <a16:creationId xmlns:a16="http://schemas.microsoft.com/office/drawing/2014/main" id="{9AF8EA96-56E9-4893-ADA1-BAE0AB0E683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970" y="2103122"/>
            <a:ext cx="5335571" cy="4203410"/>
          </a:xfrm>
        </p:spPr>
      </p:pic>
      <p:sp>
        <p:nvSpPr>
          <p:cNvPr id="5" name="Дата 4">
            <a:extLst>
              <a:ext uri="{FF2B5EF4-FFF2-40B4-BE49-F238E27FC236}">
                <a16:creationId xmlns:a16="http://schemas.microsoft.com/office/drawing/2014/main" id="{1DBAEDF1-C4AD-4E2A-B232-12A36E912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A16848F-27AD-43B9-904C-1CF05D24EB3C}" type="datetime1">
              <a:rPr lang="ru-RU" smtClean="0"/>
              <a:t>30.11.2021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875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86416FB-AF99-4746-AFE9-51CC4C6FF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060D38F-E364-4ED4-9BF4-D7F00FFBE76A}" type="datetime1">
              <a:rPr lang="ru-RU" smtClean="0"/>
              <a:t>30.11.2021</a:t>
            </a:fld>
            <a:endParaRPr lang="en-US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F199CCB-EEAB-4DE4-888B-DED3772947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353" y="457200"/>
            <a:ext cx="11170761" cy="60378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037643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97C3194-65AB-4F1A-91B0-723E481E6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060D38F-E364-4ED4-9BF4-D7F00FFBE76A}" type="datetime1">
              <a:rPr lang="ru-RU" smtClean="0"/>
              <a:t>30.11.2021</a:t>
            </a:fld>
            <a:endParaRPr lang="en-US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477DC93-0258-4DBC-853F-61B4EBF4CC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779" y="457200"/>
            <a:ext cx="11425287" cy="59435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563343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D1F74E0-128D-4C09-8529-AF2B1889F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060D38F-E364-4ED4-9BF4-D7F00FFBE76A}" type="datetime1">
              <a:rPr lang="ru-RU" smtClean="0"/>
              <a:t>30.11.2021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3D208B-0348-4E70-BDBA-CCA389AB2F88}"/>
              </a:ext>
            </a:extLst>
          </p:cNvPr>
          <p:cNvSpPr txBox="1"/>
          <p:nvPr/>
        </p:nvSpPr>
        <p:spPr>
          <a:xfrm>
            <a:off x="395926" y="1035829"/>
            <a:ext cx="11340445" cy="5345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</a:t>
            </a:r>
            <a:r>
              <a:rPr lang="uk-UA" sz="2800" b="1" dirty="0">
                <a:solidFill>
                  <a:srgbClr val="57903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Адсорбція</a:t>
            </a:r>
            <a:endParaRPr lang="ru-RU" sz="2800" b="1" dirty="0">
              <a:solidFill>
                <a:srgbClr val="57903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800"/>
              </a:spcAft>
            </a:pPr>
            <a:r>
              <a:rPr lang="uk-UA" sz="2800" b="1" dirty="0">
                <a:solidFill>
                  <a:srgbClr val="57903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Адсорбент - тверда, або рідка речовина, на поверхні частинок якої відбувається адсорбція.</a:t>
            </a:r>
            <a:endParaRPr lang="ru-RU" sz="2800" b="1" dirty="0">
              <a:solidFill>
                <a:srgbClr val="57903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800"/>
              </a:spcAft>
            </a:pPr>
            <a:r>
              <a:rPr lang="uk-UA" sz="2800" b="1" dirty="0">
                <a:solidFill>
                  <a:srgbClr val="57903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Адсорбенти- це високодисперсні природні та штучні пористі речовини з великою зовнішньою , або внутрішньою поверхнею, на якій протікає адсорбція газів чи рідин.</a:t>
            </a:r>
            <a:endParaRPr lang="ru-RU" sz="2800" b="1" dirty="0">
              <a:solidFill>
                <a:srgbClr val="57903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800"/>
              </a:spcAft>
            </a:pPr>
            <a:r>
              <a:rPr lang="uk-UA" sz="2800" b="1" dirty="0">
                <a:solidFill>
                  <a:srgbClr val="57903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uk-UA" sz="2800" b="1" dirty="0" err="1">
                <a:solidFill>
                  <a:srgbClr val="57903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Адсорбат</a:t>
            </a:r>
            <a:r>
              <a:rPr lang="uk-UA" sz="2800" b="1" dirty="0">
                <a:solidFill>
                  <a:srgbClr val="57903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речовина, що поглинається поверхнею іншої речовини (тіла)</a:t>
            </a:r>
            <a:endParaRPr lang="ru-RU" sz="2800" b="1" dirty="0">
              <a:solidFill>
                <a:srgbClr val="57903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800"/>
              </a:spcAft>
            </a:pPr>
            <a:r>
              <a:rPr lang="uk-UA" sz="2800" b="1" dirty="0">
                <a:solidFill>
                  <a:srgbClr val="57903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800" b="1" dirty="0">
              <a:solidFill>
                <a:srgbClr val="57903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800"/>
              </a:spcAft>
            </a:pPr>
            <a:r>
              <a:rPr lang="uk-UA" sz="2800" b="1" dirty="0" err="1">
                <a:solidFill>
                  <a:srgbClr val="57903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Адсорбат</a:t>
            </a:r>
            <a:r>
              <a:rPr lang="uk-UA" sz="2800" b="1" dirty="0">
                <a:solidFill>
                  <a:srgbClr val="57903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речовина, що концентрується на поверхні  в процесі адсорбції.</a:t>
            </a:r>
            <a:endParaRPr lang="ru-RU" sz="2800" b="1" dirty="0">
              <a:solidFill>
                <a:srgbClr val="5790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439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1295" y="642594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uk-UA" sz="2800" dirty="0">
                <a:solidFill>
                  <a:srgbClr val="7030A0"/>
                </a:solidFill>
              </a:rPr>
              <a:t>Дослід 1 . Адсорбція газів активованим вугіллям</a:t>
            </a:r>
          </a:p>
        </p:txBody>
      </p:sp>
      <p:pic>
        <p:nvPicPr>
          <p:cNvPr id="5" name="відео досліду адсорбція газу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91684" y="1558344"/>
            <a:ext cx="7057622" cy="4842456"/>
          </a:xfr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9C2F20-7994-4D1E-A01C-96ECBA4612EB}" type="datetime1">
              <a:rPr lang="ru-RU" smtClean="0"/>
              <a:t>30.11.2021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174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1515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DA8C98-83BF-4D37-ABB4-8B0279BDF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2242008"/>
          </a:xfrm>
        </p:spPr>
        <p:txBody>
          <a:bodyPr>
            <a:noAutofit/>
          </a:bodyPr>
          <a:lstStyle/>
          <a:p>
            <a:r>
              <a:rPr lang="uk-UA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Ф</a:t>
            </a:r>
            <a:r>
              <a:rPr lang="uk-UA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армацевтична промисловість пропонує споживачам велику кількість лікарських препаратів з адсорбційною дією. Давайте розглянемо ці препарати. Активоване вугілля, біле вугілля, </a:t>
            </a:r>
            <a:r>
              <a:rPr lang="uk-UA" sz="24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атоксіл</a:t>
            </a:r>
            <a:r>
              <a:rPr lang="uk-UA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гель, </a:t>
            </a:r>
            <a:r>
              <a:rPr lang="uk-UA" sz="24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неосорб</a:t>
            </a:r>
            <a:r>
              <a:rPr lang="uk-UA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актив, </a:t>
            </a:r>
            <a:r>
              <a:rPr lang="uk-UA" sz="24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смекта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полісорб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сорбекс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карбопент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фільтрум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сті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ентеросгель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інші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Дослід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2. </a:t>
            </a:r>
            <a:r>
              <a:rPr lang="ru-RU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Дослідження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адсорбційної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здатності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активованого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вугілля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аналогічних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лікарських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препаратів</a:t>
            </a:r>
            <a:br>
              <a:rPr lang="ru-RU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5782156E-8DB6-46BE-8FE1-DF6C16A5567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270" y="2960016"/>
            <a:ext cx="4543135" cy="3516198"/>
          </a:xfrm>
        </p:spPr>
      </p:pic>
      <p:pic>
        <p:nvPicPr>
          <p:cNvPr id="9" name="Объект 8">
            <a:extLst>
              <a:ext uri="{FF2B5EF4-FFF2-40B4-BE49-F238E27FC236}">
                <a16:creationId xmlns:a16="http://schemas.microsoft.com/office/drawing/2014/main" id="{FD2E47FE-26EF-439E-92DC-54095F2F697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532" y="2960016"/>
            <a:ext cx="4818668" cy="3516198"/>
          </a:xfrm>
        </p:spPr>
      </p:pic>
      <p:sp>
        <p:nvSpPr>
          <p:cNvPr id="5" name="Дата 4">
            <a:extLst>
              <a:ext uri="{FF2B5EF4-FFF2-40B4-BE49-F238E27FC236}">
                <a16:creationId xmlns:a16="http://schemas.microsoft.com/office/drawing/2014/main" id="{FBD7C3F7-508A-4916-ABF7-1DCE46F76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A16848F-27AD-43B9-904C-1CF05D24EB3C}" type="datetime1">
              <a:rPr lang="ru-RU" smtClean="0"/>
              <a:t>30.11.2021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625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VTI">
  <a:themeElements>
    <a:clrScheme name="FIVE">
      <a:dk1>
        <a:sysClr val="windowText" lastClr="000000"/>
      </a:dk1>
      <a:lt1>
        <a:sysClr val="window" lastClr="FFFFFF"/>
      </a:lt1>
      <a:dk2>
        <a:srgbClr val="505046"/>
      </a:dk2>
      <a:lt2>
        <a:srgbClr val="F5F6F4"/>
      </a:lt2>
      <a:accent1>
        <a:srgbClr val="57903F"/>
      </a:accent1>
      <a:accent2>
        <a:srgbClr val="F03F2B"/>
      </a:accent2>
      <a:accent3>
        <a:srgbClr val="3488A0"/>
      </a:accent3>
      <a:accent4>
        <a:srgbClr val="F8D22F"/>
      </a:accent4>
      <a:accent5>
        <a:srgbClr val="5CC6D6"/>
      </a:accent5>
      <a:accent6>
        <a:srgbClr val="B8D233"/>
      </a:accent6>
      <a:hlink>
        <a:srgbClr val="00B0F0"/>
      </a:hlink>
      <a:folHlink>
        <a:srgbClr val="B2B2B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989_TF78438558" id="{9E57F44F-DA93-4254-91DF-B1426C3EFFA1}" vid="{65451059-DDF1-4B5B-9523-2E5E61368425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{C2C0EE9C-02DA-497E-B0C9-70B96492FEF7}tf78438558_win32</Template>
  <TotalTime>267</TotalTime>
  <Words>519</Words>
  <Application>Microsoft Office PowerPoint</Application>
  <PresentationFormat>Широкоэкранный</PresentationFormat>
  <Paragraphs>105</Paragraphs>
  <Slides>21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Calibri</vt:lpstr>
      <vt:lpstr>Century Gothic</vt:lpstr>
      <vt:lpstr>Garamond</vt:lpstr>
      <vt:lpstr>Symbol</vt:lpstr>
      <vt:lpstr>Times New Roman</vt:lpstr>
      <vt:lpstr>СавонVTI</vt:lpstr>
      <vt:lpstr> Явище  Адсорбції</vt:lpstr>
      <vt:lpstr>Ніколи не вважай, що ти знаєш все,  що тобі більш нема чому навчатися               М.Д. Зелінський </vt:lpstr>
      <vt:lpstr>Презентация PowerPoint</vt:lpstr>
      <vt:lpstr>Дві загадки історії. Дивна хвороба Ньютона і одна з версій отруєння Наполеона. </vt:lpstr>
      <vt:lpstr>Презентация PowerPoint</vt:lpstr>
      <vt:lpstr>Презентация PowerPoint</vt:lpstr>
      <vt:lpstr>Презентация PowerPoint</vt:lpstr>
      <vt:lpstr>Дослід 1 . Адсорбція газів активованим вугіллям</vt:lpstr>
      <vt:lpstr>         Фармацевтична промисловість пропонує споживачам велику кількість лікарських препаратів з адсорбційною дією. Давайте розглянемо ці препарати. Активоване вугілля, біле вугілля, атоксіл гель, неосорб актив, смекта, полісорб, сорбекс, карбопент, фільтрум- сті, ентеросгель та інші. Дослід 2. Дослідження  адсорбційної здатності активованого вугілля та аналогічних лікарських препаратів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  Домашнє завдання. Опрацювати п. 16, задача № 119 Творче завдання. Дослідити адсорбційні властивості крейди, активованого вугілля, кукурудзяних чи вівсяних пластівців, використавши водні розчини чорнил, харчових барвників, одеколон тощо. Порівняйте адсорбційну здатність різних адсорбентів.</vt:lpstr>
      <vt:lpstr>Дякую за роботу на уроці</vt:lpstr>
      <vt:lpstr>Презентация PowerPoint</vt:lpstr>
      <vt:lpstr>Заголовок Lorem Ipsum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Явище  Адсорбції</dc:title>
  <dc:creator>Пользователь</dc:creator>
  <cp:lastModifiedBy>Пользователь</cp:lastModifiedBy>
  <cp:revision>23</cp:revision>
  <dcterms:created xsi:type="dcterms:W3CDTF">2021-11-24T19:33:16Z</dcterms:created>
  <dcterms:modified xsi:type="dcterms:W3CDTF">2021-11-30T20:42:27Z</dcterms:modified>
</cp:coreProperties>
</file>