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handoutMasterIdLst>
    <p:handoutMasterId r:id="rId40"/>
  </p:handoutMasterIdLst>
  <p:sldIdLst>
    <p:sldId id="906" r:id="rId2"/>
    <p:sldId id="288" r:id="rId3"/>
    <p:sldId id="371" r:id="rId4"/>
    <p:sldId id="1504" r:id="rId5"/>
    <p:sldId id="1207" r:id="rId6"/>
    <p:sldId id="1387" r:id="rId7"/>
    <p:sldId id="1492" r:id="rId8"/>
    <p:sldId id="1511" r:id="rId9"/>
    <p:sldId id="1528" r:id="rId10"/>
    <p:sldId id="1509" r:id="rId11"/>
    <p:sldId id="953" r:id="rId12"/>
    <p:sldId id="1537" r:id="rId13"/>
    <p:sldId id="1549" r:id="rId14"/>
    <p:sldId id="1447" r:id="rId15"/>
    <p:sldId id="1529" r:id="rId16"/>
    <p:sldId id="1533" r:id="rId17"/>
    <p:sldId id="1530" r:id="rId18"/>
    <p:sldId id="1534" r:id="rId19"/>
    <p:sldId id="1538" r:id="rId20"/>
    <p:sldId id="1564" r:id="rId21"/>
    <p:sldId id="1563" r:id="rId22"/>
    <p:sldId id="1565" r:id="rId23"/>
    <p:sldId id="1539" r:id="rId24"/>
    <p:sldId id="1543" r:id="rId25"/>
    <p:sldId id="1544" r:id="rId26"/>
    <p:sldId id="1545" r:id="rId27"/>
    <p:sldId id="1553" r:id="rId28"/>
    <p:sldId id="1556" r:id="rId29"/>
    <p:sldId id="1554" r:id="rId30"/>
    <p:sldId id="1560" r:id="rId31"/>
    <p:sldId id="1566" r:id="rId32"/>
    <p:sldId id="1559" r:id="rId33"/>
    <p:sldId id="1558" r:id="rId34"/>
    <p:sldId id="1567" r:id="rId35"/>
    <p:sldId id="1568" r:id="rId36"/>
    <p:sldId id="1557" r:id="rId37"/>
    <p:sldId id="620" r:id="rId38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C73A769-567C-4C52-952B-FE3A5BD38E98}">
          <p14:sldIdLst>
            <p14:sldId id="906"/>
            <p14:sldId id="288"/>
            <p14:sldId id="371"/>
            <p14:sldId id="1504"/>
            <p14:sldId id="1207"/>
            <p14:sldId id="1387"/>
            <p14:sldId id="1492"/>
            <p14:sldId id="1511"/>
            <p14:sldId id="1528"/>
            <p14:sldId id="1509"/>
            <p14:sldId id="953"/>
            <p14:sldId id="1537"/>
            <p14:sldId id="1549"/>
            <p14:sldId id="1447"/>
            <p14:sldId id="1529"/>
            <p14:sldId id="1533"/>
            <p14:sldId id="1530"/>
            <p14:sldId id="1534"/>
            <p14:sldId id="1538"/>
            <p14:sldId id="1564"/>
            <p14:sldId id="1563"/>
            <p14:sldId id="1565"/>
            <p14:sldId id="1539"/>
            <p14:sldId id="1543"/>
            <p14:sldId id="1544"/>
            <p14:sldId id="1545"/>
            <p14:sldId id="1553"/>
            <p14:sldId id="1556"/>
            <p14:sldId id="1554"/>
            <p14:sldId id="1560"/>
            <p14:sldId id="1566"/>
            <p14:sldId id="1559"/>
            <p14:sldId id="1558"/>
            <p14:sldId id="1567"/>
            <p14:sldId id="1568"/>
            <p14:sldId id="1557"/>
          </p14:sldIdLst>
        </p14:section>
        <p14:section name="Раздел без заголовка" id="{AB806ACB-B60E-483A-9056-7450964D1B1B}">
          <p14:sldIdLst>
            <p14:sldId id="620"/>
          </p14:sldIdLst>
        </p14:section>
        <p14:section name="Раздел без заголовка" id="{7577F1A7-B922-4439-996D-28F29F1DCAD1}">
          <p14:sldIdLst/>
        </p14:section>
        <p14:section name="Раздел без заголовка" id="{C321C34E-0FD1-49A5-9146-1B6C22ED8D9A}">
          <p14:sldIdLst/>
        </p14:section>
        <p14:section name="Раздел без заголовка" id="{852C4C25-28E5-4D7E-BF6A-80FC48DF201E}">
          <p14:sldIdLst/>
        </p14:section>
        <p14:section name="Раздел без заголовка" id="{6B6613BB-58F4-4DD7-BD05-81F78A5E108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/>
  </p:normalViewPr>
  <p:slideViewPr>
    <p:cSldViewPr>
      <p:cViewPr varScale="1">
        <p:scale>
          <a:sx n="74" d="100"/>
          <a:sy n="74" d="100"/>
        </p:scale>
        <p:origin x="540" y="84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958"/>
    </p:cViewPr>
  </p:sorterViewPr>
  <p:notesViewPr>
    <p:cSldViewPr>
      <p:cViewPr varScale="1">
        <p:scale>
          <a:sx n="86" d="100"/>
          <a:sy n="86" d="100"/>
        </p:scale>
        <p:origin x="3012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953317C-D022-4673-AA19-DF784C64DA79}" type="datetime1">
              <a:rPr lang="ru-RU" smtClean="0"/>
              <a:pPr rtl="0"/>
              <a:t>14.11.2022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119DBA-4540-49B3-8FA9-6259387ECF9E}" type="slidenum">
              <a:rPr lang="ru-RU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F5AABBC-9B48-4D0C-943E-908B72015856}" type="datetime1">
              <a:rPr lang="ru-RU" noProof="0" smtClean="0"/>
              <a:pPr rtl="0"/>
              <a:t>14.11.2022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3B36274-F2B9-4C45-BBB4-0EDF4CD651A7}" type="slidenum">
              <a:rPr lang="ru-RU" noProof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8078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 rtlCol="0">
            <a:noAutofit/>
          </a:bodyPr>
          <a:lstStyle>
            <a:lvl1pPr>
              <a:defRPr sz="7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191ADC-D8F1-4916-8DD3-96B21E3CD8B1}" type="datetime1">
              <a:rPr lang="ru-RU" noProof="0" smtClean="0"/>
              <a:pPr rtl="0"/>
              <a:t>14.11.2022</a:t>
            </a:fld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075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AD10AA-EB3A-485C-AC11-CBAD33FA627B}" type="datetime1">
              <a:rPr lang="ru-RU" noProof="0" smtClean="0"/>
              <a:pPr rtl="0"/>
              <a:t>14.11.2022</a:t>
            </a:fld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733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2411" y="533400"/>
            <a:ext cx="8077201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A0AAA1-A277-43B2-9A99-A4124B6340F1}" type="datetime1">
              <a:rPr lang="ru-RU" noProof="0" smtClean="0"/>
              <a:pPr rtl="0"/>
              <a:t>14.11.2022</a:t>
            </a:fld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8754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2pPr>
              <a:buClr>
                <a:schemeClr val="accent2"/>
              </a:buClr>
              <a:defRPr/>
            </a:lvl2pPr>
            <a:lvl5pPr>
              <a:defRPr/>
            </a:lvl5pPr>
            <a:lvl6pPr>
              <a:buClr>
                <a:schemeClr val="accent2"/>
              </a:buClr>
              <a:defRPr baseline="0"/>
            </a:lvl6pPr>
            <a:lvl7pPr>
              <a:buClr>
                <a:schemeClr val="accent2"/>
              </a:buClr>
              <a:defRPr baseline="0"/>
            </a:lvl7pPr>
            <a:lvl8pPr>
              <a:buClr>
                <a:schemeClr val="accent2"/>
              </a:buClr>
              <a:defRPr baseline="0"/>
            </a:lvl8pPr>
            <a:lvl9pPr>
              <a:buClr>
                <a:schemeClr val="accent2"/>
              </a:buClr>
              <a:defRPr baseline="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166CAC-CC45-4848-B44A-EFBF63AB6ADA}" type="datetime1">
              <a:rPr lang="ru-RU" noProof="0" smtClean="0"/>
              <a:pPr rtl="0"/>
              <a:t>14.11.2022</a:t>
            </a:fld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3633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514601"/>
            <a:ext cx="9144000" cy="2819400"/>
          </a:xfrm>
        </p:spPr>
        <p:txBody>
          <a:bodyPr rtlCol="0" anchor="b">
            <a:noAutofit/>
          </a:bodyPr>
          <a:lstStyle>
            <a:lvl1pPr algn="l">
              <a:defRPr sz="6600" b="0" i="0" cap="none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522413" y="990600"/>
            <a:ext cx="8229600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68485F-C3C3-4526-81CB-31F42522DADA}" type="datetime1">
              <a:rPr lang="ru-RU" noProof="0" smtClean="0"/>
              <a:pPr rtl="0"/>
              <a:t>14.11.2022</a:t>
            </a:fld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9165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522414" y="1828800"/>
            <a:ext cx="464515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475412" y="1828800"/>
            <a:ext cx="464820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C74E5D-304B-4796-A599-2DCF7CBE61C5}" type="datetime1">
              <a:rPr lang="ru-RU" noProof="0" smtClean="0"/>
              <a:pPr rtl="0"/>
              <a:t>14.11.2022</a:t>
            </a:fld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315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522414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522414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478462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478462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37037C-0620-417E-9656-802ACA272AC0}" type="datetime1">
              <a:rPr lang="ru-RU" noProof="0" smtClean="0"/>
              <a:pPr rtl="0"/>
              <a:t>14.11.2022</a:t>
            </a:fld>
            <a:endParaRPr lang="ru-RU" noProof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129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FC41E6-9B1F-4138-9227-3F89283C940A}" type="datetime1">
              <a:rPr lang="ru-RU" noProof="0" smtClean="0"/>
              <a:pPr rtl="0"/>
              <a:t>14.11.2022</a:t>
            </a:fld>
            <a:endParaRPr lang="ru-RU" noProof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365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A3E58A-0895-4D93-83B7-891D181FB25B}" type="datetime1">
              <a:rPr lang="ru-RU" noProof="0" smtClean="0"/>
              <a:pPr rtl="0"/>
              <a:t>14.11.2022</a:t>
            </a:fld>
            <a:endParaRPr lang="ru-RU" noProof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652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80012" y="838200"/>
            <a:ext cx="6172201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Нижний колонтитул 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Дата 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232276-6850-409A-8A48-7792E39DB774}" type="datetime1">
              <a:rPr lang="ru-RU" noProof="0" smtClean="0"/>
              <a:pPr rtl="0"/>
              <a:t>14.11.2022</a:t>
            </a:fld>
            <a:endParaRPr lang="ru-RU" noProof="0"/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136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27612" y="457200"/>
            <a:ext cx="66294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 hasCustomPrompt="1"/>
          </p:nvPr>
        </p:nvSpPr>
        <p:spPr>
          <a:xfrm>
            <a:off x="5408612" y="836610"/>
            <a:ext cx="5867401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377385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/>
          <p:cNvGrpSpPr/>
          <p:nvPr/>
        </p:nvGrpSpPr>
        <p:grpSpPr>
          <a:xfrm>
            <a:off x="-1" y="0"/>
            <a:ext cx="12188825" cy="6858000"/>
            <a:chOff x="-1" y="0"/>
            <a:chExt cx="12188825" cy="6858000"/>
          </a:xfrm>
        </p:grpSpPr>
        <p:sp>
          <p:nvSpPr>
            <p:cNvPr id="8" name="Прямоугольник 8"/>
            <p:cNvSpPr>
              <a:spLocks noChangeArrowheads="1"/>
            </p:cNvSpPr>
            <p:nvPr/>
          </p:nvSpPr>
          <p:spPr bwMode="auto">
            <a:xfrm>
              <a:off x="4164514" y="6705600"/>
              <a:ext cx="8024310" cy="152400"/>
            </a:xfrm>
            <a:prstGeom prst="rect">
              <a:avLst/>
            </a:prstGeom>
            <a:gradFill rotWithShape="0"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 rtl="0"/>
              <a:endParaRPr kumimoji="1" lang="ru-RU" sz="2400" noProof="0">
                <a:latin typeface="굴림" pitchFamily="50" charset="-127"/>
              </a:endParaRPr>
            </a:p>
          </p:txBody>
        </p:sp>
        <p:sp>
          <p:nvSpPr>
            <p:cNvPr id="9" name="Прямоугольник 9"/>
            <p:cNvSpPr>
              <a:spLocks noChangeArrowheads="1"/>
            </p:cNvSpPr>
            <p:nvPr/>
          </p:nvSpPr>
          <p:spPr bwMode="auto">
            <a:xfrm>
              <a:off x="11680956" y="1981200"/>
              <a:ext cx="507868" cy="4267200"/>
            </a:xfrm>
            <a:prstGeom prst="rect">
              <a:avLst/>
            </a:prstGeom>
            <a:gradFill rotWithShape="0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 rtl="0"/>
              <a:endParaRPr kumimoji="1" lang="ru-RU" sz="2400" noProof="0">
                <a:latin typeface="굴림" pitchFamily="50" charset="-127"/>
              </a:endParaRPr>
            </a:p>
          </p:txBody>
        </p:sp>
        <p:sp>
          <p:nvSpPr>
            <p:cNvPr id="10" name="Прямоугольник 10"/>
            <p:cNvSpPr>
              <a:spLocks noChangeArrowheads="1"/>
            </p:cNvSpPr>
            <p:nvPr/>
          </p:nvSpPr>
          <p:spPr bwMode="auto">
            <a:xfrm>
              <a:off x="-1" y="5257800"/>
              <a:ext cx="609441" cy="152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ctr" rtl="0"/>
              <a:endParaRPr kumimoji="1" lang="ru-RU" sz="2400" noProof="0">
                <a:latin typeface="굴림" pitchFamily="50" charset="-127"/>
              </a:endParaRPr>
            </a:p>
          </p:txBody>
        </p:sp>
        <p:sp>
          <p:nvSpPr>
            <p:cNvPr id="11" name="Прямоугольник 11"/>
            <p:cNvSpPr>
              <a:spLocks noChangeArrowheads="1"/>
            </p:cNvSpPr>
            <p:nvPr/>
          </p:nvSpPr>
          <p:spPr bwMode="auto">
            <a:xfrm>
              <a:off x="-1" y="5410200"/>
              <a:ext cx="609441" cy="14478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ctr" rtl="0"/>
              <a:endParaRPr kumimoji="1" lang="ru-RU" sz="2400" noProof="0">
                <a:latin typeface="굴림" pitchFamily="50" charset="-127"/>
              </a:endParaRPr>
            </a:p>
          </p:txBody>
        </p:sp>
        <p:sp>
          <p:nvSpPr>
            <p:cNvPr id="12" name="Прямоугольник 12"/>
            <p:cNvSpPr>
              <a:spLocks noChangeArrowheads="1"/>
            </p:cNvSpPr>
            <p:nvPr/>
          </p:nvSpPr>
          <p:spPr bwMode="auto">
            <a:xfrm>
              <a:off x="11680956" y="0"/>
              <a:ext cx="507868" cy="1981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ctr" rtl="0"/>
              <a:endParaRPr kumimoji="1" lang="ru-RU" sz="2400" noProof="0">
                <a:latin typeface="굴림" pitchFamily="50" charset="-127"/>
              </a:endParaRPr>
            </a:p>
          </p:txBody>
        </p:sp>
        <p:sp>
          <p:nvSpPr>
            <p:cNvPr id="13" name="Прямоугольник 13"/>
            <p:cNvSpPr>
              <a:spLocks noChangeArrowheads="1"/>
            </p:cNvSpPr>
            <p:nvPr/>
          </p:nvSpPr>
          <p:spPr bwMode="auto">
            <a:xfrm>
              <a:off x="7618015" y="0"/>
              <a:ext cx="4062942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3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 rtl="0"/>
              <a:endParaRPr kumimoji="1" lang="ru-RU" sz="2400" noProof="0">
                <a:latin typeface="굴림" pitchFamily="50" charset="-127"/>
              </a:endParaRPr>
            </a:p>
          </p:txBody>
        </p:sp>
        <p:sp>
          <p:nvSpPr>
            <p:cNvPr id="14" name="Прямоугольник 14"/>
            <p:cNvSpPr>
              <a:spLocks noChangeArrowheads="1"/>
            </p:cNvSpPr>
            <p:nvPr/>
          </p:nvSpPr>
          <p:spPr bwMode="auto">
            <a:xfrm>
              <a:off x="609440" y="304800"/>
              <a:ext cx="711015" cy="762000"/>
            </a:xfrm>
            <a:prstGeom prst="rect">
              <a:avLst/>
            </a:prstGeom>
            <a:solidFill>
              <a:schemeClr val="bg2">
                <a:lumMod val="50000"/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 rtl="0"/>
              <a:endParaRPr kumimoji="1" lang="ru-RU" sz="2400" noProof="0">
                <a:latin typeface="굴림" pitchFamily="50" charset="-127"/>
              </a:endParaRPr>
            </a:p>
          </p:txBody>
        </p:sp>
        <p:sp>
          <p:nvSpPr>
            <p:cNvPr id="15" name="Прямоугольник 15"/>
            <p:cNvSpPr>
              <a:spLocks noChangeArrowheads="1"/>
            </p:cNvSpPr>
            <p:nvPr/>
          </p:nvSpPr>
          <p:spPr bwMode="auto">
            <a:xfrm>
              <a:off x="-1" y="1066800"/>
              <a:ext cx="609441" cy="4191000"/>
            </a:xfrm>
            <a:prstGeom prst="rect">
              <a:avLst/>
            </a:prstGeom>
            <a:gradFill rotWithShape="0">
              <a:gsLst>
                <a:gs pos="0">
                  <a:schemeClr val="bg2">
                    <a:lumMod val="50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 rtl="0"/>
              <a:endParaRPr kumimoji="1" lang="ru-RU" sz="2400" noProof="0">
                <a:latin typeface="굴림" pitchFamily="50" charset="-127"/>
              </a:endParaRPr>
            </a:p>
          </p:txBody>
        </p:sp>
        <p:sp>
          <p:nvSpPr>
            <p:cNvPr id="16" name="Прямоугольник 16"/>
            <p:cNvSpPr>
              <a:spLocks noChangeArrowheads="1"/>
            </p:cNvSpPr>
            <p:nvPr/>
          </p:nvSpPr>
          <p:spPr bwMode="auto">
            <a:xfrm>
              <a:off x="-1" y="304800"/>
              <a:ext cx="609441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ctr" rtl="0"/>
              <a:endParaRPr kumimoji="1" lang="ru-RU" sz="2400" noProof="0">
                <a:latin typeface="굴림" pitchFamily="50" charset="-127"/>
              </a:endParaRPr>
            </a:p>
          </p:txBody>
        </p:sp>
        <p:sp>
          <p:nvSpPr>
            <p:cNvPr id="17" name="Прямоугольник 17"/>
            <p:cNvSpPr>
              <a:spLocks noChangeArrowheads="1"/>
            </p:cNvSpPr>
            <p:nvPr/>
          </p:nvSpPr>
          <p:spPr bwMode="auto">
            <a:xfrm>
              <a:off x="-1" y="0"/>
              <a:ext cx="1320456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 rtl="0"/>
              <a:endParaRPr kumimoji="1" lang="ru-RU" sz="2400" noProof="0">
                <a:latin typeface="굴림" pitchFamily="50" charset="-127"/>
              </a:endParaRPr>
            </a:p>
          </p:txBody>
        </p:sp>
        <p:sp>
          <p:nvSpPr>
            <p:cNvPr id="18" name="Прямоугольник 18"/>
            <p:cNvSpPr>
              <a:spLocks noChangeArrowheads="1"/>
            </p:cNvSpPr>
            <p:nvPr/>
          </p:nvSpPr>
          <p:spPr bwMode="auto">
            <a:xfrm>
              <a:off x="1320455" y="0"/>
              <a:ext cx="629756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ctr" rtl="0"/>
              <a:endParaRPr kumimoji="1" lang="ru-RU" sz="2400" noProof="0">
                <a:latin typeface="굴림" pitchFamily="50" charset="-127"/>
              </a:endParaRPr>
            </a:p>
          </p:txBody>
        </p:sp>
        <p:sp>
          <p:nvSpPr>
            <p:cNvPr id="19" name="Линия 19"/>
            <p:cNvSpPr>
              <a:spLocks noChangeShapeType="1"/>
            </p:cNvSpPr>
            <p:nvPr/>
          </p:nvSpPr>
          <p:spPr bwMode="auto">
            <a:xfrm flipV="1">
              <a:off x="609440" y="304800"/>
              <a:ext cx="0" cy="6553200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ru-RU" noProof="0"/>
            </a:p>
          </p:txBody>
        </p:sp>
        <p:sp>
          <p:nvSpPr>
            <p:cNvPr id="20" name="Линия 20"/>
            <p:cNvSpPr>
              <a:spLocks noChangeShapeType="1"/>
            </p:cNvSpPr>
            <p:nvPr/>
          </p:nvSpPr>
          <p:spPr bwMode="auto">
            <a:xfrm>
              <a:off x="609440" y="6705600"/>
              <a:ext cx="11579384" cy="0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ru-RU" noProof="0"/>
            </a:p>
          </p:txBody>
        </p:sp>
        <p:sp>
          <p:nvSpPr>
            <p:cNvPr id="21" name="Линия 21"/>
            <p:cNvSpPr>
              <a:spLocks noChangeShapeType="1"/>
            </p:cNvSpPr>
            <p:nvPr/>
          </p:nvSpPr>
          <p:spPr bwMode="auto">
            <a:xfrm flipV="1">
              <a:off x="11680956" y="0"/>
              <a:ext cx="0" cy="6705600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ru-RU" noProof="0"/>
            </a:p>
          </p:txBody>
        </p:sp>
        <p:sp>
          <p:nvSpPr>
            <p:cNvPr id="22" name="Линия 22"/>
            <p:cNvSpPr>
              <a:spLocks noChangeShapeType="1"/>
            </p:cNvSpPr>
            <p:nvPr/>
          </p:nvSpPr>
          <p:spPr bwMode="auto">
            <a:xfrm>
              <a:off x="-1" y="304800"/>
              <a:ext cx="12188825" cy="0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ru-RU" noProof="0"/>
            </a:p>
          </p:txBody>
        </p:sp>
        <p:sp>
          <p:nvSpPr>
            <p:cNvPr id="23" name="Линия 23"/>
            <p:cNvSpPr>
              <a:spLocks noChangeShapeType="1"/>
            </p:cNvSpPr>
            <p:nvPr/>
          </p:nvSpPr>
          <p:spPr bwMode="auto">
            <a:xfrm flipH="1">
              <a:off x="7618015" y="457200"/>
              <a:ext cx="4570809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ru-RU" noProof="0"/>
            </a:p>
          </p:txBody>
        </p:sp>
        <p:sp>
          <p:nvSpPr>
            <p:cNvPr id="24" name="Линия 24"/>
            <p:cNvSpPr>
              <a:spLocks noChangeShapeType="1"/>
            </p:cNvSpPr>
            <p:nvPr/>
          </p:nvSpPr>
          <p:spPr bwMode="auto">
            <a:xfrm flipV="1">
              <a:off x="7618015" y="0"/>
              <a:ext cx="0" cy="45720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ru-RU" noProof="0"/>
            </a:p>
          </p:txBody>
        </p:sp>
        <p:sp>
          <p:nvSpPr>
            <p:cNvPr id="25" name="Линия 25"/>
            <p:cNvSpPr>
              <a:spLocks noChangeShapeType="1"/>
            </p:cNvSpPr>
            <p:nvPr/>
          </p:nvSpPr>
          <p:spPr bwMode="auto">
            <a:xfrm>
              <a:off x="11680956" y="1981200"/>
              <a:ext cx="5078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ru-RU" noProof="0"/>
            </a:p>
          </p:txBody>
        </p:sp>
        <p:sp>
          <p:nvSpPr>
            <p:cNvPr id="26" name="Линия 26"/>
            <p:cNvSpPr>
              <a:spLocks noChangeShapeType="1"/>
            </p:cNvSpPr>
            <p:nvPr/>
          </p:nvSpPr>
          <p:spPr bwMode="auto">
            <a:xfrm>
              <a:off x="1320455" y="0"/>
              <a:ext cx="0" cy="106680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ru-RU" noProof="0"/>
            </a:p>
          </p:txBody>
        </p:sp>
        <p:sp>
          <p:nvSpPr>
            <p:cNvPr id="27" name="Линия 27"/>
            <p:cNvSpPr>
              <a:spLocks noChangeShapeType="1"/>
            </p:cNvSpPr>
            <p:nvPr/>
          </p:nvSpPr>
          <p:spPr bwMode="auto">
            <a:xfrm flipH="1">
              <a:off x="-1" y="1066800"/>
              <a:ext cx="1320456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Линия 30"/>
            <p:cNvSpPr>
              <a:spLocks noChangeShapeType="1"/>
            </p:cNvSpPr>
            <p:nvPr/>
          </p:nvSpPr>
          <p:spPr bwMode="auto">
            <a:xfrm flipH="1">
              <a:off x="-1" y="5257800"/>
              <a:ext cx="609441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ru-RU" noProof="0"/>
            </a:p>
          </p:txBody>
        </p:sp>
        <p:sp>
          <p:nvSpPr>
            <p:cNvPr id="31" name="Линия 31"/>
            <p:cNvSpPr>
              <a:spLocks noChangeShapeType="1"/>
            </p:cNvSpPr>
            <p:nvPr/>
          </p:nvSpPr>
          <p:spPr bwMode="auto">
            <a:xfrm flipH="1">
              <a:off x="-1" y="5410200"/>
              <a:ext cx="609441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BD47A9D5-6228-4E2F-9CE2-0D767F0E9064}" type="datetime1">
              <a:rPr lang="ru-RU" noProof="0" smtClean="0"/>
              <a:pPr rtl="0"/>
              <a:t>14.11.2022</a:t>
            </a:fld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137D0E-4A4F-4307-8994-C1891D747D5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7452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04.png"/><Relationship Id="rId12" Type="http://schemas.openxmlformats.org/officeDocument/2006/relationships/image" Target="../media/image6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66.png"/><Relationship Id="rId5" Type="http://schemas.openxmlformats.org/officeDocument/2006/relationships/image" Target="../media/image102.png"/><Relationship Id="rId10" Type="http://schemas.openxmlformats.org/officeDocument/2006/relationships/image" Target="../media/image11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8.png"/><Relationship Id="rId7" Type="http://schemas.openxmlformats.org/officeDocument/2006/relationships/image" Target="../media/image1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8.png"/><Relationship Id="rId7" Type="http://schemas.openxmlformats.org/officeDocument/2006/relationships/image" Target="../media/image7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69.png"/><Relationship Id="rId4" Type="http://schemas.openxmlformats.org/officeDocument/2006/relationships/image" Target="../media/image112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8.png"/><Relationship Id="rId7" Type="http://schemas.openxmlformats.org/officeDocument/2006/relationships/image" Target="../media/image10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8.png"/><Relationship Id="rId7" Type="http://schemas.openxmlformats.org/officeDocument/2006/relationships/image" Target="../media/image7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8.png"/><Relationship Id="rId7" Type="http://schemas.openxmlformats.org/officeDocument/2006/relationships/image" Target="../media/image7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FCFF05A-9933-4399-A477-806782C1A9CD}"/>
              </a:ext>
            </a:extLst>
          </p:cNvPr>
          <p:cNvSpPr/>
          <p:nvPr/>
        </p:nvSpPr>
        <p:spPr>
          <a:xfrm>
            <a:off x="9406782" y="12438"/>
            <a:ext cx="1989600" cy="52306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lIns="91416" tIns="45708" rIns="91416" bIns="4570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799" b="1" dirty="0" smtClean="0">
                <a:ln/>
                <a:solidFill>
                  <a:srgbClr val="0070C0"/>
                </a:solidFill>
                <a:latin typeface="Century Gothic" panose="020B0502020202020204" pitchFamily="34" charset="0"/>
              </a:rPr>
              <a:t>14.11.</a:t>
            </a:r>
            <a:r>
              <a:rPr lang="en-US" sz="2799" b="1" dirty="0">
                <a:ln/>
                <a:solidFill>
                  <a:srgbClr val="0070C0"/>
                </a:solidFill>
                <a:latin typeface="Century Gothic" panose="020B0502020202020204" pitchFamily="34" charset="0"/>
              </a:rPr>
              <a:t>2022</a:t>
            </a:r>
            <a:endParaRPr lang="uk-UA" sz="2799" b="1" dirty="0">
              <a:ln/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7908" y="273972"/>
            <a:ext cx="4754410" cy="32043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5105" y="785982"/>
            <a:ext cx="4303350" cy="4004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9856" y="3717032"/>
            <a:ext cx="4392487" cy="266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6888F6A-B992-D05F-D67E-62B04DCE5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844" y="1268760"/>
            <a:ext cx="9433048" cy="432048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E3B1318-469E-E638-7476-EA87C31C7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8948" y="5877272"/>
            <a:ext cx="608624" cy="630361"/>
          </a:xfrm>
          <a:prstGeom prst="rect">
            <a:avLst/>
          </a:prstGeom>
        </p:spPr>
      </p:pic>
      <p:sp>
        <p:nvSpPr>
          <p:cNvPr id="8" name="Объект 4">
            <a:extLst>
              <a:ext uri="{FF2B5EF4-FFF2-40B4-BE49-F238E27FC236}">
                <a16:creationId xmlns:a16="http://schemas.microsoft.com/office/drawing/2014/main" xmlns="" id="{1BD88A79-447E-DE7A-5D9D-78FD95641CA2}"/>
              </a:ext>
            </a:extLst>
          </p:cNvPr>
          <p:cNvSpPr txBox="1">
            <a:spLocks/>
          </p:cNvSpPr>
          <p:nvPr/>
        </p:nvSpPr>
        <p:spPr>
          <a:xfrm>
            <a:off x="6166420" y="1175939"/>
            <a:ext cx="3080172" cy="3788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1) 12 </a:t>
            </a:r>
            <a:r>
              <a:rPr lang="uk-UA" sz="2800" b="1" dirty="0">
                <a:solidFill>
                  <a:srgbClr val="002060"/>
                </a:solidFill>
              </a:rPr>
              <a:t>: 6 = 16 :8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xmlns="" id="{49123CCB-2825-A4C8-C59A-7940585665D3}"/>
              </a:ext>
            </a:extLst>
          </p:cNvPr>
          <p:cNvSpPr txBox="1">
            <a:spLocks/>
          </p:cNvSpPr>
          <p:nvPr/>
        </p:nvSpPr>
        <p:spPr>
          <a:xfrm>
            <a:off x="7146614" y="1632382"/>
            <a:ext cx="3080172" cy="405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2) 2 </a:t>
            </a:r>
            <a:r>
              <a:rPr lang="uk-UA" sz="2800" b="1" dirty="0">
                <a:solidFill>
                  <a:srgbClr val="002060"/>
                </a:solidFill>
              </a:rPr>
              <a:t>: 6 = 9 :27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xmlns="" id="{8D1F4F12-A7CB-C0F0-B129-24E81B1B74A6}"/>
              </a:ext>
            </a:extLst>
          </p:cNvPr>
          <p:cNvSpPr txBox="1">
            <a:spLocks/>
          </p:cNvSpPr>
          <p:nvPr/>
        </p:nvSpPr>
        <p:spPr>
          <a:xfrm>
            <a:off x="8316451" y="2075093"/>
            <a:ext cx="3080172" cy="405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2) 27 </a:t>
            </a:r>
            <a:r>
              <a:rPr lang="uk-UA" sz="2800" b="1" dirty="0">
                <a:solidFill>
                  <a:srgbClr val="002060"/>
                </a:solidFill>
              </a:rPr>
              <a:t>: 9 = 6 :2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xmlns="" id="{A6B743E3-A8AB-17F7-9CAF-FF3B2E5C6291}"/>
              </a:ext>
            </a:extLst>
          </p:cNvPr>
          <p:cNvSpPr txBox="1">
            <a:spLocks/>
          </p:cNvSpPr>
          <p:nvPr/>
        </p:nvSpPr>
        <p:spPr>
          <a:xfrm>
            <a:off x="8320442" y="2438714"/>
            <a:ext cx="3080172" cy="3935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2) 9 </a:t>
            </a:r>
            <a:r>
              <a:rPr lang="uk-UA" sz="2800" b="1" dirty="0">
                <a:solidFill>
                  <a:srgbClr val="002060"/>
                </a:solidFill>
              </a:rPr>
              <a:t>: 2 = 27 :6</a:t>
            </a:r>
            <a:endParaRPr lang="ru-RU" sz="28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Объект 4">
                <a:extLst>
                  <a:ext uri="{FF2B5EF4-FFF2-40B4-BE49-F238E27FC236}">
                    <a16:creationId xmlns:a16="http://schemas.microsoft.com/office/drawing/2014/main" xmlns="" id="{9F87A677-C5FC-C954-CC71-07E2292426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0563" y="3228362"/>
                <a:ext cx="3080172" cy="38718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550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4) </a:t>
                </a:r>
                <a:r>
                  <a:rPr lang="en-US" sz="2800" b="1" dirty="0" smtClean="0">
                    <a:solidFill>
                      <a:srgbClr val="002060"/>
                    </a:solidFill>
                  </a:rPr>
                  <a:t>v 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𝟐𝟓𝟐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uk-UA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uk-UA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𝟔𝟑</m:t>
                    </m:r>
                    <m:r>
                      <a:rPr lang="uk-UA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uk-UA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uk-UA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км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год</m:t>
                        </m:r>
                      </m:den>
                    </m:f>
                    <m:r>
                      <a:rPr lang="uk-UA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Объект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F87A677-C5FC-C954-CC71-07E229242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563" y="3228362"/>
                <a:ext cx="3080172" cy="38718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Объект 4">
                <a:extLst>
                  <a:ext uri="{FF2B5EF4-FFF2-40B4-BE49-F238E27FC236}">
                    <a16:creationId xmlns:a16="http://schemas.microsoft.com/office/drawing/2014/main" xmlns="" id="{401A8DEF-66EF-481E-39D7-B01F1B859F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38554" y="4437112"/>
                <a:ext cx="3572482" cy="36004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775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5) </a:t>
                </a:r>
                <a:r>
                  <a:rPr lang="en-US" sz="2800" b="1" dirty="0" smtClean="0">
                    <a:solidFill>
                      <a:srgbClr val="002060"/>
                    </a:solidFill>
                  </a:rPr>
                  <a:t>S 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= 68</a:t>
                </a:r>
                <a:r>
                  <a:rPr lang="uk-UA" sz="2800" b="1" dirty="0">
                    <a:solidFill>
                      <a:srgbClr val="002060"/>
                    </a:solidFill>
                  </a:rPr>
                  <a:t>,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uk-UA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uk-UA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uk-UA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uk-UA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𝟑𝟒𝟏</m:t>
                    </m:r>
                    <m:r>
                      <a:rPr lang="uk-UA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(км)</m:t>
                    </m:r>
                  </m:oMath>
                </a14:m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Объект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01A8DEF-66EF-481E-39D7-B01F1B859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554" y="4437112"/>
                <a:ext cx="3572482" cy="360040"/>
              </a:xfrm>
              <a:prstGeom prst="rect">
                <a:avLst/>
              </a:prstGeom>
              <a:blipFill rotWithShape="0">
                <a:blip r:embed="rId5"/>
                <a:stretch>
                  <a:fillRect t="-23529" b="-191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8279984-617E-C725-043F-84D029029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950" y="29536"/>
            <a:ext cx="4967089" cy="8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\Desktop\begin-slow-stretchin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0037" y="2204864"/>
            <a:ext cx="6334125" cy="33337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33972" y="476673"/>
            <a:ext cx="727280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400" b="1" dirty="0">
                <a:solidFill>
                  <a:srgbClr val="FFC000"/>
                </a:solidFill>
              </a:rPr>
              <a:t>ФІЗКУЛЬТХВИЛИНКА </a:t>
            </a:r>
          </a:p>
          <a:p>
            <a:pPr algn="ctr"/>
            <a:r>
              <a:rPr lang="uk-UA" sz="2400" b="1" dirty="0">
                <a:solidFill>
                  <a:srgbClr val="FFC000"/>
                </a:solidFill>
              </a:rPr>
              <a:t>(вправи для зору)</a:t>
            </a:r>
            <a:endParaRPr lang="ru-RU" sz="24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758" y="1307670"/>
            <a:ext cx="221932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3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345" y="603020"/>
            <a:ext cx="2924175" cy="266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360" y="560823"/>
            <a:ext cx="3838575" cy="257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143" y="2919411"/>
            <a:ext cx="5791200" cy="2486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126" y="5405436"/>
            <a:ext cx="5781675" cy="9758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6407" y="881061"/>
            <a:ext cx="5629275" cy="2038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879" y="1059242"/>
            <a:ext cx="4752528" cy="1630625"/>
          </a:xfrm>
          <a:prstGeom prst="rect">
            <a:avLst/>
          </a:prstGeom>
        </p:spPr>
      </p:pic>
      <p:sp>
        <p:nvSpPr>
          <p:cNvPr id="9" name="Объект 4">
            <a:extLst>
              <a:ext uri="{FF2B5EF4-FFF2-40B4-BE49-F238E27FC236}">
                <a16:creationId xmlns:a16="http://schemas.microsoft.com/office/drawing/2014/main" xmlns="" id="{88B413B4-A5CA-3448-621A-23F6E14269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9996" y="278666"/>
            <a:ext cx="5178728" cy="2731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 smtClean="0">
                <a:solidFill>
                  <a:srgbClr val="C00000"/>
                </a:solidFill>
              </a:rPr>
              <a:t>РОЗВ</a:t>
            </a:r>
            <a:r>
              <a:rPr lang="en-US" sz="2800" b="1" dirty="0">
                <a:solidFill>
                  <a:srgbClr val="C00000"/>
                </a:solidFill>
              </a:rPr>
              <a:t>`</a:t>
            </a:r>
            <a:r>
              <a:rPr lang="uk-UA" sz="2800" b="1" dirty="0" smtClean="0">
                <a:solidFill>
                  <a:srgbClr val="C00000"/>
                </a:solidFill>
              </a:rPr>
              <a:t>ЯЗУВАННЯ ЗАДАЧ</a:t>
            </a:r>
            <a:endParaRPr lang="ru-RU" sz="2800" b="1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210575" y="5634980"/>
            <a:ext cx="244076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918126" y="5877272"/>
            <a:ext cx="389636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734372" y="6165304"/>
            <a:ext cx="280831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070076" y="6453336"/>
            <a:ext cx="280831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966620" y="2689867"/>
            <a:ext cx="302433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236407" y="2852936"/>
            <a:ext cx="1434069" cy="341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81961" y="2689867"/>
            <a:ext cx="244076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46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764" y="224644"/>
            <a:ext cx="3456384" cy="3816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276" y="404664"/>
            <a:ext cx="6048672" cy="864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300" y="1916832"/>
            <a:ext cx="6048672" cy="7089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19B3A71-906A-A174-53CD-197172437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852" y="4448192"/>
            <a:ext cx="4869656" cy="17696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F71AB09-40C6-CCDC-F6D4-B1541C759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8468" y="4462301"/>
            <a:ext cx="4725530" cy="1962489"/>
          </a:xfrm>
          <a:prstGeom prst="rect">
            <a:avLst/>
          </a:prstGeom>
        </p:spPr>
      </p:pic>
      <p:sp>
        <p:nvSpPr>
          <p:cNvPr id="9" name="Объект 4">
            <a:extLst>
              <a:ext uri="{FF2B5EF4-FFF2-40B4-BE49-F238E27FC236}">
                <a16:creationId xmlns:a16="http://schemas.microsoft.com/office/drawing/2014/main" xmlns="" id="{6457B046-3A98-449A-C61C-26BB00A9A0CC}"/>
              </a:ext>
            </a:extLst>
          </p:cNvPr>
          <p:cNvSpPr txBox="1">
            <a:spLocks/>
          </p:cNvSpPr>
          <p:nvPr/>
        </p:nvSpPr>
        <p:spPr>
          <a:xfrm>
            <a:off x="6307517" y="1482109"/>
            <a:ext cx="115212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пряма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xmlns="" id="{88B413B4-A5CA-3448-621A-23F6E142695A}"/>
              </a:ext>
            </a:extLst>
          </p:cNvPr>
          <p:cNvSpPr txBox="1">
            <a:spLocks/>
          </p:cNvSpPr>
          <p:nvPr/>
        </p:nvSpPr>
        <p:spPr>
          <a:xfrm>
            <a:off x="8645359" y="1482109"/>
            <a:ext cx="115212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обернена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B4331666-BD18-16B9-C532-FBD19981E797}"/>
              </a:ext>
            </a:extLst>
          </p:cNvPr>
          <p:cNvCxnSpPr>
            <a:cxnSpLocks/>
          </p:cNvCxnSpPr>
          <p:nvPr/>
        </p:nvCxnSpPr>
        <p:spPr>
          <a:xfrm>
            <a:off x="5497427" y="1172000"/>
            <a:ext cx="468052" cy="335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B4331666-BD18-16B9-C532-FBD19981E797}"/>
              </a:ext>
            </a:extLst>
          </p:cNvPr>
          <p:cNvCxnSpPr>
            <a:cxnSpLocks/>
          </p:cNvCxnSpPr>
          <p:nvPr/>
        </p:nvCxnSpPr>
        <p:spPr>
          <a:xfrm flipH="1" flipV="1">
            <a:off x="9868994" y="1674279"/>
            <a:ext cx="581901" cy="3384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386" y="-119296"/>
            <a:ext cx="657225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8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EAF0280-F6DC-7146-B700-835802C9A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956" y="548680"/>
            <a:ext cx="9073008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3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88" y="17404"/>
            <a:ext cx="10225136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204" y="3364280"/>
            <a:ext cx="2952328" cy="30890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60" y="3364280"/>
            <a:ext cx="2664296" cy="30890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4612" y="3374693"/>
            <a:ext cx="2592288" cy="307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1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3286100" y="115010"/>
            <a:ext cx="8040960" cy="663352"/>
          </a:xfrm>
          <a:solidFill>
            <a:srgbClr val="0070C0"/>
          </a:solidFill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Char char="ü"/>
              <a:defRPr/>
            </a:pPr>
            <a:r>
              <a:rPr lang="uk-UA" sz="7200" dirty="0">
                <a:solidFill>
                  <a:srgbClr val="FFFF00"/>
                </a:solidFill>
              </a:rPr>
              <a:t>     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Домашнє завдання!</a:t>
            </a:r>
          </a:p>
        </p:txBody>
      </p:sp>
      <p:pic>
        <p:nvPicPr>
          <p:cNvPr id="138243" name="Picture 10" descr="http://harcoboe.net/storage/image/39/public/bbpenci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10729191" cy="590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82244" y="1673244"/>
            <a:ext cx="3600400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514350" indent="-514350" algn="ctr">
              <a:spcBef>
                <a:spcPct val="20000"/>
              </a:spcBef>
              <a:defRPr/>
            </a:pPr>
            <a:r>
              <a:rPr lang="uk-UA" altLang="ru-RU" sz="2800" b="1" dirty="0">
                <a:solidFill>
                  <a:srgbClr val="92D050"/>
                </a:solidFill>
                <a:cs typeface="Arial"/>
              </a:rPr>
              <a:t>ПРАКТИКА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69876" y="113421"/>
            <a:ext cx="1845940" cy="483332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на </a:t>
            </a:r>
            <a:r>
              <a:rPr lang="uk-UA" b="1" dirty="0" smtClean="0">
                <a:solidFill>
                  <a:srgbClr val="FFFF00"/>
                </a:solidFill>
              </a:rPr>
              <a:t>14.11.22р</a:t>
            </a:r>
            <a:r>
              <a:rPr lang="uk-UA" dirty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6821"/>
            <a:ext cx="495300" cy="657225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31B39CAD-BBF8-A4A8-A5A3-B67323B4A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028" y="3111982"/>
            <a:ext cx="7200800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altLang="ru-RU" b="1" dirty="0" smtClean="0">
                <a:solidFill>
                  <a:schemeClr val="bg1"/>
                </a:solidFill>
              </a:rPr>
              <a:t> Виконати Математичний тренажер 5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altLang="ru-RU" b="1" dirty="0" smtClean="0">
                <a:solidFill>
                  <a:schemeClr val="bg1"/>
                </a:solidFill>
              </a:rPr>
              <a:t> «Використання понять «Пряма пропорційність»  й «Обернена пропорційність» під час </a:t>
            </a:r>
            <a:r>
              <a:rPr lang="uk-UA" altLang="ru-RU" b="1" dirty="0" err="1" smtClean="0">
                <a:solidFill>
                  <a:schemeClr val="bg1"/>
                </a:solidFill>
              </a:rPr>
              <a:t>розв</a:t>
            </a:r>
            <a:r>
              <a:rPr lang="en-US" altLang="ru-RU" b="1" dirty="0" smtClean="0">
                <a:solidFill>
                  <a:schemeClr val="bg1"/>
                </a:solidFill>
              </a:rPr>
              <a:t>`</a:t>
            </a:r>
            <a:r>
              <a:rPr lang="uk-UA" altLang="ru-RU" b="1" dirty="0" err="1" smtClean="0">
                <a:solidFill>
                  <a:schemeClr val="bg1"/>
                </a:solidFill>
              </a:rPr>
              <a:t>язування</a:t>
            </a:r>
            <a:r>
              <a:rPr lang="uk-UA" altLang="ru-RU" b="1" dirty="0" smtClean="0">
                <a:solidFill>
                  <a:schemeClr val="bg1"/>
                </a:solidFill>
              </a:rPr>
              <a:t> задач»</a:t>
            </a:r>
            <a:endParaRPr kumimoji="0" lang="ru-RU" altLang="ru-RU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altLang="ru-RU" b="1" dirty="0">
                <a:solidFill>
                  <a:schemeClr val="bg1"/>
                </a:solidFill>
              </a:rPr>
              <a:t>           </a:t>
            </a:r>
            <a:endParaRPr kumimoji="0" lang="ru-RU" altLang="ru-RU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463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519" y="554838"/>
            <a:ext cx="5400600" cy="54158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3788" y="449384"/>
            <a:ext cx="4885186" cy="5559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6821"/>
            <a:ext cx="49530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548680"/>
            <a:ext cx="4968552" cy="5400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36" y="548680"/>
            <a:ext cx="4392488" cy="5256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252" y="404664"/>
            <a:ext cx="1539999" cy="410716"/>
          </a:xfrm>
          <a:prstGeom prst="rect">
            <a:avLst/>
          </a:prstGeom>
        </p:spPr>
      </p:pic>
      <p:sp>
        <p:nvSpPr>
          <p:cNvPr id="7" name="Скругленный прямоугольник 5">
            <a:extLst>
              <a:ext uri="{FF2B5EF4-FFF2-40B4-BE49-F238E27FC236}">
                <a16:creationId xmlns:a16="http://schemas.microsoft.com/office/drawing/2014/main" xmlns="" id="{C985EB07-2355-B37F-3B4C-1A30B52D51F8}"/>
              </a:ext>
            </a:extLst>
          </p:cNvPr>
          <p:cNvSpPr/>
          <p:nvPr/>
        </p:nvSpPr>
        <p:spPr>
          <a:xfrm>
            <a:off x="261764" y="101352"/>
            <a:ext cx="1845940" cy="303312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ЗРАЗОК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88" y="404664"/>
            <a:ext cx="4392488" cy="6120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332" y="548680"/>
            <a:ext cx="6048672" cy="864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308" y="2132856"/>
            <a:ext cx="6048672" cy="7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2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img004">
            <a:extLst>
              <a:ext uri="{FF2B5EF4-FFF2-40B4-BE49-F238E27FC236}">
                <a16:creationId xmlns:a16="http://schemas.microsoft.com/office/drawing/2014/main" xmlns="" id="{B896A303-1B6D-1320-EEFA-24590E93A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5" t="51062" r="3485" b="10135"/>
          <a:stretch>
            <a:fillRect/>
          </a:stretch>
        </p:blipFill>
        <p:spPr bwMode="auto">
          <a:xfrm>
            <a:off x="2062163" y="1844676"/>
            <a:ext cx="352901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img004">
            <a:extLst>
              <a:ext uri="{FF2B5EF4-FFF2-40B4-BE49-F238E27FC236}">
                <a16:creationId xmlns:a16="http://schemas.microsoft.com/office/drawing/2014/main" xmlns="" id="{72EE2EF6-7866-4131-EBE0-BBD467129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8" t="32155" r="3485" b="48936"/>
          <a:stretch>
            <a:fillRect/>
          </a:stretch>
        </p:blipFill>
        <p:spPr bwMode="auto">
          <a:xfrm>
            <a:off x="5589588" y="3289300"/>
            <a:ext cx="45370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14">
            <a:extLst>
              <a:ext uri="{FF2B5EF4-FFF2-40B4-BE49-F238E27FC236}">
                <a16:creationId xmlns:a16="http://schemas.microsoft.com/office/drawing/2014/main" xmlns="" id="{95A3A2A8-A54E-1226-2C3C-206E87851F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878930">
            <a:off x="2954338" y="652463"/>
            <a:ext cx="6816725" cy="177165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8375"/>
              </a:avLst>
            </a:prstTxWarp>
          </a:bodyPr>
          <a:lstStyle/>
          <a:p>
            <a:pPr algn="ctr"/>
            <a:r>
              <a:rPr lang="ru-RU" sz="3600" b="1" kern="10">
                <a:ln w="22225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 panose="02040502050405020303" pitchFamily="18" charset="0"/>
              </a:rPr>
              <a:t>МАТЕМАТИКА</a:t>
            </a:r>
            <a:endParaRPr lang="pl-PL" sz="3600" b="1" kern="10">
              <a:ln w="22225">
                <a:solidFill>
                  <a:srgbClr val="CCFFCC"/>
                </a:solidFill>
                <a:round/>
                <a:headEnd/>
                <a:tailEnd/>
              </a:ln>
              <a:solidFill>
                <a:srgbClr val="3366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2053" name="WordArt 15">
            <a:extLst>
              <a:ext uri="{FF2B5EF4-FFF2-40B4-BE49-F238E27FC236}">
                <a16:creationId xmlns:a16="http://schemas.microsoft.com/office/drawing/2014/main" xmlns="" id="{1EA35249-6049-CF5B-1830-0D8E96FFA5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06851" y="4941888"/>
            <a:ext cx="4175125" cy="122555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2487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6</a:t>
            </a: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клас</a:t>
            </a:r>
            <a:endParaRPr lang="pl-PL" sz="3600" b="1" kern="10">
              <a:ln w="1905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cs typeface="Arial" panose="020B0604020202020204" pitchFamily="34" charset="0"/>
            </a:endParaRPr>
          </a:p>
        </p:txBody>
      </p:sp>
      <p:sp>
        <p:nvSpPr>
          <p:cNvPr id="2054" name="Text Box 20">
            <a:extLst>
              <a:ext uri="{FF2B5EF4-FFF2-40B4-BE49-F238E27FC236}">
                <a16:creationId xmlns:a16="http://schemas.microsoft.com/office/drawing/2014/main" xmlns="" id="{56912772-6AE4-1E0D-E6AD-56B8D746D4F5}"/>
              </a:ext>
            </a:extLst>
          </p:cNvPr>
          <p:cNvSpPr txBox="1">
            <a:spLocks noChangeArrowheads="1"/>
          </p:cNvSpPr>
          <p:nvPr/>
        </p:nvSpPr>
        <p:spPr bwMode="auto">
          <a:xfrm rot="20468398">
            <a:off x="6958012" y="620714"/>
            <a:ext cx="19446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000">
              <a:latin typeface="Georgia" panose="02040502050405020303" pitchFamily="18" charset="0"/>
            </a:endParaRPr>
          </a:p>
        </p:txBody>
      </p:sp>
      <p:pic>
        <p:nvPicPr>
          <p:cNvPr id="2055" name="Picture 21" descr="c31a69c60e14">
            <a:extLst>
              <a:ext uri="{FF2B5EF4-FFF2-40B4-BE49-F238E27FC236}">
                <a16:creationId xmlns:a16="http://schemas.microsoft.com/office/drawing/2014/main" xmlns="" id="{C84D92ED-C79B-B7AA-632E-3351B455E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4615">
            <a:off x="9118601" y="1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8148" y="908720"/>
            <a:ext cx="5400600" cy="324036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C985EB07-2355-B37F-3B4C-1A30B52D51F8}"/>
              </a:ext>
            </a:extLst>
          </p:cNvPr>
          <p:cNvSpPr/>
          <p:nvPr/>
        </p:nvSpPr>
        <p:spPr>
          <a:xfrm>
            <a:off x="0" y="-6753"/>
            <a:ext cx="2376264" cy="413291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ПЕРЕВІР СЕБЕ! 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98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C68884C-6972-6E9A-A681-0AB0A000A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590" y="385859"/>
            <a:ext cx="4536504" cy="1314950"/>
          </a:xfrm>
          <a:prstGeom prst="rect">
            <a:avLst/>
          </a:prstGeom>
        </p:spPr>
      </p:pic>
      <p:sp>
        <p:nvSpPr>
          <p:cNvPr id="2" name="Объект 4">
            <a:extLst>
              <a:ext uri="{FF2B5EF4-FFF2-40B4-BE49-F238E27FC236}">
                <a16:creationId xmlns="" xmlns:a16="http://schemas.microsoft.com/office/drawing/2014/main" id="{0E06D01B-0454-B016-0121-EA342BD78B48}"/>
              </a:ext>
            </a:extLst>
          </p:cNvPr>
          <p:cNvSpPr txBox="1">
            <a:spLocks/>
          </p:cNvSpPr>
          <p:nvPr/>
        </p:nvSpPr>
        <p:spPr>
          <a:xfrm>
            <a:off x="4860743" y="3808116"/>
            <a:ext cx="193846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 err="1">
                <a:solidFill>
                  <a:srgbClr val="002060"/>
                </a:solidFill>
              </a:rPr>
              <a:t>Розв</a:t>
            </a:r>
            <a:r>
              <a:rPr lang="en-US" sz="2800" b="1" dirty="0">
                <a:solidFill>
                  <a:srgbClr val="002060"/>
                </a:solidFill>
              </a:rPr>
              <a:t>`</a:t>
            </a:r>
            <a:r>
              <a:rPr lang="uk-UA" sz="2800" b="1" dirty="0" err="1">
                <a:solidFill>
                  <a:srgbClr val="002060"/>
                </a:solidFill>
              </a:rPr>
              <a:t>язання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B87B31D-AB92-0304-357D-70C179835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650" y="1916832"/>
            <a:ext cx="4276527" cy="3600822"/>
          </a:xfrm>
          <a:prstGeom prst="rect">
            <a:avLst/>
          </a:prstGeom>
        </p:spPr>
      </p:pic>
      <p:sp>
        <p:nvSpPr>
          <p:cNvPr id="6" name="Объект 4">
            <a:extLst>
              <a:ext uri="{FF2B5EF4-FFF2-40B4-BE49-F238E27FC236}">
                <a16:creationId xmlns="" xmlns:a16="http://schemas.microsoft.com/office/drawing/2014/main" id="{7597F8DE-829A-8236-78AC-2304B77EB15B}"/>
              </a:ext>
            </a:extLst>
          </p:cNvPr>
          <p:cNvSpPr txBox="1">
            <a:spLocks/>
          </p:cNvSpPr>
          <p:nvPr/>
        </p:nvSpPr>
        <p:spPr>
          <a:xfrm>
            <a:off x="714869" y="2591919"/>
            <a:ext cx="6815837" cy="987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1400" b="1" dirty="0">
                <a:solidFill>
                  <a:srgbClr val="002060"/>
                </a:solidFill>
              </a:rPr>
              <a:t>На карті: </a:t>
            </a:r>
            <a:r>
              <a:rPr lang="uk-UA" sz="1400" b="1" dirty="0" smtClean="0">
                <a:solidFill>
                  <a:srgbClr val="002060"/>
                </a:solidFill>
              </a:rPr>
              <a:t>                       х см                                - </a:t>
            </a:r>
            <a:r>
              <a:rPr lang="uk-UA" sz="1400" b="1" dirty="0">
                <a:solidFill>
                  <a:srgbClr val="002060"/>
                </a:solidFill>
              </a:rPr>
              <a:t>1 см</a:t>
            </a:r>
          </a:p>
          <a:p>
            <a:pPr marL="0" indent="0" algn="ctr">
              <a:buFont typeface="Arial" pitchFamily="34" charset="0"/>
              <a:buNone/>
            </a:pPr>
            <a:r>
              <a:rPr lang="uk-UA" sz="1400" b="1" dirty="0">
                <a:solidFill>
                  <a:srgbClr val="002060"/>
                </a:solidFill>
              </a:rPr>
              <a:t>На місцевості:       </a:t>
            </a:r>
            <a:r>
              <a:rPr lang="uk-UA" sz="1400" b="1" dirty="0" smtClean="0">
                <a:solidFill>
                  <a:srgbClr val="002060"/>
                </a:solidFill>
              </a:rPr>
              <a:t> 120 км = 12 000 000см    </a:t>
            </a:r>
            <a:r>
              <a:rPr lang="uk-UA" sz="1400" b="1" dirty="0">
                <a:solidFill>
                  <a:srgbClr val="002060"/>
                </a:solidFill>
              </a:rPr>
              <a:t>– </a:t>
            </a:r>
            <a:r>
              <a:rPr lang="uk-UA" sz="1400" b="1" dirty="0" smtClean="0">
                <a:solidFill>
                  <a:srgbClr val="002060"/>
                </a:solidFill>
              </a:rPr>
              <a:t>10 000 0000 см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7" name="Объект 4">
            <a:extLst>
              <a:ext uri="{FF2B5EF4-FFF2-40B4-BE49-F238E27FC236}">
                <a16:creationId xmlns="" xmlns:a16="http://schemas.microsoft.com/office/drawing/2014/main" id="{BC8953AD-03B6-AA20-841C-2276CD3BD934}"/>
              </a:ext>
            </a:extLst>
          </p:cNvPr>
          <p:cNvSpPr txBox="1">
            <a:spLocks/>
          </p:cNvSpPr>
          <p:nvPr/>
        </p:nvSpPr>
        <p:spPr>
          <a:xfrm>
            <a:off x="1125860" y="3972160"/>
            <a:ext cx="4032447" cy="5080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1700" b="1" dirty="0">
                <a:solidFill>
                  <a:srgbClr val="002060"/>
                </a:solidFill>
              </a:rPr>
              <a:t>       х</a:t>
            </a:r>
            <a:r>
              <a:rPr lang="uk-UA" sz="1700" b="1" dirty="0" smtClean="0">
                <a:solidFill>
                  <a:srgbClr val="002060"/>
                </a:solidFill>
              </a:rPr>
              <a:t> </a:t>
            </a:r>
            <a:r>
              <a:rPr lang="uk-UA" sz="1700" b="1" dirty="0">
                <a:solidFill>
                  <a:srgbClr val="002060"/>
                </a:solidFill>
              </a:rPr>
              <a:t>: </a:t>
            </a:r>
            <a:r>
              <a:rPr lang="uk-UA" sz="1700" b="1" dirty="0" smtClean="0">
                <a:solidFill>
                  <a:srgbClr val="002060"/>
                </a:solidFill>
              </a:rPr>
              <a:t>12 000 000 </a:t>
            </a:r>
            <a:r>
              <a:rPr lang="uk-UA" sz="1700" b="1" dirty="0">
                <a:solidFill>
                  <a:srgbClr val="002060"/>
                </a:solidFill>
              </a:rPr>
              <a:t>= 1: </a:t>
            </a:r>
            <a:r>
              <a:rPr lang="uk-UA" sz="1700" b="1" dirty="0" smtClean="0">
                <a:solidFill>
                  <a:srgbClr val="002060"/>
                </a:solidFill>
              </a:rPr>
              <a:t>10 000 000</a:t>
            </a:r>
            <a:endParaRPr lang="ru-RU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Объект 4">
                <a:extLst>
                  <a:ext uri="{FF2B5EF4-FFF2-40B4-BE49-F238E27FC236}">
                    <a16:creationId xmlns="" xmlns:a16="http://schemas.microsoft.com/office/drawing/2014/main" id="{F4A43DE7-C68C-4B0D-5F24-D051C97A3E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94526" y="4489236"/>
                <a:ext cx="5231934" cy="59228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r>
                  <a:rPr lang="uk-UA" sz="1700" b="1" dirty="0" smtClean="0">
                    <a:solidFill>
                      <a:srgbClr val="002060"/>
                    </a:solidFill>
                  </a:rPr>
                  <a:t>        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ru-RU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ru-RU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ru-RU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  <m:r>
                          <a:rPr lang="ru-RU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ru-RU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  <m:r>
                          <a:rPr lang="ru-RU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∙</m:t>
                        </m:r>
                        <m:r>
                          <a:rPr lang="ru-RU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uk-UA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lang="uk-UA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uk-UA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ru-RU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𝟎𝟎𝟎</m:t>
                    </m:r>
                    <m:r>
                      <a:rPr lang="ru-RU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uk-UA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𝟎𝟎𝟎</m:t>
                    </m:r>
                    <m:r>
                      <a:rPr lang="uk-UA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uk-UA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uk-UA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см</m:t>
                        </m:r>
                      </m:e>
                    </m:d>
                    <m:r>
                      <a:rPr lang="uk-UA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uk-UA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𝟏𝟐𝟎</m:t>
                    </m:r>
                    <m:r>
                      <a:rPr lang="uk-UA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(км)  </m:t>
                    </m:r>
                  </m:oMath>
                </a14:m>
                <a:endParaRPr lang="ru-RU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Объект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4A43DE7-C68C-4B0D-5F24-D051C97A3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26" y="4489236"/>
                <a:ext cx="5231934" cy="5922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Прямая со стрелкой 10">
            <a:extLst>
              <a:ext uri="{FF2B5EF4-FFF2-40B4-BE49-F238E27FC236}">
                <a16:creationId xmlns="" xmlns:a16="http://schemas.microsoft.com/office/drawing/2014/main" id="{6F58E3CA-E989-FAB8-1512-D065C5F5F2C4}"/>
              </a:ext>
            </a:extLst>
          </p:cNvPr>
          <p:cNvCxnSpPr/>
          <p:nvPr/>
        </p:nvCxnSpPr>
        <p:spPr>
          <a:xfrm>
            <a:off x="837828" y="2822348"/>
            <a:ext cx="0" cy="724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="" xmlns:a16="http://schemas.microsoft.com/office/drawing/2014/main" id="{E1CD3751-BD6F-6900-5471-BE8FEBE198D8}"/>
              </a:ext>
            </a:extLst>
          </p:cNvPr>
          <p:cNvCxnSpPr/>
          <p:nvPr/>
        </p:nvCxnSpPr>
        <p:spPr>
          <a:xfrm>
            <a:off x="6958508" y="2815755"/>
            <a:ext cx="0" cy="724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Объект 4">
                <a:extLst>
                  <a:ext uri="{FF2B5EF4-FFF2-40B4-BE49-F238E27FC236}">
                    <a16:creationId xmlns="" xmlns:a16="http://schemas.microsoft.com/office/drawing/2014/main" id="{4F3C3948-B217-E3B3-B4D4-08FE92A54E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70645" y="5517654"/>
                <a:ext cx="4359332" cy="34401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r>
                  <a:rPr lang="uk-UA" sz="1700" b="1" dirty="0" smtClean="0">
                    <a:solidFill>
                      <a:srgbClr val="002060"/>
                    </a:solidFill>
                  </a:rPr>
                  <a:t>Відповідь:</a:t>
                </a:r>
                <a14:m>
                  <m:oMath xmlns:m="http://schemas.openxmlformats.org/officeDocument/2006/math">
                    <m:r>
                      <a:rPr lang="uk-UA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ru-RU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ru-RU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км .  </m:t>
                    </m:r>
                  </m:oMath>
                </a14:m>
                <a:endParaRPr lang="ru-RU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Объект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F3C3948-B217-E3B3-B4D4-08FE92A54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645" y="5517654"/>
                <a:ext cx="4359332" cy="344012"/>
              </a:xfrm>
              <a:prstGeom prst="rect">
                <a:avLst/>
              </a:prstGeom>
              <a:blipFill rotWithShape="0">
                <a:blip r:embed="rId5"/>
                <a:stretch>
                  <a:fillRect t="-3030" b="-106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2875" y="116632"/>
            <a:ext cx="3495236" cy="1800200"/>
          </a:xfrm>
          <a:prstGeom prst="rect">
            <a:avLst/>
          </a:prstGeom>
        </p:spPr>
      </p:pic>
      <p:sp>
        <p:nvSpPr>
          <p:cNvPr id="13" name="Скругленный прямоугольник 5">
            <a:extLst>
              <a:ext uri="{FF2B5EF4-FFF2-40B4-BE49-F238E27FC236}">
                <a16:creationId xmlns:a16="http://schemas.microsoft.com/office/drawing/2014/main" xmlns="" id="{C985EB07-2355-B37F-3B4C-1A30B52D51F8}"/>
              </a:ext>
            </a:extLst>
          </p:cNvPr>
          <p:cNvSpPr/>
          <p:nvPr/>
        </p:nvSpPr>
        <p:spPr>
          <a:xfrm>
            <a:off x="0" y="-6753"/>
            <a:ext cx="2376264" cy="413291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ПЕРЕВІР СЕБЕ!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2486" y="1624743"/>
            <a:ext cx="3295650" cy="52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1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C68884C-6972-6E9A-A681-0AB0A000A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590" y="385859"/>
            <a:ext cx="4536504" cy="1314950"/>
          </a:xfrm>
          <a:prstGeom prst="rect">
            <a:avLst/>
          </a:prstGeom>
        </p:spPr>
      </p:pic>
      <p:sp>
        <p:nvSpPr>
          <p:cNvPr id="2" name="Объект 4">
            <a:extLst>
              <a:ext uri="{FF2B5EF4-FFF2-40B4-BE49-F238E27FC236}">
                <a16:creationId xmlns="" xmlns:a16="http://schemas.microsoft.com/office/drawing/2014/main" id="{0E06D01B-0454-B016-0121-EA342BD78B48}"/>
              </a:ext>
            </a:extLst>
          </p:cNvPr>
          <p:cNvSpPr txBox="1">
            <a:spLocks/>
          </p:cNvSpPr>
          <p:nvPr/>
        </p:nvSpPr>
        <p:spPr>
          <a:xfrm>
            <a:off x="4860743" y="3808116"/>
            <a:ext cx="193846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 err="1">
                <a:solidFill>
                  <a:srgbClr val="002060"/>
                </a:solidFill>
              </a:rPr>
              <a:t>Розв</a:t>
            </a:r>
            <a:r>
              <a:rPr lang="en-US" sz="2800" b="1" dirty="0">
                <a:solidFill>
                  <a:srgbClr val="002060"/>
                </a:solidFill>
              </a:rPr>
              <a:t>`</a:t>
            </a:r>
            <a:r>
              <a:rPr lang="uk-UA" sz="2800" b="1" dirty="0" err="1">
                <a:solidFill>
                  <a:srgbClr val="002060"/>
                </a:solidFill>
              </a:rPr>
              <a:t>язання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B87B31D-AB92-0304-357D-70C179835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650" y="1916832"/>
            <a:ext cx="4276527" cy="3600822"/>
          </a:xfrm>
          <a:prstGeom prst="rect">
            <a:avLst/>
          </a:prstGeom>
        </p:spPr>
      </p:pic>
      <p:sp>
        <p:nvSpPr>
          <p:cNvPr id="6" name="Объект 4">
            <a:extLst>
              <a:ext uri="{FF2B5EF4-FFF2-40B4-BE49-F238E27FC236}">
                <a16:creationId xmlns="" xmlns:a16="http://schemas.microsoft.com/office/drawing/2014/main" id="{7597F8DE-829A-8236-78AC-2304B77EB15B}"/>
              </a:ext>
            </a:extLst>
          </p:cNvPr>
          <p:cNvSpPr txBox="1">
            <a:spLocks/>
          </p:cNvSpPr>
          <p:nvPr/>
        </p:nvSpPr>
        <p:spPr>
          <a:xfrm>
            <a:off x="714869" y="2591919"/>
            <a:ext cx="6815837" cy="987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1400" b="1" dirty="0">
                <a:solidFill>
                  <a:srgbClr val="002060"/>
                </a:solidFill>
              </a:rPr>
              <a:t>На карті: </a:t>
            </a:r>
            <a:r>
              <a:rPr lang="uk-UA" sz="1400" b="1" dirty="0" smtClean="0">
                <a:solidFill>
                  <a:srgbClr val="002060"/>
                </a:solidFill>
              </a:rPr>
              <a:t>                       10 см                                - </a:t>
            </a:r>
            <a:r>
              <a:rPr lang="uk-UA" sz="1400" b="1" dirty="0">
                <a:solidFill>
                  <a:srgbClr val="002060"/>
                </a:solidFill>
              </a:rPr>
              <a:t>1 см</a:t>
            </a:r>
          </a:p>
          <a:p>
            <a:pPr marL="0" indent="0" algn="ctr">
              <a:buFont typeface="Arial" pitchFamily="34" charset="0"/>
              <a:buNone/>
            </a:pPr>
            <a:r>
              <a:rPr lang="uk-UA" sz="1400" b="1" dirty="0">
                <a:solidFill>
                  <a:srgbClr val="002060"/>
                </a:solidFill>
              </a:rPr>
              <a:t>На місцевості:       </a:t>
            </a:r>
            <a:r>
              <a:rPr lang="uk-UA" sz="1400" b="1" dirty="0" smtClean="0">
                <a:solidFill>
                  <a:srgbClr val="002060"/>
                </a:solidFill>
              </a:rPr>
              <a:t> 5000 км = 500 000 000см    </a:t>
            </a:r>
            <a:r>
              <a:rPr lang="uk-UA" sz="1400" b="1" dirty="0">
                <a:solidFill>
                  <a:srgbClr val="002060"/>
                </a:solidFill>
              </a:rPr>
              <a:t>– х</a:t>
            </a:r>
            <a:r>
              <a:rPr lang="uk-UA" sz="1400" b="1" dirty="0" smtClean="0">
                <a:solidFill>
                  <a:srgbClr val="002060"/>
                </a:solidFill>
              </a:rPr>
              <a:t> см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7" name="Объект 4">
            <a:extLst>
              <a:ext uri="{FF2B5EF4-FFF2-40B4-BE49-F238E27FC236}">
                <a16:creationId xmlns="" xmlns:a16="http://schemas.microsoft.com/office/drawing/2014/main" id="{BC8953AD-03B6-AA20-841C-2276CD3BD934}"/>
              </a:ext>
            </a:extLst>
          </p:cNvPr>
          <p:cNvSpPr txBox="1">
            <a:spLocks/>
          </p:cNvSpPr>
          <p:nvPr/>
        </p:nvSpPr>
        <p:spPr>
          <a:xfrm>
            <a:off x="1125860" y="3972160"/>
            <a:ext cx="4032447" cy="5080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1700" b="1" dirty="0">
                <a:solidFill>
                  <a:srgbClr val="002060"/>
                </a:solidFill>
              </a:rPr>
              <a:t>       </a:t>
            </a:r>
            <a:r>
              <a:rPr lang="uk-UA" sz="1700" b="1" dirty="0" smtClean="0">
                <a:solidFill>
                  <a:srgbClr val="002060"/>
                </a:solidFill>
              </a:rPr>
              <a:t>10 </a:t>
            </a:r>
            <a:r>
              <a:rPr lang="uk-UA" sz="1700" b="1" dirty="0">
                <a:solidFill>
                  <a:srgbClr val="002060"/>
                </a:solidFill>
              </a:rPr>
              <a:t>: </a:t>
            </a:r>
            <a:r>
              <a:rPr lang="uk-UA" sz="1700" b="1" dirty="0" smtClean="0">
                <a:solidFill>
                  <a:srgbClr val="002060"/>
                </a:solidFill>
              </a:rPr>
              <a:t>500 000 000 </a:t>
            </a:r>
            <a:r>
              <a:rPr lang="uk-UA" sz="1700" b="1" dirty="0">
                <a:solidFill>
                  <a:srgbClr val="002060"/>
                </a:solidFill>
              </a:rPr>
              <a:t>= 1: х</a:t>
            </a:r>
            <a:endParaRPr lang="ru-RU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Объект 4">
                <a:extLst>
                  <a:ext uri="{FF2B5EF4-FFF2-40B4-BE49-F238E27FC236}">
                    <a16:creationId xmlns="" xmlns:a16="http://schemas.microsoft.com/office/drawing/2014/main" id="{F4A43DE7-C68C-4B0D-5F24-D051C97A3E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94526" y="4489236"/>
                <a:ext cx="5231934" cy="59228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r>
                  <a:rPr lang="uk-UA" sz="1700" b="1" dirty="0" smtClean="0">
                    <a:solidFill>
                      <a:srgbClr val="002060"/>
                    </a:solidFill>
                  </a:rPr>
                  <a:t>        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uk-UA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𝟓𝟎𝟎</m:t>
                        </m:r>
                        <m:r>
                          <a:rPr lang="uk-UA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ru-RU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  <m:r>
                          <a:rPr lang="ru-RU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ru-RU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  <m:r>
                          <a:rPr lang="ru-RU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∙</m:t>
                        </m:r>
                        <m:r>
                          <a:rPr lang="ru-RU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uk-UA" sz="1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uk-UA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uk-UA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𝟓𝟎</m:t>
                    </m:r>
                    <m:r>
                      <a:rPr lang="ru-RU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𝟎𝟎𝟎</m:t>
                    </m:r>
                    <m:r>
                      <a:rPr lang="ru-RU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uk-UA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𝟎𝟎𝟎</m:t>
                    </m:r>
                    <m:r>
                      <a:rPr lang="uk-UA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(см).</m:t>
                    </m:r>
                  </m:oMath>
                </a14:m>
                <a:endParaRPr lang="ru-RU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Объект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4A43DE7-C68C-4B0D-5F24-D051C97A3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26" y="4489236"/>
                <a:ext cx="5231934" cy="5922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Прямая со стрелкой 10">
            <a:extLst>
              <a:ext uri="{FF2B5EF4-FFF2-40B4-BE49-F238E27FC236}">
                <a16:creationId xmlns="" xmlns:a16="http://schemas.microsoft.com/office/drawing/2014/main" id="{6F58E3CA-E989-FAB8-1512-D065C5F5F2C4}"/>
              </a:ext>
            </a:extLst>
          </p:cNvPr>
          <p:cNvCxnSpPr/>
          <p:nvPr/>
        </p:nvCxnSpPr>
        <p:spPr>
          <a:xfrm>
            <a:off x="837828" y="2822348"/>
            <a:ext cx="0" cy="724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="" xmlns:a16="http://schemas.microsoft.com/office/drawing/2014/main" id="{E1CD3751-BD6F-6900-5471-BE8FEBE198D8}"/>
              </a:ext>
            </a:extLst>
          </p:cNvPr>
          <p:cNvCxnSpPr/>
          <p:nvPr/>
        </p:nvCxnSpPr>
        <p:spPr>
          <a:xfrm>
            <a:off x="6958508" y="2815755"/>
            <a:ext cx="0" cy="724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Объект 4">
                <a:extLst>
                  <a:ext uri="{FF2B5EF4-FFF2-40B4-BE49-F238E27FC236}">
                    <a16:creationId xmlns="" xmlns:a16="http://schemas.microsoft.com/office/drawing/2014/main" id="{4F3C3948-B217-E3B3-B4D4-08FE92A54E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70645" y="5517654"/>
                <a:ext cx="4359332" cy="34401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85000" lnSpcReduction="1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r>
                  <a:rPr lang="uk-UA" sz="1700" b="1" dirty="0" smtClean="0">
                    <a:solidFill>
                      <a:srgbClr val="002060"/>
                    </a:solidFill>
                  </a:rPr>
                  <a:t>Відповідь: масштаб карти - 1 : 50 000 000</a:t>
                </a:r>
                <a14:m>
                  <m:oMath xmlns:m="http://schemas.openxmlformats.org/officeDocument/2006/math">
                    <m:r>
                      <a:rPr lang="ru-RU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.</m:t>
                    </m:r>
                    <m:r>
                      <a:rPr lang="uk-UA" sz="17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ru-RU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Объект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F3C3948-B217-E3B3-B4D4-08FE92A54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645" y="5517654"/>
                <a:ext cx="4359332" cy="34401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Скругленный прямоугольник 5">
            <a:extLst>
              <a:ext uri="{FF2B5EF4-FFF2-40B4-BE49-F238E27FC236}">
                <a16:creationId xmlns:a16="http://schemas.microsoft.com/office/drawing/2014/main" xmlns="" id="{C985EB07-2355-B37F-3B4C-1A30B52D51F8}"/>
              </a:ext>
            </a:extLst>
          </p:cNvPr>
          <p:cNvSpPr/>
          <p:nvPr/>
        </p:nvSpPr>
        <p:spPr>
          <a:xfrm>
            <a:off x="0" y="-6753"/>
            <a:ext cx="2376264" cy="413291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ПЕРЕВІР СЕБЕ!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2486" y="1624743"/>
            <a:ext cx="3295650" cy="5211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8028" y="260649"/>
            <a:ext cx="2692056" cy="12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6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4">
            <a:extLst>
              <a:ext uri="{FF2B5EF4-FFF2-40B4-BE49-F238E27FC236}">
                <a16:creationId xmlns:a16="http://schemas.microsoft.com/office/drawing/2014/main" xmlns="" id="{6457B046-3A98-449A-C61C-26BB00A9A0CC}"/>
              </a:ext>
            </a:extLst>
          </p:cNvPr>
          <p:cNvSpPr txBox="1">
            <a:spLocks/>
          </p:cNvSpPr>
          <p:nvPr/>
        </p:nvSpPr>
        <p:spPr>
          <a:xfrm>
            <a:off x="477788" y="764704"/>
            <a:ext cx="115212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пряма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xmlns="" id="{88B413B4-A5CA-3448-621A-23F6E142695A}"/>
              </a:ext>
            </a:extLst>
          </p:cNvPr>
          <p:cNvSpPr txBox="1">
            <a:spLocks/>
          </p:cNvSpPr>
          <p:nvPr/>
        </p:nvSpPr>
        <p:spPr>
          <a:xfrm>
            <a:off x="542846" y="2157115"/>
            <a:ext cx="115212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обернена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B4331666-BD18-16B9-C532-FBD19981E797}"/>
              </a:ext>
            </a:extLst>
          </p:cNvPr>
          <p:cNvCxnSpPr>
            <a:cxnSpLocks/>
          </p:cNvCxnSpPr>
          <p:nvPr/>
        </p:nvCxnSpPr>
        <p:spPr>
          <a:xfrm flipH="1" flipV="1">
            <a:off x="1334934" y="1052735"/>
            <a:ext cx="943054" cy="6480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F71AB09-40C6-CCDC-F6D4-B1541C759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468" y="3466948"/>
            <a:ext cx="4725530" cy="19624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19B3A71-906A-A174-53CD-197172437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324" y="1559349"/>
            <a:ext cx="4869656" cy="1769687"/>
          </a:xfrm>
          <a:prstGeom prst="rect">
            <a:avLst/>
          </a:prstGeom>
        </p:spPr>
      </p:pic>
      <p:sp>
        <p:nvSpPr>
          <p:cNvPr id="9" name="Объект 4">
            <a:extLst>
              <a:ext uri="{FF2B5EF4-FFF2-40B4-BE49-F238E27FC236}">
                <a16:creationId xmlns:a16="http://schemas.microsoft.com/office/drawing/2014/main" xmlns="" id="{90D3DCEE-1CF8-CFF8-6780-0ABF1A864CB1}"/>
              </a:ext>
            </a:extLst>
          </p:cNvPr>
          <p:cNvSpPr txBox="1">
            <a:spLocks/>
          </p:cNvSpPr>
          <p:nvPr/>
        </p:nvSpPr>
        <p:spPr>
          <a:xfrm>
            <a:off x="2336095" y="1506607"/>
            <a:ext cx="3766592" cy="8640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  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1600" b="1" dirty="0" smtClean="0">
                <a:solidFill>
                  <a:srgbClr val="002060"/>
                </a:solidFill>
              </a:rPr>
              <a:t>За 0,5 л </a:t>
            </a:r>
            <a:r>
              <a:rPr lang="uk-UA" sz="1600" b="1" dirty="0">
                <a:solidFill>
                  <a:srgbClr val="002060"/>
                </a:solidFill>
              </a:rPr>
              <a:t>–  </a:t>
            </a:r>
            <a:r>
              <a:rPr lang="uk-UA" sz="1600" b="1" dirty="0" smtClean="0">
                <a:solidFill>
                  <a:srgbClr val="002060"/>
                </a:solidFill>
              </a:rPr>
              <a:t>27,6 грн</a:t>
            </a:r>
            <a:endParaRPr lang="uk-UA" sz="1600" b="1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1600" b="1" dirty="0">
                <a:solidFill>
                  <a:srgbClr val="002060"/>
                </a:solidFill>
              </a:rPr>
              <a:t>   </a:t>
            </a:r>
            <a:r>
              <a:rPr lang="uk-UA" sz="1600" b="1" dirty="0" smtClean="0">
                <a:solidFill>
                  <a:srgbClr val="002060"/>
                </a:solidFill>
              </a:rPr>
              <a:t>За 1,25 л </a:t>
            </a:r>
            <a:r>
              <a:rPr lang="uk-UA" sz="1600" b="1" dirty="0">
                <a:solidFill>
                  <a:srgbClr val="002060"/>
                </a:solidFill>
              </a:rPr>
              <a:t>– х</a:t>
            </a:r>
            <a:r>
              <a:rPr lang="uk-UA" sz="1600" b="1" dirty="0" smtClean="0">
                <a:solidFill>
                  <a:srgbClr val="002060"/>
                </a:solidFill>
              </a:rPr>
              <a:t> грн</a:t>
            </a:r>
            <a:endParaRPr lang="uk-UA" sz="1600" b="1" dirty="0">
              <a:solidFill>
                <a:srgbClr val="00206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uk-UA" sz="2800" b="1" dirty="0">
              <a:solidFill>
                <a:srgbClr val="002060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3354AF49-119C-73F9-04A8-416220FD2980}"/>
              </a:ext>
            </a:extLst>
          </p:cNvPr>
          <p:cNvCxnSpPr/>
          <p:nvPr/>
        </p:nvCxnSpPr>
        <p:spPr>
          <a:xfrm>
            <a:off x="2782044" y="1546642"/>
            <a:ext cx="0" cy="724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66804C30-5125-427B-5155-E3BCC548E918}"/>
              </a:ext>
            </a:extLst>
          </p:cNvPr>
          <p:cNvCxnSpPr/>
          <p:nvPr/>
        </p:nvCxnSpPr>
        <p:spPr>
          <a:xfrm>
            <a:off x="5662364" y="1576178"/>
            <a:ext cx="0" cy="724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Объект 4">
            <a:extLst>
              <a:ext uri="{FF2B5EF4-FFF2-40B4-BE49-F238E27FC236}">
                <a16:creationId xmlns:a16="http://schemas.microsoft.com/office/drawing/2014/main" xmlns="" id="{E3BCC00A-1283-A31F-3442-A3F8472DA699}"/>
              </a:ext>
            </a:extLst>
          </p:cNvPr>
          <p:cNvSpPr txBox="1">
            <a:spLocks/>
          </p:cNvSpPr>
          <p:nvPr/>
        </p:nvSpPr>
        <p:spPr>
          <a:xfrm>
            <a:off x="957348" y="2636627"/>
            <a:ext cx="193846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 err="1">
                <a:solidFill>
                  <a:srgbClr val="002060"/>
                </a:solidFill>
              </a:rPr>
              <a:t>Розв</a:t>
            </a:r>
            <a:r>
              <a:rPr lang="en-US" sz="2800" b="1" dirty="0">
                <a:solidFill>
                  <a:srgbClr val="002060"/>
                </a:solidFill>
              </a:rPr>
              <a:t>`</a:t>
            </a:r>
            <a:r>
              <a:rPr lang="uk-UA" sz="2800" b="1" dirty="0" err="1">
                <a:solidFill>
                  <a:srgbClr val="002060"/>
                </a:solidFill>
              </a:rPr>
              <a:t>язання</a:t>
            </a:r>
            <a:endParaRPr lang="ru-RU" sz="28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Объект 4">
                <a:extLst>
                  <a:ext uri="{FF2B5EF4-FFF2-40B4-BE49-F238E27FC236}">
                    <a16:creationId xmlns:a16="http://schemas.microsoft.com/office/drawing/2014/main" xmlns="" id="{B75E9829-6BBF-F1AE-6522-03DB47CA8A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96830" y="3312957"/>
                <a:ext cx="1938468" cy="50231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850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𝟐𝟕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ru-RU" sz="2800" b="1" dirty="0">
                    <a:solidFill>
                      <a:srgbClr val="002060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17" name="Объект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75E9829-6BBF-F1AE-6522-03DB47CA8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830" y="3312957"/>
                <a:ext cx="1938468" cy="502312"/>
              </a:xfrm>
              <a:prstGeom prst="rect">
                <a:avLst/>
              </a:prstGeom>
              <a:blipFill rotWithShape="0">
                <a:blip r:embed="rId4"/>
                <a:stretch>
                  <a:fillRect t="-10870" b="-43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Объект 4">
                <a:extLst>
                  <a:ext uri="{FF2B5EF4-FFF2-40B4-BE49-F238E27FC236}">
                    <a16:creationId xmlns:a16="http://schemas.microsoft.com/office/drawing/2014/main" xmlns="" id="{028FE52F-EAEB-E32A-65E9-2C8FFA5903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16165" y="3971984"/>
                <a:ext cx="1957804" cy="44798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775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𝟏𝟐𝟓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𝟐𝟕𝟔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𝟓𝟎𝟎</m:t>
                        </m:r>
                      </m:den>
                    </m:f>
                  </m:oMath>
                </a14:m>
                <a:r>
                  <a:rPr lang="ru-RU" sz="2800" b="1" dirty="0">
                    <a:solidFill>
                      <a:srgbClr val="002060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18" name="Объект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28FE52F-EAEB-E32A-65E9-2C8FFA590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165" y="3971984"/>
                <a:ext cx="1957804" cy="447989"/>
              </a:xfrm>
              <a:prstGeom prst="rect">
                <a:avLst/>
              </a:prstGeom>
              <a:blipFill rotWithShape="0">
                <a:blip r:embed="rId5"/>
                <a:stretch>
                  <a:fillRect t="-9756" b="-85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Объект 4">
                <a:extLst>
                  <a:ext uri="{FF2B5EF4-FFF2-40B4-BE49-F238E27FC236}">
                    <a16:creationId xmlns:a16="http://schemas.microsoft.com/office/drawing/2014/main" xmlns="" id="{17D4832B-AE94-4B7F-F61A-834F45B876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4044" y="4494044"/>
                <a:ext cx="2040589" cy="5144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𝟐𝟕𝟔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Объект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7D4832B-AE94-4B7F-F61A-834F45B87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044" y="4494044"/>
                <a:ext cx="2040589" cy="514449"/>
              </a:xfrm>
              <a:prstGeom prst="rect">
                <a:avLst/>
              </a:prstGeom>
              <a:blipFill rotWithShape="0">
                <a:blip r:embed="rId6"/>
                <a:stretch>
                  <a:fillRect t="-11702" b="-106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Объект 4">
            <a:extLst>
              <a:ext uri="{FF2B5EF4-FFF2-40B4-BE49-F238E27FC236}">
                <a16:creationId xmlns:a16="http://schemas.microsoft.com/office/drawing/2014/main" xmlns="" id="{64CF1A2F-06EA-D557-440F-8A3061CA77DA}"/>
              </a:ext>
            </a:extLst>
          </p:cNvPr>
          <p:cNvSpPr txBox="1">
            <a:spLocks/>
          </p:cNvSpPr>
          <p:nvPr/>
        </p:nvSpPr>
        <p:spPr>
          <a:xfrm>
            <a:off x="3261735" y="5761139"/>
            <a:ext cx="2040589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х=</a:t>
            </a:r>
            <a:r>
              <a:rPr lang="ru-RU" sz="2800" b="1" dirty="0" smtClean="0">
                <a:solidFill>
                  <a:srgbClr val="002060"/>
                </a:solidFill>
              </a:rPr>
              <a:t>69.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5" name="Объект 4">
            <a:extLst>
              <a:ext uri="{FF2B5EF4-FFF2-40B4-BE49-F238E27FC236}">
                <a16:creationId xmlns:a16="http://schemas.microsoft.com/office/drawing/2014/main" xmlns="" id="{F757FC5A-DC04-0034-B3E2-FE5534CE7671}"/>
              </a:ext>
            </a:extLst>
          </p:cNvPr>
          <p:cNvSpPr txBox="1">
            <a:spLocks/>
          </p:cNvSpPr>
          <p:nvPr/>
        </p:nvSpPr>
        <p:spPr>
          <a:xfrm>
            <a:off x="837828" y="6277894"/>
            <a:ext cx="2306267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Відповідь: не вистачить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6" name="Скругленный прямоугольник 5">
            <a:extLst>
              <a:ext uri="{FF2B5EF4-FFF2-40B4-BE49-F238E27FC236}">
                <a16:creationId xmlns:a16="http://schemas.microsoft.com/office/drawing/2014/main" xmlns="" id="{C985EB07-2355-B37F-3B4C-1A30B52D51F8}"/>
              </a:ext>
            </a:extLst>
          </p:cNvPr>
          <p:cNvSpPr/>
          <p:nvPr/>
        </p:nvSpPr>
        <p:spPr>
          <a:xfrm>
            <a:off x="0" y="-6753"/>
            <a:ext cx="2376264" cy="413291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ПЕРЕВІР СЕБЕ! </a:t>
            </a:r>
            <a:endParaRPr lang="ru-RU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Объект 4">
                <a:extLst>
                  <a:ext uri="{FF2B5EF4-FFF2-40B4-BE49-F238E27FC236}">
                    <a16:creationId xmlns:a16="http://schemas.microsoft.com/office/drawing/2014/main" xmlns="" id="{17D4832B-AE94-4B7F-F61A-834F45B876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4044" y="5098748"/>
                <a:ext cx="2040589" cy="5144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𝟔𝟗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9" name="Объект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7D4832B-AE94-4B7F-F61A-834F45B87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044" y="5098748"/>
                <a:ext cx="2040589" cy="514449"/>
              </a:xfrm>
              <a:prstGeom prst="rect">
                <a:avLst/>
              </a:prstGeom>
              <a:blipFill rotWithShape="0">
                <a:blip r:embed="rId7"/>
                <a:stretch>
                  <a:fillRect t="-11702" b="-106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Объект 4">
            <a:extLst>
              <a:ext uri="{FF2B5EF4-FFF2-40B4-BE49-F238E27FC236}">
                <a16:creationId xmlns:a16="http://schemas.microsoft.com/office/drawing/2014/main" xmlns="" id="{523F6513-4BFA-2E14-C1FD-99664E42B934}"/>
              </a:ext>
            </a:extLst>
          </p:cNvPr>
          <p:cNvSpPr txBox="1">
            <a:spLocks/>
          </p:cNvSpPr>
          <p:nvPr/>
        </p:nvSpPr>
        <p:spPr>
          <a:xfrm>
            <a:off x="3412972" y="2711406"/>
            <a:ext cx="1938468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55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0,5: 1,25 </a:t>
            </a:r>
            <a:r>
              <a:rPr lang="uk-UA" sz="2800" b="1" dirty="0">
                <a:solidFill>
                  <a:srgbClr val="002060"/>
                </a:solidFill>
              </a:rPr>
              <a:t>= </a:t>
            </a:r>
            <a:r>
              <a:rPr lang="uk-UA" sz="2800" b="1" dirty="0" smtClean="0">
                <a:solidFill>
                  <a:srgbClr val="002060"/>
                </a:solidFill>
              </a:rPr>
              <a:t>27,6 : х;</a:t>
            </a:r>
            <a:endParaRPr lang="ru-RU" sz="28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Объект 4">
                <a:extLst>
                  <a:ext uri="{FF2B5EF4-FFF2-40B4-BE49-F238E27FC236}">
                    <a16:creationId xmlns:a16="http://schemas.microsoft.com/office/drawing/2014/main" xmlns="" id="{64CF1A2F-06EA-D557-440F-8A3061CA77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74772" y="6249979"/>
                <a:ext cx="2040589" cy="31804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625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2800" b="1" dirty="0" smtClean="0">
                    <a:solidFill>
                      <a:srgbClr val="002060"/>
                    </a:solidFill>
                  </a:rPr>
                  <a:t>69грн. </a:t>
                </a:r>
                <a14:m>
                  <m:oMath xmlns:m="http://schemas.openxmlformats.org/officeDocument/2006/math">
                    <m:r>
                      <a:rPr lang="ru-RU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uk-UA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𝟓𝟓</m:t>
                    </m:r>
                    <m:r>
                      <a:rPr lang="uk-UA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грн.</m:t>
                    </m:r>
                  </m:oMath>
                </a14:m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2" name="Объект 4">
                <a:extLst>
                  <a:ext uri="{FF2B5EF4-FFF2-40B4-BE49-F238E27FC236}">
                    <a16:creationId xmlns:a16="http://schemas.microsoft.com/office/drawing/2014/main" xmlns="" id="{64CF1A2F-06EA-D557-440F-8A3061CA7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772" y="6249979"/>
                <a:ext cx="2040589" cy="318040"/>
              </a:xfrm>
              <a:prstGeom prst="rect">
                <a:avLst/>
              </a:prstGeom>
              <a:blipFill rotWithShape="0">
                <a:blip r:embed="rId9"/>
                <a:stretch>
                  <a:fillRect t="-18033" b="-147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Скругленный прямоугольник 21"/>
          <p:cNvSpPr/>
          <p:nvPr/>
        </p:nvSpPr>
        <p:spPr>
          <a:xfrm>
            <a:off x="9766820" y="21215"/>
            <a:ext cx="1845940" cy="483332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на </a:t>
            </a:r>
            <a:r>
              <a:rPr lang="uk-UA" b="1" dirty="0" smtClean="0">
                <a:solidFill>
                  <a:srgbClr val="FFFF00"/>
                </a:solidFill>
              </a:rPr>
              <a:t>14.11.22р</a:t>
            </a:r>
            <a:r>
              <a:rPr lang="uk-UA" dirty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271520" y="46110"/>
            <a:ext cx="495300" cy="6572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0014" y="154125"/>
            <a:ext cx="3457575" cy="504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79057" y="260649"/>
            <a:ext cx="2736304" cy="106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4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17" grpId="0" animBg="1"/>
      <p:bldP spid="18" grpId="0" animBg="1"/>
      <p:bldP spid="19" grpId="0" animBg="1"/>
      <p:bldP spid="24" grpId="0" animBg="1"/>
      <p:bldP spid="29" grpId="0" animBg="1"/>
      <p:bldP spid="3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4">
            <a:extLst>
              <a:ext uri="{FF2B5EF4-FFF2-40B4-BE49-F238E27FC236}">
                <a16:creationId xmlns:a16="http://schemas.microsoft.com/office/drawing/2014/main" xmlns="" id="{6457B046-3A98-449A-C61C-26BB00A9A0CC}"/>
              </a:ext>
            </a:extLst>
          </p:cNvPr>
          <p:cNvSpPr txBox="1">
            <a:spLocks/>
          </p:cNvSpPr>
          <p:nvPr/>
        </p:nvSpPr>
        <p:spPr>
          <a:xfrm>
            <a:off x="477788" y="764704"/>
            <a:ext cx="115212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пряма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xmlns="" id="{88B413B4-A5CA-3448-621A-23F6E142695A}"/>
              </a:ext>
            </a:extLst>
          </p:cNvPr>
          <p:cNvSpPr txBox="1">
            <a:spLocks/>
          </p:cNvSpPr>
          <p:nvPr/>
        </p:nvSpPr>
        <p:spPr>
          <a:xfrm>
            <a:off x="542846" y="2157115"/>
            <a:ext cx="115212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обернена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B4331666-BD18-16B9-C532-FBD19981E797}"/>
              </a:ext>
            </a:extLst>
          </p:cNvPr>
          <p:cNvCxnSpPr>
            <a:cxnSpLocks/>
          </p:cNvCxnSpPr>
          <p:nvPr/>
        </p:nvCxnSpPr>
        <p:spPr>
          <a:xfrm flipH="1">
            <a:off x="1629916" y="1700809"/>
            <a:ext cx="648072" cy="2980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F71AB09-40C6-CCDC-F6D4-B1541C759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468" y="3466948"/>
            <a:ext cx="4725530" cy="19624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19B3A71-906A-A174-53CD-197172437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324" y="1559349"/>
            <a:ext cx="4869656" cy="1769687"/>
          </a:xfrm>
          <a:prstGeom prst="rect">
            <a:avLst/>
          </a:prstGeom>
        </p:spPr>
      </p:pic>
      <p:sp>
        <p:nvSpPr>
          <p:cNvPr id="9" name="Объект 4">
            <a:extLst>
              <a:ext uri="{FF2B5EF4-FFF2-40B4-BE49-F238E27FC236}">
                <a16:creationId xmlns:a16="http://schemas.microsoft.com/office/drawing/2014/main" xmlns="" id="{90D3DCEE-1CF8-CFF8-6780-0ABF1A864CB1}"/>
              </a:ext>
            </a:extLst>
          </p:cNvPr>
          <p:cNvSpPr txBox="1">
            <a:spLocks/>
          </p:cNvSpPr>
          <p:nvPr/>
        </p:nvSpPr>
        <p:spPr>
          <a:xfrm>
            <a:off x="2336095" y="1506607"/>
            <a:ext cx="3766592" cy="8640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  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1600" b="1" dirty="0" smtClean="0">
                <a:solidFill>
                  <a:srgbClr val="002060"/>
                </a:solidFill>
              </a:rPr>
              <a:t>12 робітників </a:t>
            </a:r>
            <a:r>
              <a:rPr lang="uk-UA" sz="1600" b="1" dirty="0">
                <a:solidFill>
                  <a:srgbClr val="002060"/>
                </a:solidFill>
              </a:rPr>
              <a:t>–  </a:t>
            </a:r>
            <a:r>
              <a:rPr lang="uk-UA" sz="1600" b="1" dirty="0" smtClean="0">
                <a:solidFill>
                  <a:srgbClr val="002060"/>
                </a:solidFill>
              </a:rPr>
              <a:t>за 10 год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1600" b="1" dirty="0" smtClean="0">
                <a:solidFill>
                  <a:srgbClr val="002060"/>
                </a:solidFill>
              </a:rPr>
              <a:t>  8 робітників </a:t>
            </a:r>
            <a:r>
              <a:rPr lang="uk-UA" sz="1600" b="1" dirty="0">
                <a:solidFill>
                  <a:srgbClr val="002060"/>
                </a:solidFill>
              </a:rPr>
              <a:t>– </a:t>
            </a:r>
            <a:r>
              <a:rPr lang="uk-UA" sz="1600" b="1" dirty="0" smtClean="0">
                <a:solidFill>
                  <a:srgbClr val="002060"/>
                </a:solidFill>
              </a:rPr>
              <a:t>х год</a:t>
            </a:r>
            <a:endParaRPr lang="uk-UA" sz="1600" b="1" dirty="0">
              <a:solidFill>
                <a:srgbClr val="00206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uk-UA" sz="2800" b="1" dirty="0">
              <a:solidFill>
                <a:srgbClr val="002060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3354AF49-119C-73F9-04A8-416220FD2980}"/>
              </a:ext>
            </a:extLst>
          </p:cNvPr>
          <p:cNvCxnSpPr/>
          <p:nvPr/>
        </p:nvCxnSpPr>
        <p:spPr>
          <a:xfrm>
            <a:off x="2782044" y="1546642"/>
            <a:ext cx="0" cy="724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66804C30-5125-427B-5155-E3BCC548E918}"/>
              </a:ext>
            </a:extLst>
          </p:cNvPr>
          <p:cNvCxnSpPr/>
          <p:nvPr/>
        </p:nvCxnSpPr>
        <p:spPr>
          <a:xfrm flipV="1">
            <a:off x="5734372" y="1559349"/>
            <a:ext cx="0" cy="5234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Объект 4">
            <a:extLst>
              <a:ext uri="{FF2B5EF4-FFF2-40B4-BE49-F238E27FC236}">
                <a16:creationId xmlns:a16="http://schemas.microsoft.com/office/drawing/2014/main" xmlns="" id="{E3BCC00A-1283-A31F-3442-A3F8472DA699}"/>
              </a:ext>
            </a:extLst>
          </p:cNvPr>
          <p:cNvSpPr txBox="1">
            <a:spLocks/>
          </p:cNvSpPr>
          <p:nvPr/>
        </p:nvSpPr>
        <p:spPr>
          <a:xfrm>
            <a:off x="3416165" y="2487553"/>
            <a:ext cx="193846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 err="1">
                <a:solidFill>
                  <a:srgbClr val="002060"/>
                </a:solidFill>
              </a:rPr>
              <a:t>Розв</a:t>
            </a:r>
            <a:r>
              <a:rPr lang="en-US" sz="2800" b="1" dirty="0">
                <a:solidFill>
                  <a:srgbClr val="002060"/>
                </a:solidFill>
              </a:rPr>
              <a:t>`</a:t>
            </a:r>
            <a:r>
              <a:rPr lang="uk-UA" sz="2800" b="1" dirty="0" err="1">
                <a:solidFill>
                  <a:srgbClr val="002060"/>
                </a:solidFill>
              </a:rPr>
              <a:t>язання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xmlns="" id="{523F6513-4BFA-2E14-C1FD-99664E42B934}"/>
              </a:ext>
            </a:extLst>
          </p:cNvPr>
          <p:cNvSpPr txBox="1">
            <a:spLocks/>
          </p:cNvSpPr>
          <p:nvPr/>
        </p:nvSpPr>
        <p:spPr>
          <a:xfrm>
            <a:off x="3396829" y="2908709"/>
            <a:ext cx="1938468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12 : </a:t>
            </a:r>
            <a:r>
              <a:rPr lang="uk-UA" sz="2800" b="1" dirty="0">
                <a:solidFill>
                  <a:srgbClr val="002060"/>
                </a:solidFill>
              </a:rPr>
              <a:t>8</a:t>
            </a:r>
            <a:r>
              <a:rPr lang="uk-UA" sz="2800" b="1" dirty="0" smtClean="0">
                <a:solidFill>
                  <a:srgbClr val="002060"/>
                </a:solidFill>
              </a:rPr>
              <a:t> </a:t>
            </a:r>
            <a:r>
              <a:rPr lang="uk-UA" sz="2800" b="1" dirty="0">
                <a:solidFill>
                  <a:srgbClr val="002060"/>
                </a:solidFill>
              </a:rPr>
              <a:t>= х</a:t>
            </a:r>
            <a:r>
              <a:rPr lang="uk-UA" sz="2800" b="1" dirty="0" smtClean="0">
                <a:solidFill>
                  <a:srgbClr val="002060"/>
                </a:solidFill>
              </a:rPr>
              <a:t> </a:t>
            </a:r>
            <a:r>
              <a:rPr lang="uk-UA" sz="2800" b="1" dirty="0">
                <a:solidFill>
                  <a:srgbClr val="002060"/>
                </a:solidFill>
              </a:rPr>
              <a:t>: </a:t>
            </a:r>
            <a:r>
              <a:rPr lang="uk-UA" sz="2800" b="1" dirty="0" smtClean="0">
                <a:solidFill>
                  <a:srgbClr val="002060"/>
                </a:solidFill>
              </a:rPr>
              <a:t>10;</a:t>
            </a:r>
            <a:endParaRPr lang="ru-RU" sz="28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Объект 4">
                <a:extLst>
                  <a:ext uri="{FF2B5EF4-FFF2-40B4-BE49-F238E27FC236}">
                    <a16:creationId xmlns:a16="http://schemas.microsoft.com/office/drawing/2014/main" xmlns="" id="{B75E9829-6BBF-F1AE-6522-03DB47CA8A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96830" y="3312957"/>
                <a:ext cx="1938468" cy="50231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850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ru-RU" sz="2800" b="1" dirty="0">
                    <a:solidFill>
                      <a:srgbClr val="002060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17" name="Объект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75E9829-6BBF-F1AE-6522-03DB47CA8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830" y="3312957"/>
                <a:ext cx="1938468" cy="502312"/>
              </a:xfrm>
              <a:prstGeom prst="rect">
                <a:avLst/>
              </a:prstGeom>
              <a:blipFill rotWithShape="0">
                <a:blip r:embed="rId4"/>
                <a:stretch>
                  <a:fillRect t="-7609" b="-76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Объект 4">
                <a:extLst>
                  <a:ext uri="{FF2B5EF4-FFF2-40B4-BE49-F238E27FC236}">
                    <a16:creationId xmlns:a16="http://schemas.microsoft.com/office/drawing/2014/main" xmlns="" id="{028FE52F-EAEB-E32A-65E9-2C8FFA5903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16165" y="3815270"/>
                <a:ext cx="1957804" cy="60470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 lnSpcReduction="1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ru-RU" sz="2800" b="1" dirty="0">
                    <a:solidFill>
                      <a:srgbClr val="002060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18" name="Объект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28FE52F-EAEB-E32A-65E9-2C8FFA590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165" y="3815270"/>
                <a:ext cx="1957804" cy="604704"/>
              </a:xfrm>
              <a:prstGeom prst="rect">
                <a:avLst/>
              </a:prstGeom>
              <a:blipFill rotWithShape="0">
                <a:blip r:embed="rId5"/>
                <a:stretch>
                  <a:fillRect t="-1852" b="-46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Объект 4">
                <a:extLst>
                  <a:ext uri="{FF2B5EF4-FFF2-40B4-BE49-F238E27FC236}">
                    <a16:creationId xmlns:a16="http://schemas.microsoft.com/office/drawing/2014/main" xmlns="" id="{17D4832B-AE94-4B7F-F61A-834F45B876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4044" y="4494044"/>
                <a:ext cx="2040589" cy="5144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Объект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7D4832B-AE94-4B7F-F61A-834F45B87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044" y="4494044"/>
                <a:ext cx="2040589" cy="514449"/>
              </a:xfrm>
              <a:prstGeom prst="rect">
                <a:avLst/>
              </a:prstGeom>
              <a:blipFill rotWithShape="0">
                <a:blip r:embed="rId6"/>
                <a:stretch>
                  <a:fillRect t="-10638" b="-106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Объект 4">
            <a:extLst>
              <a:ext uri="{FF2B5EF4-FFF2-40B4-BE49-F238E27FC236}">
                <a16:creationId xmlns:a16="http://schemas.microsoft.com/office/drawing/2014/main" xmlns="" id="{64CF1A2F-06EA-D557-440F-8A3061CA77DA}"/>
              </a:ext>
            </a:extLst>
          </p:cNvPr>
          <p:cNvSpPr txBox="1">
            <a:spLocks/>
          </p:cNvSpPr>
          <p:nvPr/>
        </p:nvSpPr>
        <p:spPr>
          <a:xfrm>
            <a:off x="3314043" y="5779590"/>
            <a:ext cx="2040589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>
                <a:solidFill>
                  <a:srgbClr val="002060"/>
                </a:solidFill>
              </a:rPr>
              <a:t>х=</a:t>
            </a:r>
            <a:r>
              <a:rPr lang="ru-RU" sz="2800" b="1" dirty="0" smtClean="0">
                <a:solidFill>
                  <a:srgbClr val="002060"/>
                </a:solidFill>
              </a:rPr>
              <a:t>15.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5" name="Объект 4">
            <a:extLst>
              <a:ext uri="{FF2B5EF4-FFF2-40B4-BE49-F238E27FC236}">
                <a16:creationId xmlns:a16="http://schemas.microsoft.com/office/drawing/2014/main" xmlns="" id="{F757FC5A-DC04-0034-B3E2-FE5534CE7671}"/>
              </a:ext>
            </a:extLst>
          </p:cNvPr>
          <p:cNvSpPr txBox="1">
            <a:spLocks/>
          </p:cNvSpPr>
          <p:nvPr/>
        </p:nvSpPr>
        <p:spPr>
          <a:xfrm>
            <a:off x="837828" y="6277894"/>
            <a:ext cx="2306267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55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>
                <a:solidFill>
                  <a:srgbClr val="002060"/>
                </a:solidFill>
              </a:rPr>
              <a:t>Відповідь: </a:t>
            </a:r>
            <a:r>
              <a:rPr lang="ru-RU" sz="2800" b="1" dirty="0" smtClean="0">
                <a:solidFill>
                  <a:srgbClr val="002060"/>
                </a:solidFill>
              </a:rPr>
              <a:t>15 годин.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6" name="Скругленный прямоугольник 5">
            <a:extLst>
              <a:ext uri="{FF2B5EF4-FFF2-40B4-BE49-F238E27FC236}">
                <a16:creationId xmlns:a16="http://schemas.microsoft.com/office/drawing/2014/main" xmlns="" id="{C985EB07-2355-B37F-3B4C-1A30B52D51F8}"/>
              </a:ext>
            </a:extLst>
          </p:cNvPr>
          <p:cNvSpPr/>
          <p:nvPr/>
        </p:nvSpPr>
        <p:spPr>
          <a:xfrm>
            <a:off x="0" y="-6753"/>
            <a:ext cx="2376264" cy="413291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ПЕРЕВІР СЕБЕ! </a:t>
            </a:r>
            <a:endParaRPr lang="ru-RU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Объект 4">
                <a:extLst>
                  <a:ext uri="{FF2B5EF4-FFF2-40B4-BE49-F238E27FC236}">
                    <a16:creationId xmlns:a16="http://schemas.microsoft.com/office/drawing/2014/main" xmlns="" id="{17D4832B-AE94-4B7F-F61A-834F45B876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4044" y="5098748"/>
                <a:ext cx="2040589" cy="5144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9" name="Объект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7D4832B-AE94-4B7F-F61A-834F45B87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044" y="5098748"/>
                <a:ext cx="2040589" cy="514449"/>
              </a:xfrm>
              <a:prstGeom prst="rect">
                <a:avLst/>
              </a:prstGeom>
              <a:blipFill rotWithShape="0">
                <a:blip r:embed="rId7"/>
                <a:stretch>
                  <a:fillRect t="-10638" b="-117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2907" y="154125"/>
            <a:ext cx="3457575" cy="5048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4706" y="318025"/>
            <a:ext cx="3482521" cy="121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8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7" grpId="0" animBg="1"/>
      <p:bldP spid="18" grpId="0" animBg="1"/>
      <p:bldP spid="19" grpId="0" animBg="1"/>
      <p:bldP spid="24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4">
            <a:extLst>
              <a:ext uri="{FF2B5EF4-FFF2-40B4-BE49-F238E27FC236}">
                <a16:creationId xmlns:a16="http://schemas.microsoft.com/office/drawing/2014/main" xmlns="" id="{6457B046-3A98-449A-C61C-26BB00A9A0CC}"/>
              </a:ext>
            </a:extLst>
          </p:cNvPr>
          <p:cNvSpPr txBox="1">
            <a:spLocks/>
          </p:cNvSpPr>
          <p:nvPr/>
        </p:nvSpPr>
        <p:spPr>
          <a:xfrm>
            <a:off x="477788" y="764704"/>
            <a:ext cx="115212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пряма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xmlns="" id="{88B413B4-A5CA-3448-621A-23F6E142695A}"/>
              </a:ext>
            </a:extLst>
          </p:cNvPr>
          <p:cNvSpPr txBox="1">
            <a:spLocks/>
          </p:cNvSpPr>
          <p:nvPr/>
        </p:nvSpPr>
        <p:spPr>
          <a:xfrm>
            <a:off x="542846" y="2157115"/>
            <a:ext cx="115212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обернена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B4331666-BD18-16B9-C532-FBD19981E797}"/>
              </a:ext>
            </a:extLst>
          </p:cNvPr>
          <p:cNvCxnSpPr>
            <a:cxnSpLocks/>
          </p:cNvCxnSpPr>
          <p:nvPr/>
        </p:nvCxnSpPr>
        <p:spPr>
          <a:xfrm flipH="1" flipV="1">
            <a:off x="1334934" y="1052735"/>
            <a:ext cx="943054" cy="6480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F71AB09-40C6-CCDC-F6D4-B1541C759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468" y="3466948"/>
            <a:ext cx="4725530" cy="19624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19B3A71-906A-A174-53CD-197172437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324" y="1559349"/>
            <a:ext cx="4869656" cy="1769687"/>
          </a:xfrm>
          <a:prstGeom prst="rect">
            <a:avLst/>
          </a:prstGeom>
        </p:spPr>
      </p:pic>
      <p:sp>
        <p:nvSpPr>
          <p:cNvPr id="9" name="Объект 4">
            <a:extLst>
              <a:ext uri="{FF2B5EF4-FFF2-40B4-BE49-F238E27FC236}">
                <a16:creationId xmlns:a16="http://schemas.microsoft.com/office/drawing/2014/main" xmlns="" id="{90D3DCEE-1CF8-CFF8-6780-0ABF1A864CB1}"/>
              </a:ext>
            </a:extLst>
          </p:cNvPr>
          <p:cNvSpPr txBox="1">
            <a:spLocks/>
          </p:cNvSpPr>
          <p:nvPr/>
        </p:nvSpPr>
        <p:spPr>
          <a:xfrm>
            <a:off x="1989956" y="1220258"/>
            <a:ext cx="4608511" cy="115044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  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1600" b="1" dirty="0" smtClean="0">
                <a:solidFill>
                  <a:srgbClr val="002060"/>
                </a:solidFill>
              </a:rPr>
              <a:t>З 20 кг морської солі </a:t>
            </a:r>
            <a:r>
              <a:rPr lang="uk-UA" sz="1600" b="1" dirty="0">
                <a:solidFill>
                  <a:srgbClr val="002060"/>
                </a:solidFill>
              </a:rPr>
              <a:t>–  </a:t>
            </a:r>
            <a:r>
              <a:rPr lang="uk-UA" sz="1600" b="1" dirty="0" smtClean="0">
                <a:solidFill>
                  <a:srgbClr val="002060"/>
                </a:solidFill>
              </a:rPr>
              <a:t>1,4 кг солі</a:t>
            </a:r>
            <a:endParaRPr lang="uk-UA" sz="1600" b="1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1600" b="1" dirty="0">
                <a:solidFill>
                  <a:srgbClr val="002060"/>
                </a:solidFill>
              </a:rPr>
              <a:t>   </a:t>
            </a:r>
            <a:r>
              <a:rPr lang="uk-UA" sz="1600" b="1" dirty="0" smtClean="0">
                <a:solidFill>
                  <a:srgbClr val="002060"/>
                </a:solidFill>
              </a:rPr>
              <a:t>З х кг морської солі </a:t>
            </a:r>
            <a:r>
              <a:rPr lang="uk-UA" sz="1600" b="1" dirty="0">
                <a:solidFill>
                  <a:srgbClr val="002060"/>
                </a:solidFill>
              </a:rPr>
              <a:t>– </a:t>
            </a:r>
            <a:r>
              <a:rPr lang="uk-UA" sz="1600" b="1" dirty="0" smtClean="0">
                <a:solidFill>
                  <a:srgbClr val="002060"/>
                </a:solidFill>
              </a:rPr>
              <a:t>5,6т = 5 600 кг солі</a:t>
            </a:r>
            <a:endParaRPr lang="uk-UA" sz="1600" b="1" dirty="0">
              <a:solidFill>
                <a:srgbClr val="00206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uk-UA" sz="2800" b="1" dirty="0">
              <a:solidFill>
                <a:srgbClr val="002060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3354AF49-119C-73F9-04A8-416220FD2980}"/>
              </a:ext>
            </a:extLst>
          </p:cNvPr>
          <p:cNvCxnSpPr/>
          <p:nvPr/>
        </p:nvCxnSpPr>
        <p:spPr>
          <a:xfrm>
            <a:off x="2205980" y="1432162"/>
            <a:ext cx="0" cy="724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66804C30-5125-427B-5155-E3BCC548E918}"/>
              </a:ext>
            </a:extLst>
          </p:cNvPr>
          <p:cNvCxnSpPr/>
          <p:nvPr/>
        </p:nvCxnSpPr>
        <p:spPr>
          <a:xfrm>
            <a:off x="6598467" y="1432162"/>
            <a:ext cx="0" cy="724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Объект 4">
            <a:extLst>
              <a:ext uri="{FF2B5EF4-FFF2-40B4-BE49-F238E27FC236}">
                <a16:creationId xmlns:a16="http://schemas.microsoft.com/office/drawing/2014/main" xmlns="" id="{E3BCC00A-1283-A31F-3442-A3F8472DA699}"/>
              </a:ext>
            </a:extLst>
          </p:cNvPr>
          <p:cNvSpPr txBox="1">
            <a:spLocks/>
          </p:cNvSpPr>
          <p:nvPr/>
        </p:nvSpPr>
        <p:spPr>
          <a:xfrm>
            <a:off x="3416165" y="2487553"/>
            <a:ext cx="193846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 err="1">
                <a:solidFill>
                  <a:srgbClr val="002060"/>
                </a:solidFill>
              </a:rPr>
              <a:t>Розв</a:t>
            </a:r>
            <a:r>
              <a:rPr lang="en-US" sz="2800" b="1" dirty="0">
                <a:solidFill>
                  <a:srgbClr val="002060"/>
                </a:solidFill>
              </a:rPr>
              <a:t>`</a:t>
            </a:r>
            <a:r>
              <a:rPr lang="uk-UA" sz="2800" b="1" dirty="0" err="1">
                <a:solidFill>
                  <a:srgbClr val="002060"/>
                </a:solidFill>
              </a:rPr>
              <a:t>язання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xmlns="" id="{523F6513-4BFA-2E14-C1FD-99664E42B934}"/>
              </a:ext>
            </a:extLst>
          </p:cNvPr>
          <p:cNvSpPr txBox="1">
            <a:spLocks/>
          </p:cNvSpPr>
          <p:nvPr/>
        </p:nvSpPr>
        <p:spPr>
          <a:xfrm>
            <a:off x="3396829" y="2908709"/>
            <a:ext cx="1938468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55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20: х </a:t>
            </a:r>
            <a:r>
              <a:rPr lang="uk-UA" sz="2800" b="1" dirty="0">
                <a:solidFill>
                  <a:srgbClr val="002060"/>
                </a:solidFill>
              </a:rPr>
              <a:t>= </a:t>
            </a:r>
            <a:r>
              <a:rPr lang="uk-UA" sz="2800" b="1" dirty="0" smtClean="0">
                <a:solidFill>
                  <a:srgbClr val="002060"/>
                </a:solidFill>
              </a:rPr>
              <a:t>1,4 </a:t>
            </a:r>
            <a:r>
              <a:rPr lang="uk-UA" sz="2800" b="1" dirty="0">
                <a:solidFill>
                  <a:srgbClr val="002060"/>
                </a:solidFill>
              </a:rPr>
              <a:t>: </a:t>
            </a:r>
            <a:r>
              <a:rPr lang="uk-UA" sz="2800" b="1" dirty="0" smtClean="0">
                <a:solidFill>
                  <a:srgbClr val="002060"/>
                </a:solidFill>
              </a:rPr>
              <a:t>5 600;</a:t>
            </a:r>
            <a:endParaRPr lang="ru-RU" sz="28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Объект 4">
                <a:extLst>
                  <a:ext uri="{FF2B5EF4-FFF2-40B4-BE49-F238E27FC236}">
                    <a16:creationId xmlns:a16="http://schemas.microsoft.com/office/drawing/2014/main" xmlns="" id="{B75E9829-6BBF-F1AE-6522-03DB47CA8A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96830" y="3312957"/>
                <a:ext cx="1938468" cy="50231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850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𝟔𝟎𝟎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ru-RU" sz="2800" b="1" dirty="0">
                    <a:solidFill>
                      <a:srgbClr val="002060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17" name="Объект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75E9829-6BBF-F1AE-6522-03DB47CA8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830" y="3312957"/>
                <a:ext cx="1938468" cy="502312"/>
              </a:xfrm>
              <a:prstGeom prst="rect">
                <a:avLst/>
              </a:prstGeom>
              <a:blipFill rotWithShape="0">
                <a:blip r:embed="rId4"/>
                <a:stretch>
                  <a:fillRect t="-10870" b="-43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Объект 4">
                <a:extLst>
                  <a:ext uri="{FF2B5EF4-FFF2-40B4-BE49-F238E27FC236}">
                    <a16:creationId xmlns:a16="http://schemas.microsoft.com/office/drawing/2014/main" xmlns="" id="{028FE52F-EAEB-E32A-65E9-2C8FFA5903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16165" y="3971984"/>
                <a:ext cx="1957804" cy="44798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775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𝟓𝟔𝟎𝟎𝟎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ru-RU" sz="2800" b="1" dirty="0">
                    <a:solidFill>
                      <a:srgbClr val="002060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18" name="Объект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28FE52F-EAEB-E32A-65E9-2C8FFA590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165" y="3971984"/>
                <a:ext cx="1957804" cy="447989"/>
              </a:xfrm>
              <a:prstGeom prst="rect">
                <a:avLst/>
              </a:prstGeom>
              <a:blipFill rotWithShape="0">
                <a:blip r:embed="rId5"/>
                <a:stretch>
                  <a:fillRect t="-9756" b="-85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Объект 4">
                <a:extLst>
                  <a:ext uri="{FF2B5EF4-FFF2-40B4-BE49-F238E27FC236}">
                    <a16:creationId xmlns:a16="http://schemas.microsoft.com/office/drawing/2014/main" xmlns="" id="{17D4832B-AE94-4B7F-F61A-834F45B876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4044" y="4494044"/>
                <a:ext cx="2040589" cy="5144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𝟒𝟎𝟎𝟎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Объект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7D4832B-AE94-4B7F-F61A-834F45B87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044" y="4494044"/>
                <a:ext cx="2040589" cy="514449"/>
              </a:xfrm>
              <a:prstGeom prst="rect">
                <a:avLst/>
              </a:prstGeom>
              <a:blipFill rotWithShape="0">
                <a:blip r:embed="rId6"/>
                <a:stretch>
                  <a:fillRect t="-11702" b="-106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Объект 4">
            <a:extLst>
              <a:ext uri="{FF2B5EF4-FFF2-40B4-BE49-F238E27FC236}">
                <a16:creationId xmlns:a16="http://schemas.microsoft.com/office/drawing/2014/main" xmlns="" id="{64CF1A2F-06EA-D557-440F-8A3061CA77DA}"/>
              </a:ext>
            </a:extLst>
          </p:cNvPr>
          <p:cNvSpPr txBox="1">
            <a:spLocks/>
          </p:cNvSpPr>
          <p:nvPr/>
        </p:nvSpPr>
        <p:spPr>
          <a:xfrm>
            <a:off x="3333380" y="5703214"/>
            <a:ext cx="2040589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х=</a:t>
            </a:r>
            <a:r>
              <a:rPr lang="ru-RU" sz="2800" b="1" dirty="0" smtClean="0">
                <a:solidFill>
                  <a:srgbClr val="002060"/>
                </a:solidFill>
              </a:rPr>
              <a:t>80 000.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5" name="Объект 4">
            <a:extLst>
              <a:ext uri="{FF2B5EF4-FFF2-40B4-BE49-F238E27FC236}">
                <a16:creationId xmlns:a16="http://schemas.microsoft.com/office/drawing/2014/main" xmlns="" id="{F757FC5A-DC04-0034-B3E2-FE5534CE7671}"/>
              </a:ext>
            </a:extLst>
          </p:cNvPr>
          <p:cNvSpPr txBox="1">
            <a:spLocks/>
          </p:cNvSpPr>
          <p:nvPr/>
        </p:nvSpPr>
        <p:spPr>
          <a:xfrm>
            <a:off x="837828" y="6277894"/>
            <a:ext cx="2306267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>
                <a:solidFill>
                  <a:srgbClr val="002060"/>
                </a:solidFill>
              </a:rPr>
              <a:t>Відповідь: </a:t>
            </a:r>
            <a:r>
              <a:rPr lang="ru-RU" sz="2800" b="1" dirty="0" smtClean="0">
                <a:solidFill>
                  <a:srgbClr val="002060"/>
                </a:solidFill>
              </a:rPr>
              <a:t>80 000 кг = 80 т.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6" name="Скругленный прямоугольник 5">
            <a:extLst>
              <a:ext uri="{FF2B5EF4-FFF2-40B4-BE49-F238E27FC236}">
                <a16:creationId xmlns:a16="http://schemas.microsoft.com/office/drawing/2014/main" xmlns="" id="{C985EB07-2355-B37F-3B4C-1A30B52D51F8}"/>
              </a:ext>
            </a:extLst>
          </p:cNvPr>
          <p:cNvSpPr/>
          <p:nvPr/>
        </p:nvSpPr>
        <p:spPr>
          <a:xfrm>
            <a:off x="0" y="-6753"/>
            <a:ext cx="2376264" cy="413291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ПЕРЕВІР СЕБЕ! </a:t>
            </a:r>
            <a:endParaRPr lang="ru-RU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Объект 4">
                <a:extLst>
                  <a:ext uri="{FF2B5EF4-FFF2-40B4-BE49-F238E27FC236}">
                    <a16:creationId xmlns:a16="http://schemas.microsoft.com/office/drawing/2014/main" xmlns="" id="{17D4832B-AE94-4B7F-F61A-834F45B876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4044" y="5098748"/>
                <a:ext cx="2040589" cy="5144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𝟖𝟎𝟎𝟎𝟎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9" name="Объект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7D4832B-AE94-4B7F-F61A-834F45B87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044" y="5098748"/>
                <a:ext cx="2040589" cy="514449"/>
              </a:xfrm>
              <a:prstGeom prst="rect">
                <a:avLst/>
              </a:prstGeom>
              <a:blipFill rotWithShape="0">
                <a:blip r:embed="rId7"/>
                <a:stretch>
                  <a:fillRect t="-11702" b="-106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2907" y="154125"/>
            <a:ext cx="3457575" cy="6105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9518" y="333310"/>
            <a:ext cx="2808312" cy="85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1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4">
            <a:extLst>
              <a:ext uri="{FF2B5EF4-FFF2-40B4-BE49-F238E27FC236}">
                <a16:creationId xmlns:a16="http://schemas.microsoft.com/office/drawing/2014/main" xmlns="" id="{6457B046-3A98-449A-C61C-26BB00A9A0CC}"/>
              </a:ext>
            </a:extLst>
          </p:cNvPr>
          <p:cNvSpPr txBox="1">
            <a:spLocks/>
          </p:cNvSpPr>
          <p:nvPr/>
        </p:nvSpPr>
        <p:spPr>
          <a:xfrm>
            <a:off x="477788" y="764704"/>
            <a:ext cx="115212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пряма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xmlns="" id="{88B413B4-A5CA-3448-621A-23F6E142695A}"/>
              </a:ext>
            </a:extLst>
          </p:cNvPr>
          <p:cNvSpPr txBox="1">
            <a:spLocks/>
          </p:cNvSpPr>
          <p:nvPr/>
        </p:nvSpPr>
        <p:spPr>
          <a:xfrm>
            <a:off x="542846" y="2157115"/>
            <a:ext cx="115212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обернена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B4331666-BD18-16B9-C532-FBD19981E797}"/>
              </a:ext>
            </a:extLst>
          </p:cNvPr>
          <p:cNvCxnSpPr>
            <a:cxnSpLocks/>
          </p:cNvCxnSpPr>
          <p:nvPr/>
        </p:nvCxnSpPr>
        <p:spPr>
          <a:xfrm flipH="1">
            <a:off x="1629916" y="1700809"/>
            <a:ext cx="648072" cy="2980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F71AB09-40C6-CCDC-F6D4-B1541C759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025" y="4607990"/>
            <a:ext cx="4725530" cy="19624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19B3A71-906A-A174-53CD-197172437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881" y="2721711"/>
            <a:ext cx="4869656" cy="1769687"/>
          </a:xfrm>
          <a:prstGeom prst="rect">
            <a:avLst/>
          </a:prstGeom>
        </p:spPr>
      </p:pic>
      <p:sp>
        <p:nvSpPr>
          <p:cNvPr id="9" name="Объект 4">
            <a:extLst>
              <a:ext uri="{FF2B5EF4-FFF2-40B4-BE49-F238E27FC236}">
                <a16:creationId xmlns:a16="http://schemas.microsoft.com/office/drawing/2014/main" xmlns="" id="{90D3DCEE-1CF8-CFF8-6780-0ABF1A864CB1}"/>
              </a:ext>
            </a:extLst>
          </p:cNvPr>
          <p:cNvSpPr txBox="1">
            <a:spLocks/>
          </p:cNvSpPr>
          <p:nvPr/>
        </p:nvSpPr>
        <p:spPr>
          <a:xfrm>
            <a:off x="2336095" y="1506607"/>
            <a:ext cx="3766592" cy="8640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  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1600" b="1" dirty="0" smtClean="0">
                <a:solidFill>
                  <a:srgbClr val="002060"/>
                </a:solidFill>
              </a:rPr>
              <a:t>4,5 т </a:t>
            </a:r>
            <a:r>
              <a:rPr lang="uk-UA" sz="1600" b="1" dirty="0">
                <a:solidFill>
                  <a:srgbClr val="002060"/>
                </a:solidFill>
              </a:rPr>
              <a:t>– </a:t>
            </a:r>
            <a:r>
              <a:rPr lang="uk-UA" sz="1600" b="1" dirty="0" smtClean="0">
                <a:solidFill>
                  <a:srgbClr val="002060"/>
                </a:solidFill>
              </a:rPr>
              <a:t>4  автомобілі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1600" b="1" dirty="0" smtClean="0">
                <a:solidFill>
                  <a:srgbClr val="002060"/>
                </a:solidFill>
              </a:rPr>
              <a:t>  7,5 т </a:t>
            </a:r>
            <a:r>
              <a:rPr lang="uk-UA" sz="1600" b="1" dirty="0">
                <a:solidFill>
                  <a:srgbClr val="002060"/>
                </a:solidFill>
              </a:rPr>
              <a:t>– </a:t>
            </a:r>
            <a:r>
              <a:rPr lang="uk-UA" sz="1600" b="1" dirty="0" smtClean="0">
                <a:solidFill>
                  <a:srgbClr val="002060"/>
                </a:solidFill>
              </a:rPr>
              <a:t>х автомобілів</a:t>
            </a:r>
            <a:endParaRPr lang="uk-UA" sz="1600" b="1" dirty="0">
              <a:solidFill>
                <a:srgbClr val="00206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uk-UA" sz="2800" b="1" dirty="0">
              <a:solidFill>
                <a:srgbClr val="002060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3354AF49-119C-73F9-04A8-416220FD2980}"/>
              </a:ext>
            </a:extLst>
          </p:cNvPr>
          <p:cNvCxnSpPr/>
          <p:nvPr/>
        </p:nvCxnSpPr>
        <p:spPr>
          <a:xfrm>
            <a:off x="2782044" y="1546642"/>
            <a:ext cx="0" cy="724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66804C30-5125-427B-5155-E3BCC548E918}"/>
              </a:ext>
            </a:extLst>
          </p:cNvPr>
          <p:cNvCxnSpPr/>
          <p:nvPr/>
        </p:nvCxnSpPr>
        <p:spPr>
          <a:xfrm flipV="1">
            <a:off x="5734372" y="1559349"/>
            <a:ext cx="0" cy="5234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Объект 4">
            <a:extLst>
              <a:ext uri="{FF2B5EF4-FFF2-40B4-BE49-F238E27FC236}">
                <a16:creationId xmlns:a16="http://schemas.microsoft.com/office/drawing/2014/main" xmlns="" id="{E3BCC00A-1283-A31F-3442-A3F8472DA699}"/>
              </a:ext>
            </a:extLst>
          </p:cNvPr>
          <p:cNvSpPr txBox="1">
            <a:spLocks/>
          </p:cNvSpPr>
          <p:nvPr/>
        </p:nvSpPr>
        <p:spPr>
          <a:xfrm>
            <a:off x="3416165" y="2487553"/>
            <a:ext cx="193846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 err="1">
                <a:solidFill>
                  <a:srgbClr val="002060"/>
                </a:solidFill>
              </a:rPr>
              <a:t>Розв</a:t>
            </a:r>
            <a:r>
              <a:rPr lang="en-US" sz="2800" b="1" dirty="0">
                <a:solidFill>
                  <a:srgbClr val="002060"/>
                </a:solidFill>
              </a:rPr>
              <a:t>`</a:t>
            </a:r>
            <a:r>
              <a:rPr lang="uk-UA" sz="2800" b="1" dirty="0" err="1">
                <a:solidFill>
                  <a:srgbClr val="002060"/>
                </a:solidFill>
              </a:rPr>
              <a:t>язання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xmlns="" id="{523F6513-4BFA-2E14-C1FD-99664E42B934}"/>
              </a:ext>
            </a:extLst>
          </p:cNvPr>
          <p:cNvSpPr txBox="1">
            <a:spLocks/>
          </p:cNvSpPr>
          <p:nvPr/>
        </p:nvSpPr>
        <p:spPr>
          <a:xfrm>
            <a:off x="3396829" y="2908709"/>
            <a:ext cx="1938468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4,5: 7,5 </a:t>
            </a:r>
            <a:r>
              <a:rPr lang="uk-UA" sz="2800" b="1" dirty="0">
                <a:solidFill>
                  <a:srgbClr val="002060"/>
                </a:solidFill>
              </a:rPr>
              <a:t>= х</a:t>
            </a:r>
            <a:r>
              <a:rPr lang="uk-UA" sz="2800" b="1" dirty="0" smtClean="0">
                <a:solidFill>
                  <a:srgbClr val="002060"/>
                </a:solidFill>
              </a:rPr>
              <a:t> </a:t>
            </a:r>
            <a:r>
              <a:rPr lang="uk-UA" sz="2800" b="1" dirty="0">
                <a:solidFill>
                  <a:srgbClr val="002060"/>
                </a:solidFill>
              </a:rPr>
              <a:t>: </a:t>
            </a:r>
            <a:r>
              <a:rPr lang="uk-UA" sz="2800" b="1" dirty="0" smtClean="0">
                <a:solidFill>
                  <a:srgbClr val="002060"/>
                </a:solidFill>
              </a:rPr>
              <a:t>4;</a:t>
            </a:r>
            <a:endParaRPr lang="ru-RU" sz="28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Объект 4">
                <a:extLst>
                  <a:ext uri="{FF2B5EF4-FFF2-40B4-BE49-F238E27FC236}">
                    <a16:creationId xmlns:a16="http://schemas.microsoft.com/office/drawing/2014/main" xmlns="" id="{B75E9829-6BBF-F1AE-6522-03DB47CA8A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96830" y="3312957"/>
                <a:ext cx="1938468" cy="50231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850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ru-RU" sz="2800" b="1" dirty="0">
                    <a:solidFill>
                      <a:srgbClr val="002060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17" name="Объект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75E9829-6BBF-F1AE-6522-03DB47CA8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830" y="3312957"/>
                <a:ext cx="1938468" cy="502312"/>
              </a:xfrm>
              <a:prstGeom prst="rect">
                <a:avLst/>
              </a:prstGeom>
              <a:blipFill rotWithShape="0">
                <a:blip r:embed="rId4"/>
                <a:stretch>
                  <a:fillRect t="-10870" b="-43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Объект 4">
                <a:extLst>
                  <a:ext uri="{FF2B5EF4-FFF2-40B4-BE49-F238E27FC236}">
                    <a16:creationId xmlns:a16="http://schemas.microsoft.com/office/drawing/2014/main" xmlns="" id="{028FE52F-EAEB-E32A-65E9-2C8FFA5903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16165" y="3971984"/>
                <a:ext cx="1957804" cy="44798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775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𝟒𝟓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𝟕𝟓</m:t>
                        </m:r>
                      </m:den>
                    </m:f>
                  </m:oMath>
                </a14:m>
                <a:r>
                  <a:rPr lang="ru-RU" sz="2800" b="1" dirty="0">
                    <a:solidFill>
                      <a:srgbClr val="002060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18" name="Объект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28FE52F-EAEB-E32A-65E9-2C8FFA590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165" y="3971984"/>
                <a:ext cx="1957804" cy="447989"/>
              </a:xfrm>
              <a:prstGeom prst="rect">
                <a:avLst/>
              </a:prstGeom>
              <a:blipFill rotWithShape="0">
                <a:blip r:embed="rId5"/>
                <a:stretch>
                  <a:fillRect t="-9756" b="-85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Объект 4">
                <a:extLst>
                  <a:ext uri="{FF2B5EF4-FFF2-40B4-BE49-F238E27FC236}">
                    <a16:creationId xmlns:a16="http://schemas.microsoft.com/office/drawing/2014/main" xmlns="" id="{17D4832B-AE94-4B7F-F61A-834F45B876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4044" y="4494044"/>
                <a:ext cx="2040589" cy="5144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Объект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7D4832B-AE94-4B7F-F61A-834F45B87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044" y="4494044"/>
                <a:ext cx="2040589" cy="514449"/>
              </a:xfrm>
              <a:prstGeom prst="rect">
                <a:avLst/>
              </a:prstGeom>
              <a:blipFill rotWithShape="0">
                <a:blip r:embed="rId6"/>
                <a:stretch>
                  <a:fillRect t="-11702" b="-106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Объект 4">
            <a:extLst>
              <a:ext uri="{FF2B5EF4-FFF2-40B4-BE49-F238E27FC236}">
                <a16:creationId xmlns:a16="http://schemas.microsoft.com/office/drawing/2014/main" xmlns="" id="{64CF1A2F-06EA-D557-440F-8A3061CA77DA}"/>
              </a:ext>
            </a:extLst>
          </p:cNvPr>
          <p:cNvSpPr txBox="1">
            <a:spLocks/>
          </p:cNvSpPr>
          <p:nvPr/>
        </p:nvSpPr>
        <p:spPr>
          <a:xfrm>
            <a:off x="3314043" y="5779590"/>
            <a:ext cx="2040589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>
                <a:solidFill>
                  <a:srgbClr val="002060"/>
                </a:solidFill>
              </a:rPr>
              <a:t>х=</a:t>
            </a:r>
            <a:r>
              <a:rPr lang="ru-RU" sz="2800" b="1" dirty="0" smtClean="0">
                <a:solidFill>
                  <a:srgbClr val="002060"/>
                </a:solidFill>
              </a:rPr>
              <a:t>12.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5" name="Объект 4">
            <a:extLst>
              <a:ext uri="{FF2B5EF4-FFF2-40B4-BE49-F238E27FC236}">
                <a16:creationId xmlns:a16="http://schemas.microsoft.com/office/drawing/2014/main" xmlns="" id="{F757FC5A-DC04-0034-B3E2-FE5534CE7671}"/>
              </a:ext>
            </a:extLst>
          </p:cNvPr>
          <p:cNvSpPr txBox="1">
            <a:spLocks/>
          </p:cNvSpPr>
          <p:nvPr/>
        </p:nvSpPr>
        <p:spPr>
          <a:xfrm>
            <a:off x="837828" y="6277894"/>
            <a:ext cx="2306267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>
                <a:solidFill>
                  <a:srgbClr val="002060"/>
                </a:solidFill>
              </a:rPr>
              <a:t>Відповідь: </a:t>
            </a:r>
            <a:r>
              <a:rPr lang="ru-RU" sz="2800" b="1" dirty="0" smtClean="0">
                <a:solidFill>
                  <a:srgbClr val="002060"/>
                </a:solidFill>
              </a:rPr>
              <a:t>12 </a:t>
            </a:r>
            <a:r>
              <a:rPr lang="ru-RU" sz="2800" b="1" dirty="0" err="1" smtClean="0">
                <a:solidFill>
                  <a:srgbClr val="002060"/>
                </a:solidFill>
              </a:rPr>
              <a:t>автомобілів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6" name="Скругленный прямоугольник 5">
            <a:extLst>
              <a:ext uri="{FF2B5EF4-FFF2-40B4-BE49-F238E27FC236}">
                <a16:creationId xmlns:a16="http://schemas.microsoft.com/office/drawing/2014/main" xmlns="" id="{C985EB07-2355-B37F-3B4C-1A30B52D51F8}"/>
              </a:ext>
            </a:extLst>
          </p:cNvPr>
          <p:cNvSpPr/>
          <p:nvPr/>
        </p:nvSpPr>
        <p:spPr>
          <a:xfrm>
            <a:off x="0" y="-6753"/>
            <a:ext cx="2376264" cy="413291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ПЕРЕВІР СЕБЕ! </a:t>
            </a:r>
            <a:endParaRPr lang="ru-RU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Объект 4">
                <a:extLst>
                  <a:ext uri="{FF2B5EF4-FFF2-40B4-BE49-F238E27FC236}">
                    <a16:creationId xmlns:a16="http://schemas.microsoft.com/office/drawing/2014/main" xmlns="" id="{17D4832B-AE94-4B7F-F61A-834F45B876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4044" y="5098748"/>
                <a:ext cx="2040589" cy="5144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9" name="Объект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7D4832B-AE94-4B7F-F61A-834F45B87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044" y="5098748"/>
                <a:ext cx="2040589" cy="514449"/>
              </a:xfrm>
              <a:prstGeom prst="rect">
                <a:avLst/>
              </a:prstGeom>
              <a:blipFill rotWithShape="0">
                <a:blip r:embed="rId7"/>
                <a:stretch>
                  <a:fillRect t="-11702" b="-106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2044" y="237479"/>
            <a:ext cx="4511030" cy="116515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486835" y="413387"/>
            <a:ext cx="3744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33333"/>
                </a:solidFill>
                <a:latin typeface="Open Sans"/>
              </a:rPr>
              <a:t>Для </a:t>
            </a:r>
            <a:r>
              <a:rPr lang="ru-RU" sz="1600" b="1" dirty="0" err="1">
                <a:solidFill>
                  <a:srgbClr val="333333"/>
                </a:solidFill>
                <a:latin typeface="Open Sans"/>
              </a:rPr>
              <a:t>перевезення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Open Sans"/>
              </a:rPr>
              <a:t>деякого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Open Sans"/>
              </a:rPr>
              <a:t>вантажу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 3 </a:t>
            </a:r>
            <a:r>
              <a:rPr lang="ru-RU" sz="1600" b="1" dirty="0" err="1">
                <a:solidFill>
                  <a:srgbClr val="333333"/>
                </a:solidFill>
                <a:latin typeface="Open Sans"/>
              </a:rPr>
              <a:t>машини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Open Sans"/>
              </a:rPr>
              <a:t>вантажопідйомністю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 7,5 т </a:t>
            </a:r>
            <a:r>
              <a:rPr lang="ru-RU" sz="1600" b="1" dirty="0" err="1">
                <a:solidFill>
                  <a:srgbClr val="333333"/>
                </a:solidFill>
                <a:latin typeface="Open Sans"/>
              </a:rPr>
              <a:t>здійснили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 по 8 </a:t>
            </a:r>
            <a:r>
              <a:rPr lang="ru-RU" sz="1600" b="1" dirty="0" err="1">
                <a:solidFill>
                  <a:srgbClr val="333333"/>
                </a:solidFill>
                <a:latin typeface="Open Sans"/>
              </a:rPr>
              <a:t>рейсів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. </a:t>
            </a:r>
            <a:r>
              <a:rPr lang="ru-RU" sz="1600" b="1" dirty="0" err="1">
                <a:solidFill>
                  <a:srgbClr val="333333"/>
                </a:solidFill>
                <a:latin typeface="Open Sans"/>
              </a:rPr>
              <a:t>Скільки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 треба машин </a:t>
            </a:r>
            <a:r>
              <a:rPr lang="ru-RU" sz="1600" b="1" dirty="0" err="1">
                <a:solidFill>
                  <a:srgbClr val="333333"/>
                </a:solidFill>
                <a:latin typeface="Open Sans"/>
              </a:rPr>
              <a:t>вантажопідйомністю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 4,5 т, </a:t>
            </a:r>
            <a:r>
              <a:rPr lang="ru-RU" sz="1600" b="1" dirty="0" err="1">
                <a:solidFill>
                  <a:srgbClr val="333333"/>
                </a:solidFill>
                <a:latin typeface="Open Sans"/>
              </a:rPr>
              <a:t>щоб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 на </a:t>
            </a:r>
            <a:r>
              <a:rPr lang="ru-RU" sz="1600" b="1" dirty="0" err="1">
                <a:solidFill>
                  <a:srgbClr val="333333"/>
                </a:solidFill>
                <a:latin typeface="Open Sans"/>
              </a:rPr>
              <a:t>перевезення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Open Sans"/>
              </a:rPr>
              <a:t>вантажу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Open Sans"/>
              </a:rPr>
              <a:t>знадобилося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 10 </a:t>
            </a:r>
            <a:r>
              <a:rPr lang="ru-RU" sz="1600" b="1" dirty="0" err="1">
                <a:solidFill>
                  <a:srgbClr val="333333"/>
                </a:solidFill>
                <a:latin typeface="Open Sans"/>
              </a:rPr>
              <a:t>рейсів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?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60310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7" grpId="0" animBg="1"/>
      <p:bldP spid="18" grpId="0" animBg="1"/>
      <p:bldP spid="19" grpId="0" animBg="1"/>
      <p:bldP spid="24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4">
            <a:extLst>
              <a:ext uri="{FF2B5EF4-FFF2-40B4-BE49-F238E27FC236}">
                <a16:creationId xmlns:a16="http://schemas.microsoft.com/office/drawing/2014/main" xmlns="" id="{6457B046-3A98-449A-C61C-26BB00A9A0CC}"/>
              </a:ext>
            </a:extLst>
          </p:cNvPr>
          <p:cNvSpPr txBox="1">
            <a:spLocks/>
          </p:cNvSpPr>
          <p:nvPr/>
        </p:nvSpPr>
        <p:spPr>
          <a:xfrm>
            <a:off x="477788" y="764704"/>
            <a:ext cx="115212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пряма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xmlns="" id="{88B413B4-A5CA-3448-621A-23F6E142695A}"/>
              </a:ext>
            </a:extLst>
          </p:cNvPr>
          <p:cNvSpPr txBox="1">
            <a:spLocks/>
          </p:cNvSpPr>
          <p:nvPr/>
        </p:nvSpPr>
        <p:spPr>
          <a:xfrm>
            <a:off x="542846" y="2157115"/>
            <a:ext cx="115212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обернена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B4331666-BD18-16B9-C532-FBD19981E797}"/>
              </a:ext>
            </a:extLst>
          </p:cNvPr>
          <p:cNvCxnSpPr>
            <a:cxnSpLocks/>
          </p:cNvCxnSpPr>
          <p:nvPr/>
        </p:nvCxnSpPr>
        <p:spPr>
          <a:xfrm flipH="1">
            <a:off x="1629916" y="1700809"/>
            <a:ext cx="648072" cy="2980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F71AB09-40C6-CCDC-F6D4-B1541C759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637" y="1909774"/>
            <a:ext cx="4725530" cy="19624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19B3A71-906A-A174-53CD-197172437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989" y="167891"/>
            <a:ext cx="4869656" cy="1769687"/>
          </a:xfrm>
          <a:prstGeom prst="rect">
            <a:avLst/>
          </a:prstGeom>
        </p:spPr>
      </p:pic>
      <p:sp>
        <p:nvSpPr>
          <p:cNvPr id="9" name="Объект 4">
            <a:extLst>
              <a:ext uri="{FF2B5EF4-FFF2-40B4-BE49-F238E27FC236}">
                <a16:creationId xmlns:a16="http://schemas.microsoft.com/office/drawing/2014/main" xmlns="" id="{90D3DCEE-1CF8-CFF8-6780-0ABF1A864CB1}"/>
              </a:ext>
            </a:extLst>
          </p:cNvPr>
          <p:cNvSpPr txBox="1">
            <a:spLocks/>
          </p:cNvSpPr>
          <p:nvPr/>
        </p:nvSpPr>
        <p:spPr>
          <a:xfrm>
            <a:off x="2061964" y="1506606"/>
            <a:ext cx="4525691" cy="11670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  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endParaRPr lang="uk-UA" sz="1600" b="1" dirty="0" smtClean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1600" b="1" dirty="0" smtClean="0">
                <a:solidFill>
                  <a:srgbClr val="C00000"/>
                </a:solidFill>
              </a:rPr>
              <a:t>ВАНТАЖ             РЕЙСИ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endParaRPr lang="uk-UA" sz="1600" b="1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1600" b="1" dirty="0" smtClean="0">
                <a:solidFill>
                  <a:srgbClr val="002060"/>
                </a:solidFill>
              </a:rPr>
              <a:t>х автомобілів по 7,5 т – 8 рейсів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b="1" dirty="0">
                <a:solidFill>
                  <a:srgbClr val="002060"/>
                </a:solidFill>
              </a:rPr>
              <a:t>4 автомобілі по   4,5 т –  10 рейсів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endParaRPr lang="uk-UA" sz="1600" b="1" dirty="0" smtClean="0">
              <a:solidFill>
                <a:srgbClr val="00206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uk-UA" sz="2800" b="1" dirty="0">
              <a:solidFill>
                <a:srgbClr val="002060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3354AF49-119C-73F9-04A8-416220FD2980}"/>
              </a:ext>
            </a:extLst>
          </p:cNvPr>
          <p:cNvCxnSpPr/>
          <p:nvPr/>
        </p:nvCxnSpPr>
        <p:spPr>
          <a:xfrm>
            <a:off x="2566020" y="1636398"/>
            <a:ext cx="0" cy="724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66804C30-5125-427B-5155-E3BCC548E918}"/>
              </a:ext>
            </a:extLst>
          </p:cNvPr>
          <p:cNvCxnSpPr/>
          <p:nvPr/>
        </p:nvCxnSpPr>
        <p:spPr>
          <a:xfrm flipV="1">
            <a:off x="6094412" y="1593135"/>
            <a:ext cx="0" cy="6516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Объект 4">
            <a:extLst>
              <a:ext uri="{FF2B5EF4-FFF2-40B4-BE49-F238E27FC236}">
                <a16:creationId xmlns:a16="http://schemas.microsoft.com/office/drawing/2014/main" xmlns="" id="{E3BCC00A-1283-A31F-3442-A3F8472DA699}"/>
              </a:ext>
            </a:extLst>
          </p:cNvPr>
          <p:cNvSpPr txBox="1">
            <a:spLocks/>
          </p:cNvSpPr>
          <p:nvPr/>
        </p:nvSpPr>
        <p:spPr>
          <a:xfrm>
            <a:off x="3838606" y="2754405"/>
            <a:ext cx="193846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 err="1">
                <a:solidFill>
                  <a:srgbClr val="002060"/>
                </a:solidFill>
              </a:rPr>
              <a:t>Розв</a:t>
            </a:r>
            <a:r>
              <a:rPr lang="en-US" sz="2800" b="1" dirty="0">
                <a:solidFill>
                  <a:srgbClr val="002060"/>
                </a:solidFill>
              </a:rPr>
              <a:t>`</a:t>
            </a:r>
            <a:r>
              <a:rPr lang="uk-UA" sz="2800" b="1" dirty="0" err="1">
                <a:solidFill>
                  <a:srgbClr val="002060"/>
                </a:solidFill>
              </a:rPr>
              <a:t>язання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xmlns="" id="{523F6513-4BFA-2E14-C1FD-99664E42B934}"/>
              </a:ext>
            </a:extLst>
          </p:cNvPr>
          <p:cNvSpPr txBox="1">
            <a:spLocks/>
          </p:cNvSpPr>
          <p:nvPr/>
        </p:nvSpPr>
        <p:spPr>
          <a:xfrm>
            <a:off x="3812838" y="3074709"/>
            <a:ext cx="1938468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7,5х: 18 </a:t>
            </a:r>
            <a:r>
              <a:rPr lang="uk-UA" sz="2800" b="1" dirty="0">
                <a:solidFill>
                  <a:srgbClr val="002060"/>
                </a:solidFill>
              </a:rPr>
              <a:t>= </a:t>
            </a:r>
            <a:r>
              <a:rPr lang="uk-UA" sz="2800" b="1" dirty="0" smtClean="0">
                <a:solidFill>
                  <a:srgbClr val="002060"/>
                </a:solidFill>
              </a:rPr>
              <a:t>10 </a:t>
            </a:r>
            <a:r>
              <a:rPr lang="uk-UA" sz="2800" b="1" dirty="0">
                <a:solidFill>
                  <a:srgbClr val="002060"/>
                </a:solidFill>
              </a:rPr>
              <a:t>: 8</a:t>
            </a:r>
            <a:r>
              <a:rPr lang="uk-UA" sz="2800" b="1" dirty="0" smtClean="0">
                <a:solidFill>
                  <a:srgbClr val="002060"/>
                </a:solidFill>
              </a:rPr>
              <a:t>;</a:t>
            </a:r>
            <a:endParaRPr lang="ru-RU" sz="28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Объект 4">
                <a:extLst>
                  <a:ext uri="{FF2B5EF4-FFF2-40B4-BE49-F238E27FC236}">
                    <a16:creationId xmlns:a16="http://schemas.microsoft.com/office/drawing/2014/main" xmlns="" id="{B75E9829-6BBF-F1AE-6522-03DB47CA8A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7973" y="3473534"/>
                <a:ext cx="1938468" cy="50231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850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7,5х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ru-RU" sz="2800" b="1" dirty="0">
                    <a:solidFill>
                      <a:srgbClr val="002060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17" name="Объект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75E9829-6BBF-F1AE-6522-03DB47CA8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973" y="3473534"/>
                <a:ext cx="1938468" cy="502312"/>
              </a:xfrm>
              <a:prstGeom prst="rect">
                <a:avLst/>
              </a:prstGeom>
              <a:blipFill rotWithShape="0">
                <a:blip r:embed="rId4"/>
                <a:stretch>
                  <a:fillRect t="-8791" b="-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Объект 4">
                <a:extLst>
                  <a:ext uri="{FF2B5EF4-FFF2-40B4-BE49-F238E27FC236}">
                    <a16:creationId xmlns:a16="http://schemas.microsoft.com/office/drawing/2014/main" xmlns="" id="{028FE52F-EAEB-E32A-65E9-2C8FFA5903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93502" y="4031296"/>
                <a:ext cx="1957804" cy="44798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775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>
                    <a:solidFill>
                      <a:srgbClr val="002060"/>
                    </a:solidFill>
                  </a:rPr>
                  <a:t>7</a:t>
                </a:r>
                <a:r>
                  <a:rPr lang="uk-UA" sz="2800" b="1" dirty="0" smtClean="0">
                    <a:solidFill>
                      <a:srgbClr val="002060"/>
                    </a:solidFill>
                  </a:rPr>
                  <a:t>,5х=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ru-RU" sz="2800" b="1" dirty="0">
                    <a:solidFill>
                      <a:srgbClr val="002060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18" name="Объект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28FE52F-EAEB-E32A-65E9-2C8FFA590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502" y="4031296"/>
                <a:ext cx="1957804" cy="447989"/>
              </a:xfrm>
              <a:prstGeom prst="rect">
                <a:avLst/>
              </a:prstGeom>
              <a:blipFill rotWithShape="0">
                <a:blip r:embed="rId5"/>
                <a:stretch>
                  <a:fillRect t="-8434" b="-84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Объект 4">
                <a:extLst>
                  <a:ext uri="{FF2B5EF4-FFF2-40B4-BE49-F238E27FC236}">
                    <a16:creationId xmlns:a16="http://schemas.microsoft.com/office/drawing/2014/main" xmlns="" id="{17D4832B-AE94-4B7F-F61A-834F45B876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7973" y="4582798"/>
                <a:ext cx="2040589" cy="5144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>
                    <a:solidFill>
                      <a:srgbClr val="002060"/>
                    </a:solidFill>
                  </a:rPr>
                  <a:t>7</a:t>
                </a:r>
                <a:r>
                  <a:rPr lang="uk-UA" sz="2800" b="1" dirty="0" smtClean="0">
                    <a:solidFill>
                      <a:srgbClr val="002060"/>
                    </a:solidFill>
                  </a:rPr>
                  <a:t>,5х=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𝟗𝟎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Объект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7D4832B-AE94-4B7F-F61A-834F45B87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973" y="4582798"/>
                <a:ext cx="2040589" cy="514449"/>
              </a:xfrm>
              <a:prstGeom prst="rect">
                <a:avLst/>
              </a:prstGeom>
              <a:blipFill rotWithShape="0">
                <a:blip r:embed="rId6"/>
                <a:stretch>
                  <a:fillRect t="-12903" b="-107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Объект 4">
            <a:extLst>
              <a:ext uri="{FF2B5EF4-FFF2-40B4-BE49-F238E27FC236}">
                <a16:creationId xmlns:a16="http://schemas.microsoft.com/office/drawing/2014/main" xmlns="" id="{64CF1A2F-06EA-D557-440F-8A3061CA77DA}"/>
              </a:ext>
            </a:extLst>
          </p:cNvPr>
          <p:cNvSpPr txBox="1">
            <a:spLocks/>
          </p:cNvSpPr>
          <p:nvPr/>
        </p:nvSpPr>
        <p:spPr>
          <a:xfrm>
            <a:off x="3756807" y="5757248"/>
            <a:ext cx="2040589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х=</a:t>
            </a:r>
            <a:r>
              <a:rPr lang="ru-RU" sz="2800" b="1" dirty="0" smtClean="0">
                <a:solidFill>
                  <a:srgbClr val="002060"/>
                </a:solidFill>
              </a:rPr>
              <a:t>22,5 : 7,5.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5" name="Объект 4">
            <a:extLst>
              <a:ext uri="{FF2B5EF4-FFF2-40B4-BE49-F238E27FC236}">
                <a16:creationId xmlns:a16="http://schemas.microsoft.com/office/drawing/2014/main" xmlns="" id="{F757FC5A-DC04-0034-B3E2-FE5534CE7671}"/>
              </a:ext>
            </a:extLst>
          </p:cNvPr>
          <p:cNvSpPr txBox="1">
            <a:spLocks/>
          </p:cNvSpPr>
          <p:nvPr/>
        </p:nvSpPr>
        <p:spPr>
          <a:xfrm>
            <a:off x="837828" y="6277894"/>
            <a:ext cx="2306267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55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>
                <a:solidFill>
                  <a:srgbClr val="002060"/>
                </a:solidFill>
              </a:rPr>
              <a:t>Відповідь: </a:t>
            </a:r>
            <a:r>
              <a:rPr lang="ru-RU" sz="2800" b="1" dirty="0" smtClean="0">
                <a:solidFill>
                  <a:srgbClr val="002060"/>
                </a:solidFill>
              </a:rPr>
              <a:t>3 </a:t>
            </a:r>
            <a:r>
              <a:rPr lang="ru-RU" sz="2800" b="1" dirty="0" err="1" smtClean="0">
                <a:solidFill>
                  <a:srgbClr val="002060"/>
                </a:solidFill>
              </a:rPr>
              <a:t>машини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6" name="Скругленный прямоугольник 5">
            <a:extLst>
              <a:ext uri="{FF2B5EF4-FFF2-40B4-BE49-F238E27FC236}">
                <a16:creationId xmlns:a16="http://schemas.microsoft.com/office/drawing/2014/main" xmlns="" id="{C985EB07-2355-B37F-3B4C-1A30B52D51F8}"/>
              </a:ext>
            </a:extLst>
          </p:cNvPr>
          <p:cNvSpPr/>
          <p:nvPr/>
        </p:nvSpPr>
        <p:spPr>
          <a:xfrm>
            <a:off x="0" y="-6753"/>
            <a:ext cx="2376264" cy="413291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ПЕРЕВІР СЕБЕ!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9" name="Объект 4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17D4832B-AE94-4B7F-F61A-834F45B876C5}"/>
              </a:ext>
            </a:extLst>
          </p:cNvPr>
          <p:cNvSpPr txBox="1">
            <a:spLocks/>
          </p:cNvSpPr>
          <p:nvPr/>
        </p:nvSpPr>
        <p:spPr>
          <a:xfrm>
            <a:off x="3783528" y="5133872"/>
            <a:ext cx="2040589" cy="5144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>
                <a:solidFill>
                  <a:srgbClr val="002060"/>
                </a:solidFill>
              </a:rPr>
              <a:t>7</a:t>
            </a:r>
            <a:r>
              <a:rPr lang="uk-UA" sz="2800" b="1" dirty="0" smtClean="0">
                <a:solidFill>
                  <a:srgbClr val="002060"/>
                </a:solidFill>
              </a:rPr>
              <a:t>,5х=22,5</a:t>
            </a:r>
            <a:endParaRPr lang="ru-RU" sz="28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Объект 4">
                <a:extLst>
                  <a:ext uri="{FF2B5EF4-FFF2-40B4-BE49-F238E27FC236}">
                    <a16:creationId xmlns:a16="http://schemas.microsoft.com/office/drawing/2014/main" xmlns="" id="{90D3DCEE-1CF8-CFF8-6780-0ABF1A864C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98083" y="2891019"/>
                <a:ext cx="3766592" cy="105605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Font typeface="Arial" pitchFamily="34" charset="0"/>
                  <a:buNone/>
                </a:pPr>
                <a:r>
                  <a:rPr lang="uk-UA" sz="1800" b="1" dirty="0" smtClean="0">
                    <a:solidFill>
                      <a:srgbClr val="C00000"/>
                    </a:solidFill>
                  </a:rPr>
                  <a:t>ВАНТАЖ  РЕЙСИ    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Font typeface="Arial" pitchFamily="34" charset="0"/>
                  <a:buNone/>
                </a:pPr>
                <a:r>
                  <a:rPr lang="uk-UA" sz="1600" b="1" dirty="0" smtClean="0">
                    <a:solidFill>
                      <a:srgbClr val="002060"/>
                    </a:solidFill>
                  </a:rPr>
                  <a:t>х</a:t>
                </a:r>
                <a14:m>
                  <m:oMath xmlns:m="http://schemas.openxmlformats.org/officeDocument/2006/math">
                    <m:r>
                      <a:rPr lang="uk-UA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uk-UA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uk-UA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uk-UA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uk-UA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uk-UA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uk-UA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uk-UA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uk-UA" sz="1600" b="1" dirty="0" smtClean="0">
                    <a:solidFill>
                      <a:srgbClr val="002060"/>
                    </a:solidFill>
                  </a:rPr>
                  <a:t> х  т – 8 рейсів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1600" b="1" dirty="0">
                    <a:solidFill>
                      <a:srgbClr val="002060"/>
                    </a:solidFill>
                  </a:rPr>
                  <a:t> 4,5</a:t>
                </a:r>
                <a14:m>
                  <m:oMath xmlns:m="http://schemas.openxmlformats.org/officeDocument/2006/math">
                    <m:r>
                      <a:rPr lang="uk-UA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uk-UA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uk-UA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uk-UA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𝟏𝟖</m:t>
                    </m:r>
                    <m:r>
                      <a:rPr lang="uk-UA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uk-UA" sz="1600" b="1" dirty="0">
                    <a:solidFill>
                      <a:srgbClr val="002060"/>
                    </a:solidFill>
                  </a:rPr>
                  <a:t> т –  10 рейсів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Font typeface="Arial" pitchFamily="34" charset="0"/>
                  <a:buNone/>
                </a:pPr>
                <a:endParaRPr lang="uk-UA" sz="1600" b="1" dirty="0" smtClean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0" name="Объект 4">
                <a:extLst>
                  <a:ext uri="{FF2B5EF4-FFF2-40B4-BE49-F238E27FC236}">
                    <a16:creationId xmlns="" xmlns:a16="http://schemas.microsoft.com/office/drawing/2014/main" id="{90D3DCEE-1CF8-CFF8-6780-0ABF1A864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8083" y="2891019"/>
                <a:ext cx="3766592" cy="1056052"/>
              </a:xfrm>
              <a:prstGeom prst="rect">
                <a:avLst/>
              </a:prstGeom>
              <a:blipFill rotWithShape="0">
                <a:blip r:embed="rId7"/>
                <a:stretch>
                  <a:fillRect t="-27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xmlns="" id="{3354AF49-119C-73F9-04A8-416220FD2980}"/>
              </a:ext>
            </a:extLst>
          </p:cNvPr>
          <p:cNvCxnSpPr/>
          <p:nvPr/>
        </p:nvCxnSpPr>
        <p:spPr>
          <a:xfrm>
            <a:off x="117748" y="3104471"/>
            <a:ext cx="0" cy="724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xmlns="" id="{66804C30-5125-427B-5155-E3BCC548E918}"/>
              </a:ext>
            </a:extLst>
          </p:cNvPr>
          <p:cNvCxnSpPr/>
          <p:nvPr/>
        </p:nvCxnSpPr>
        <p:spPr>
          <a:xfrm flipV="1">
            <a:off x="3286100" y="3104471"/>
            <a:ext cx="0" cy="7037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Объект 4">
            <a:extLst>
              <a:ext uri="{FF2B5EF4-FFF2-40B4-BE49-F238E27FC236}">
                <a16:creationId xmlns:a16="http://schemas.microsoft.com/office/drawing/2014/main" xmlns="" id="{64CF1A2F-06EA-D557-440F-8A3061CA77DA}"/>
              </a:ext>
            </a:extLst>
          </p:cNvPr>
          <p:cNvSpPr txBox="1">
            <a:spLocks/>
          </p:cNvSpPr>
          <p:nvPr/>
        </p:nvSpPr>
        <p:spPr>
          <a:xfrm>
            <a:off x="3769775" y="6253106"/>
            <a:ext cx="2040589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х=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3.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8068" y="59852"/>
            <a:ext cx="3600400" cy="130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6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7" grpId="0" animBg="1"/>
      <p:bldP spid="18" grpId="0" animBg="1"/>
      <p:bldP spid="19" grpId="0" animBg="1"/>
      <p:bldP spid="24" grpId="0" animBg="1"/>
      <p:bldP spid="29" grpId="0" animBg="1"/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4">
            <a:extLst>
              <a:ext uri="{FF2B5EF4-FFF2-40B4-BE49-F238E27FC236}">
                <a16:creationId xmlns:a16="http://schemas.microsoft.com/office/drawing/2014/main" xmlns="" id="{6457B046-3A98-449A-C61C-26BB00A9A0CC}"/>
              </a:ext>
            </a:extLst>
          </p:cNvPr>
          <p:cNvSpPr txBox="1">
            <a:spLocks/>
          </p:cNvSpPr>
          <p:nvPr/>
        </p:nvSpPr>
        <p:spPr>
          <a:xfrm>
            <a:off x="477788" y="764704"/>
            <a:ext cx="115212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пряма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xmlns="" id="{88B413B4-A5CA-3448-621A-23F6E142695A}"/>
              </a:ext>
            </a:extLst>
          </p:cNvPr>
          <p:cNvSpPr txBox="1">
            <a:spLocks/>
          </p:cNvSpPr>
          <p:nvPr/>
        </p:nvSpPr>
        <p:spPr>
          <a:xfrm>
            <a:off x="542846" y="2157115"/>
            <a:ext cx="115212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обернена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B4331666-BD18-16B9-C532-FBD19981E797}"/>
              </a:ext>
            </a:extLst>
          </p:cNvPr>
          <p:cNvCxnSpPr>
            <a:cxnSpLocks/>
          </p:cNvCxnSpPr>
          <p:nvPr/>
        </p:nvCxnSpPr>
        <p:spPr>
          <a:xfrm flipH="1">
            <a:off x="1629916" y="1700809"/>
            <a:ext cx="648072" cy="2980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F71AB09-40C6-CCDC-F6D4-B1541C759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637" y="1909774"/>
            <a:ext cx="4725530" cy="19624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19B3A71-906A-A174-53CD-197172437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989" y="167891"/>
            <a:ext cx="4869656" cy="1769687"/>
          </a:xfrm>
          <a:prstGeom prst="rect">
            <a:avLst/>
          </a:prstGeom>
        </p:spPr>
      </p:pic>
      <p:sp>
        <p:nvSpPr>
          <p:cNvPr id="9" name="Объект 4">
            <a:extLst>
              <a:ext uri="{FF2B5EF4-FFF2-40B4-BE49-F238E27FC236}">
                <a16:creationId xmlns:a16="http://schemas.microsoft.com/office/drawing/2014/main" xmlns="" id="{90D3DCEE-1CF8-CFF8-6780-0ABF1A864CB1}"/>
              </a:ext>
            </a:extLst>
          </p:cNvPr>
          <p:cNvSpPr txBox="1">
            <a:spLocks/>
          </p:cNvSpPr>
          <p:nvPr/>
        </p:nvSpPr>
        <p:spPr>
          <a:xfrm>
            <a:off x="2061964" y="1506606"/>
            <a:ext cx="4525691" cy="11670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  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endParaRPr lang="uk-UA" sz="1600" b="1" dirty="0" smtClean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1600" b="1" dirty="0" smtClean="0">
                <a:solidFill>
                  <a:srgbClr val="C00000"/>
                </a:solidFill>
              </a:rPr>
              <a:t>ВАНТАЖ за 1 рейс            РЕЙСИ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endParaRPr lang="uk-UA" sz="1600" b="1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1600" b="1" dirty="0" smtClean="0">
                <a:solidFill>
                  <a:srgbClr val="002060"/>
                </a:solidFill>
              </a:rPr>
              <a:t>х автомобілів по 7,5 т – 8 рейсів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b="1" dirty="0">
                <a:solidFill>
                  <a:srgbClr val="002060"/>
                </a:solidFill>
              </a:rPr>
              <a:t>4 автомобілі по   4,5 т –  10 рейсів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endParaRPr lang="uk-UA" sz="1600" b="1" dirty="0" smtClean="0">
              <a:solidFill>
                <a:srgbClr val="00206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uk-UA" sz="2800" b="1" dirty="0">
              <a:solidFill>
                <a:srgbClr val="002060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3354AF49-119C-73F9-04A8-416220FD2980}"/>
              </a:ext>
            </a:extLst>
          </p:cNvPr>
          <p:cNvCxnSpPr/>
          <p:nvPr/>
        </p:nvCxnSpPr>
        <p:spPr>
          <a:xfrm>
            <a:off x="2566020" y="1636398"/>
            <a:ext cx="0" cy="724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66804C30-5125-427B-5155-E3BCC548E918}"/>
              </a:ext>
            </a:extLst>
          </p:cNvPr>
          <p:cNvCxnSpPr/>
          <p:nvPr/>
        </p:nvCxnSpPr>
        <p:spPr>
          <a:xfrm flipV="1">
            <a:off x="6094412" y="1593135"/>
            <a:ext cx="0" cy="6516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Объект 4">
            <a:extLst>
              <a:ext uri="{FF2B5EF4-FFF2-40B4-BE49-F238E27FC236}">
                <a16:creationId xmlns:a16="http://schemas.microsoft.com/office/drawing/2014/main" xmlns="" id="{E3BCC00A-1283-A31F-3442-A3F8472DA699}"/>
              </a:ext>
            </a:extLst>
          </p:cNvPr>
          <p:cNvSpPr txBox="1">
            <a:spLocks/>
          </p:cNvSpPr>
          <p:nvPr/>
        </p:nvSpPr>
        <p:spPr>
          <a:xfrm>
            <a:off x="3838606" y="2754405"/>
            <a:ext cx="193846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 err="1">
                <a:solidFill>
                  <a:srgbClr val="002060"/>
                </a:solidFill>
              </a:rPr>
              <a:t>Розв</a:t>
            </a:r>
            <a:r>
              <a:rPr lang="en-US" sz="2800" b="1" dirty="0">
                <a:solidFill>
                  <a:srgbClr val="002060"/>
                </a:solidFill>
              </a:rPr>
              <a:t>`</a:t>
            </a:r>
            <a:r>
              <a:rPr lang="uk-UA" sz="2800" b="1" dirty="0" err="1">
                <a:solidFill>
                  <a:srgbClr val="002060"/>
                </a:solidFill>
              </a:rPr>
              <a:t>язання</a:t>
            </a:r>
            <a:endParaRPr lang="ru-RU" sz="28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Объект 4">
                <a:extLst>
                  <a:ext uri="{FF2B5EF4-FFF2-40B4-BE49-F238E27FC236}">
                    <a16:creationId xmlns:a16="http://schemas.microsoft.com/office/drawing/2014/main" xmlns="" id="{B75E9829-6BBF-F1AE-6522-03DB47CA8A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7973" y="3473534"/>
                <a:ext cx="1938468" cy="50231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850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7,5х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ru-RU" sz="2800" b="1" dirty="0">
                    <a:solidFill>
                      <a:srgbClr val="002060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17" name="Объект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75E9829-6BBF-F1AE-6522-03DB47CA8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973" y="3473534"/>
                <a:ext cx="1938468" cy="502312"/>
              </a:xfrm>
              <a:prstGeom prst="rect">
                <a:avLst/>
              </a:prstGeom>
              <a:blipFill rotWithShape="0">
                <a:blip r:embed="rId4"/>
                <a:stretch>
                  <a:fillRect t="-8791" b="-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Объект 4">
                <a:extLst>
                  <a:ext uri="{FF2B5EF4-FFF2-40B4-BE49-F238E27FC236}">
                    <a16:creationId xmlns:a16="http://schemas.microsoft.com/office/drawing/2014/main" xmlns="" id="{028FE52F-EAEB-E32A-65E9-2C8FFA5903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93502" y="4031296"/>
                <a:ext cx="1957804" cy="44798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775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>
                    <a:solidFill>
                      <a:srgbClr val="002060"/>
                    </a:solidFill>
                  </a:rPr>
                  <a:t>7</a:t>
                </a:r>
                <a:r>
                  <a:rPr lang="uk-UA" sz="2800" b="1" dirty="0" smtClean="0">
                    <a:solidFill>
                      <a:srgbClr val="002060"/>
                    </a:solidFill>
                  </a:rPr>
                  <a:t>,5х=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ru-RU" sz="2800" b="1" dirty="0">
                    <a:solidFill>
                      <a:srgbClr val="002060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18" name="Объект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28FE52F-EAEB-E32A-65E9-2C8FFA590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502" y="4031296"/>
                <a:ext cx="1957804" cy="447989"/>
              </a:xfrm>
              <a:prstGeom prst="rect">
                <a:avLst/>
              </a:prstGeom>
              <a:blipFill rotWithShape="0">
                <a:blip r:embed="rId5"/>
                <a:stretch>
                  <a:fillRect t="-8434" b="-84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Объект 4">
                <a:extLst>
                  <a:ext uri="{FF2B5EF4-FFF2-40B4-BE49-F238E27FC236}">
                    <a16:creationId xmlns:a16="http://schemas.microsoft.com/office/drawing/2014/main" xmlns="" id="{17D4832B-AE94-4B7F-F61A-834F45B876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7973" y="4582798"/>
                <a:ext cx="2040589" cy="5144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>
                    <a:solidFill>
                      <a:srgbClr val="002060"/>
                    </a:solidFill>
                  </a:rPr>
                  <a:t>7</a:t>
                </a:r>
                <a:r>
                  <a:rPr lang="uk-UA" sz="2800" b="1" dirty="0" smtClean="0">
                    <a:solidFill>
                      <a:srgbClr val="002060"/>
                    </a:solidFill>
                  </a:rPr>
                  <a:t>,5х=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𝟗𝟎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Объект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7D4832B-AE94-4B7F-F61A-834F45B87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973" y="4582798"/>
                <a:ext cx="2040589" cy="514449"/>
              </a:xfrm>
              <a:prstGeom prst="rect">
                <a:avLst/>
              </a:prstGeom>
              <a:blipFill rotWithShape="0">
                <a:blip r:embed="rId6"/>
                <a:stretch>
                  <a:fillRect t="-12903" b="-107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Объект 4">
            <a:extLst>
              <a:ext uri="{FF2B5EF4-FFF2-40B4-BE49-F238E27FC236}">
                <a16:creationId xmlns:a16="http://schemas.microsoft.com/office/drawing/2014/main" xmlns="" id="{64CF1A2F-06EA-D557-440F-8A3061CA77DA}"/>
              </a:ext>
            </a:extLst>
          </p:cNvPr>
          <p:cNvSpPr txBox="1">
            <a:spLocks/>
          </p:cNvSpPr>
          <p:nvPr/>
        </p:nvSpPr>
        <p:spPr>
          <a:xfrm>
            <a:off x="3756807" y="5757248"/>
            <a:ext cx="2040589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х=</a:t>
            </a:r>
            <a:r>
              <a:rPr lang="ru-RU" sz="2800" b="1" dirty="0" smtClean="0">
                <a:solidFill>
                  <a:srgbClr val="002060"/>
                </a:solidFill>
              </a:rPr>
              <a:t>22,5 : 7,5.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5" name="Объект 4">
            <a:extLst>
              <a:ext uri="{FF2B5EF4-FFF2-40B4-BE49-F238E27FC236}">
                <a16:creationId xmlns:a16="http://schemas.microsoft.com/office/drawing/2014/main" xmlns="" id="{F757FC5A-DC04-0034-B3E2-FE5534CE7671}"/>
              </a:ext>
            </a:extLst>
          </p:cNvPr>
          <p:cNvSpPr txBox="1">
            <a:spLocks/>
          </p:cNvSpPr>
          <p:nvPr/>
        </p:nvSpPr>
        <p:spPr>
          <a:xfrm>
            <a:off x="837828" y="6277894"/>
            <a:ext cx="2306267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55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>
                <a:solidFill>
                  <a:srgbClr val="002060"/>
                </a:solidFill>
              </a:rPr>
              <a:t>Відповідь: </a:t>
            </a:r>
            <a:r>
              <a:rPr lang="ru-RU" sz="2800" b="1" dirty="0" smtClean="0">
                <a:solidFill>
                  <a:srgbClr val="002060"/>
                </a:solidFill>
              </a:rPr>
              <a:t>3 </a:t>
            </a:r>
            <a:r>
              <a:rPr lang="ru-RU" sz="2800" b="1" dirty="0" err="1" smtClean="0">
                <a:solidFill>
                  <a:srgbClr val="002060"/>
                </a:solidFill>
              </a:rPr>
              <a:t>машини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6" name="Скругленный прямоугольник 5">
            <a:extLst>
              <a:ext uri="{FF2B5EF4-FFF2-40B4-BE49-F238E27FC236}">
                <a16:creationId xmlns:a16="http://schemas.microsoft.com/office/drawing/2014/main" xmlns="" id="{C985EB07-2355-B37F-3B4C-1A30B52D51F8}"/>
              </a:ext>
            </a:extLst>
          </p:cNvPr>
          <p:cNvSpPr/>
          <p:nvPr/>
        </p:nvSpPr>
        <p:spPr>
          <a:xfrm>
            <a:off x="0" y="-6753"/>
            <a:ext cx="2376264" cy="413291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ПЕРЕВІР СЕБЕ!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9" name="Объект 4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17D4832B-AE94-4B7F-F61A-834F45B876C5}"/>
              </a:ext>
            </a:extLst>
          </p:cNvPr>
          <p:cNvSpPr txBox="1">
            <a:spLocks/>
          </p:cNvSpPr>
          <p:nvPr/>
        </p:nvSpPr>
        <p:spPr>
          <a:xfrm>
            <a:off x="3783528" y="5133872"/>
            <a:ext cx="2040589" cy="5144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>
                <a:solidFill>
                  <a:srgbClr val="002060"/>
                </a:solidFill>
              </a:rPr>
              <a:t>7</a:t>
            </a:r>
            <a:r>
              <a:rPr lang="uk-UA" sz="2800" b="1" dirty="0" smtClean="0">
                <a:solidFill>
                  <a:srgbClr val="002060"/>
                </a:solidFill>
              </a:rPr>
              <a:t>,5х=22,5</a:t>
            </a:r>
            <a:endParaRPr lang="ru-RU" sz="28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Объект 4">
                <a:extLst>
                  <a:ext uri="{FF2B5EF4-FFF2-40B4-BE49-F238E27FC236}">
                    <a16:creationId xmlns:a16="http://schemas.microsoft.com/office/drawing/2014/main" xmlns="" id="{90D3DCEE-1CF8-CFF8-6780-0ABF1A864C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98083" y="2891019"/>
                <a:ext cx="3766592" cy="105605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Font typeface="Arial" pitchFamily="34" charset="0"/>
                  <a:buNone/>
                </a:pPr>
                <a:r>
                  <a:rPr lang="uk-UA" sz="1800" b="1" dirty="0" smtClean="0">
                    <a:solidFill>
                      <a:srgbClr val="C00000"/>
                    </a:solidFill>
                  </a:rPr>
                  <a:t>ВАНТАЖ за 1 рейс  РЕЙСИ    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Font typeface="Arial" pitchFamily="34" charset="0"/>
                  <a:buNone/>
                </a:pPr>
                <a:r>
                  <a:rPr lang="uk-UA" sz="1600" b="1" dirty="0" smtClean="0">
                    <a:solidFill>
                      <a:srgbClr val="002060"/>
                    </a:solidFill>
                  </a:rPr>
                  <a:t>х</a:t>
                </a:r>
                <a14:m>
                  <m:oMath xmlns:m="http://schemas.openxmlformats.org/officeDocument/2006/math">
                    <m:r>
                      <a:rPr lang="uk-UA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uk-UA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uk-UA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uk-UA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uk-UA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uk-UA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uk-UA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uk-UA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uk-UA" sz="1600" b="1" dirty="0" smtClean="0">
                    <a:solidFill>
                      <a:srgbClr val="002060"/>
                    </a:solidFill>
                  </a:rPr>
                  <a:t> х  т – 8 рейсів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1600" b="1" dirty="0">
                    <a:solidFill>
                      <a:srgbClr val="002060"/>
                    </a:solidFill>
                  </a:rPr>
                  <a:t> 4,5</a:t>
                </a:r>
                <a14:m>
                  <m:oMath xmlns:m="http://schemas.openxmlformats.org/officeDocument/2006/math">
                    <m:r>
                      <a:rPr lang="uk-UA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uk-UA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uk-UA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uk-UA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𝟏𝟖</m:t>
                    </m:r>
                    <m:r>
                      <a:rPr lang="uk-UA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uk-UA" sz="1600" b="1" dirty="0">
                    <a:solidFill>
                      <a:srgbClr val="002060"/>
                    </a:solidFill>
                  </a:rPr>
                  <a:t> т –  10 рейсів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Font typeface="Arial" pitchFamily="34" charset="0"/>
                  <a:buNone/>
                </a:pPr>
                <a:endParaRPr lang="uk-UA" sz="1600" b="1" dirty="0" smtClean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0" name="Объект 4">
                <a:extLst>
                  <a:ext uri="{FF2B5EF4-FFF2-40B4-BE49-F238E27FC236}">
                    <a16:creationId xmlns="" xmlns:a16="http://schemas.microsoft.com/office/drawing/2014/main" id="{90D3DCEE-1CF8-CFF8-6780-0ABF1A864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8083" y="2891019"/>
                <a:ext cx="3766592" cy="1056052"/>
              </a:xfrm>
              <a:prstGeom prst="rect">
                <a:avLst/>
              </a:prstGeom>
              <a:blipFill rotWithShape="0">
                <a:blip r:embed="rId7"/>
                <a:stretch>
                  <a:fillRect t="-27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xmlns="" id="{3354AF49-119C-73F9-04A8-416220FD2980}"/>
              </a:ext>
            </a:extLst>
          </p:cNvPr>
          <p:cNvCxnSpPr/>
          <p:nvPr/>
        </p:nvCxnSpPr>
        <p:spPr>
          <a:xfrm>
            <a:off x="117748" y="3104471"/>
            <a:ext cx="0" cy="724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xmlns="" id="{66804C30-5125-427B-5155-E3BCC548E918}"/>
              </a:ext>
            </a:extLst>
          </p:cNvPr>
          <p:cNvCxnSpPr/>
          <p:nvPr/>
        </p:nvCxnSpPr>
        <p:spPr>
          <a:xfrm flipV="1">
            <a:off x="3286100" y="3104471"/>
            <a:ext cx="0" cy="7037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Объект 4">
            <a:extLst>
              <a:ext uri="{FF2B5EF4-FFF2-40B4-BE49-F238E27FC236}">
                <a16:creationId xmlns:a16="http://schemas.microsoft.com/office/drawing/2014/main" xmlns="" id="{64CF1A2F-06EA-D557-440F-8A3061CA77DA}"/>
              </a:ext>
            </a:extLst>
          </p:cNvPr>
          <p:cNvSpPr txBox="1">
            <a:spLocks/>
          </p:cNvSpPr>
          <p:nvPr/>
        </p:nvSpPr>
        <p:spPr>
          <a:xfrm>
            <a:off x="3769775" y="6253106"/>
            <a:ext cx="2040589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х=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3.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8068" y="59852"/>
            <a:ext cx="3600400" cy="1307453"/>
          </a:xfrm>
          <a:prstGeom prst="rect">
            <a:avLst/>
          </a:prstGeom>
        </p:spPr>
      </p:pic>
      <p:sp>
        <p:nvSpPr>
          <p:cNvPr id="28" name="Объект 4">
            <a:extLst>
              <a:ext uri="{FF2B5EF4-FFF2-40B4-BE49-F238E27FC236}">
                <a16:creationId xmlns:a16="http://schemas.microsoft.com/office/drawing/2014/main" xmlns="" id="{523F6513-4BFA-2E14-C1FD-99664E42B934}"/>
              </a:ext>
            </a:extLst>
          </p:cNvPr>
          <p:cNvSpPr txBox="1">
            <a:spLocks/>
          </p:cNvSpPr>
          <p:nvPr/>
        </p:nvSpPr>
        <p:spPr>
          <a:xfrm>
            <a:off x="3820835" y="3046567"/>
            <a:ext cx="1938468" cy="318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7</a:t>
            </a:r>
            <a:r>
              <a:rPr lang="uk-UA" sz="2800" b="1" dirty="0" smtClean="0">
                <a:solidFill>
                  <a:srgbClr val="002060"/>
                </a:solidFill>
              </a:rPr>
              <a:t>,5х: 18 </a:t>
            </a:r>
            <a:r>
              <a:rPr lang="uk-UA" sz="2800" b="1" dirty="0">
                <a:solidFill>
                  <a:srgbClr val="002060"/>
                </a:solidFill>
              </a:rPr>
              <a:t>= </a:t>
            </a:r>
            <a:r>
              <a:rPr lang="uk-UA" sz="2800" b="1" dirty="0" smtClean="0">
                <a:solidFill>
                  <a:srgbClr val="002060"/>
                </a:solidFill>
              </a:rPr>
              <a:t>10 </a:t>
            </a:r>
            <a:r>
              <a:rPr lang="uk-UA" sz="2800" b="1" dirty="0">
                <a:solidFill>
                  <a:srgbClr val="002060"/>
                </a:solidFill>
              </a:rPr>
              <a:t>: 8</a:t>
            </a:r>
            <a:r>
              <a:rPr lang="uk-UA" sz="2800" b="1" dirty="0" smtClean="0">
                <a:solidFill>
                  <a:srgbClr val="002060"/>
                </a:solidFill>
              </a:rPr>
              <a:t>;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1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7" grpId="0" animBg="1"/>
      <p:bldP spid="18" grpId="0" animBg="1"/>
      <p:bldP spid="19" grpId="0" animBg="1"/>
      <p:bldP spid="24" grpId="0" animBg="1"/>
      <p:bldP spid="29" grpId="0" animBg="1"/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4">
            <a:extLst>
              <a:ext uri="{FF2B5EF4-FFF2-40B4-BE49-F238E27FC236}">
                <a16:creationId xmlns:a16="http://schemas.microsoft.com/office/drawing/2014/main" xmlns="" id="{6457B046-3A98-449A-C61C-26BB00A9A0CC}"/>
              </a:ext>
            </a:extLst>
          </p:cNvPr>
          <p:cNvSpPr txBox="1">
            <a:spLocks/>
          </p:cNvSpPr>
          <p:nvPr/>
        </p:nvSpPr>
        <p:spPr>
          <a:xfrm>
            <a:off x="477788" y="764704"/>
            <a:ext cx="115212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пряма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xmlns="" id="{88B413B4-A5CA-3448-621A-23F6E142695A}"/>
              </a:ext>
            </a:extLst>
          </p:cNvPr>
          <p:cNvSpPr txBox="1">
            <a:spLocks/>
          </p:cNvSpPr>
          <p:nvPr/>
        </p:nvSpPr>
        <p:spPr>
          <a:xfrm>
            <a:off x="542846" y="2157115"/>
            <a:ext cx="115212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обернена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B4331666-BD18-16B9-C532-FBD19981E797}"/>
              </a:ext>
            </a:extLst>
          </p:cNvPr>
          <p:cNvCxnSpPr>
            <a:cxnSpLocks/>
          </p:cNvCxnSpPr>
          <p:nvPr/>
        </p:nvCxnSpPr>
        <p:spPr>
          <a:xfrm flipH="1">
            <a:off x="1629916" y="1700809"/>
            <a:ext cx="648072" cy="2980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F71AB09-40C6-CCDC-F6D4-B1541C759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468" y="3466948"/>
            <a:ext cx="4725530" cy="19624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19B3A71-906A-A174-53CD-197172437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342" y="2349317"/>
            <a:ext cx="4869656" cy="1769687"/>
          </a:xfrm>
          <a:prstGeom prst="rect">
            <a:avLst/>
          </a:prstGeom>
        </p:spPr>
      </p:pic>
      <p:sp>
        <p:nvSpPr>
          <p:cNvPr id="9" name="Объект 4">
            <a:extLst>
              <a:ext uri="{FF2B5EF4-FFF2-40B4-BE49-F238E27FC236}">
                <a16:creationId xmlns:a16="http://schemas.microsoft.com/office/drawing/2014/main" xmlns="" id="{90D3DCEE-1CF8-CFF8-6780-0ABF1A864CB1}"/>
              </a:ext>
            </a:extLst>
          </p:cNvPr>
          <p:cNvSpPr txBox="1">
            <a:spLocks/>
          </p:cNvSpPr>
          <p:nvPr/>
        </p:nvSpPr>
        <p:spPr>
          <a:xfrm>
            <a:off x="2061964" y="1506607"/>
            <a:ext cx="5976664" cy="11582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2800" b="1" dirty="0">
                <a:solidFill>
                  <a:srgbClr val="002060"/>
                </a:solidFill>
              </a:rPr>
              <a:t>  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endParaRPr lang="uk-UA" sz="1600" b="1" dirty="0" smtClean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1600" b="1" dirty="0" smtClean="0">
                <a:solidFill>
                  <a:srgbClr val="C00000"/>
                </a:solidFill>
              </a:rPr>
              <a:t>ВАНТАЖ за 1 рейс             РЕЙСИ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1600" b="1" dirty="0" smtClean="0">
                <a:solidFill>
                  <a:srgbClr val="002060"/>
                </a:solidFill>
              </a:rPr>
              <a:t>х автомобілів по   4,5 т </a:t>
            </a:r>
            <a:r>
              <a:rPr lang="uk-UA" sz="1600" b="1" dirty="0">
                <a:solidFill>
                  <a:srgbClr val="002060"/>
                </a:solidFill>
              </a:rPr>
              <a:t>–  </a:t>
            </a:r>
            <a:r>
              <a:rPr lang="uk-UA" sz="1600" b="1" dirty="0" smtClean="0">
                <a:solidFill>
                  <a:srgbClr val="002060"/>
                </a:solidFill>
              </a:rPr>
              <a:t>10 рейсів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1600" b="1" dirty="0" smtClean="0">
                <a:solidFill>
                  <a:srgbClr val="002060"/>
                </a:solidFill>
              </a:rPr>
              <a:t>3 автомобілі по 7,5 т –     8 рейсів</a:t>
            </a:r>
          </a:p>
          <a:p>
            <a:pPr marL="0" indent="0" algn="ctr">
              <a:buFont typeface="Arial" pitchFamily="34" charset="0"/>
              <a:buNone/>
            </a:pPr>
            <a:endParaRPr lang="uk-UA" sz="2800" b="1" dirty="0">
              <a:solidFill>
                <a:srgbClr val="002060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3354AF49-119C-73F9-04A8-416220FD2980}"/>
              </a:ext>
            </a:extLst>
          </p:cNvPr>
          <p:cNvCxnSpPr/>
          <p:nvPr/>
        </p:nvCxnSpPr>
        <p:spPr>
          <a:xfrm>
            <a:off x="3144095" y="1720193"/>
            <a:ext cx="0" cy="724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66804C30-5125-427B-5155-E3BCC548E918}"/>
              </a:ext>
            </a:extLst>
          </p:cNvPr>
          <p:cNvCxnSpPr/>
          <p:nvPr/>
        </p:nvCxnSpPr>
        <p:spPr>
          <a:xfrm flipV="1">
            <a:off x="6886500" y="1895393"/>
            <a:ext cx="0" cy="5234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Объект 4">
            <a:extLst>
              <a:ext uri="{FF2B5EF4-FFF2-40B4-BE49-F238E27FC236}">
                <a16:creationId xmlns:a16="http://schemas.microsoft.com/office/drawing/2014/main" xmlns="" id="{E3BCC00A-1283-A31F-3442-A3F8472DA699}"/>
              </a:ext>
            </a:extLst>
          </p:cNvPr>
          <p:cNvSpPr txBox="1">
            <a:spLocks/>
          </p:cNvSpPr>
          <p:nvPr/>
        </p:nvSpPr>
        <p:spPr>
          <a:xfrm>
            <a:off x="3769775" y="2654052"/>
            <a:ext cx="1938468" cy="2880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800" b="1" dirty="0" err="1">
                <a:solidFill>
                  <a:srgbClr val="002060"/>
                </a:solidFill>
              </a:rPr>
              <a:t>Розв</a:t>
            </a:r>
            <a:r>
              <a:rPr lang="en-US" sz="2800" b="1" dirty="0">
                <a:solidFill>
                  <a:srgbClr val="002060"/>
                </a:solidFill>
              </a:rPr>
              <a:t>`</a:t>
            </a:r>
            <a:r>
              <a:rPr lang="uk-UA" sz="2800" b="1" dirty="0" err="1">
                <a:solidFill>
                  <a:srgbClr val="002060"/>
                </a:solidFill>
              </a:rPr>
              <a:t>язання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6" name="Скругленный прямоугольник 5">
            <a:extLst>
              <a:ext uri="{FF2B5EF4-FFF2-40B4-BE49-F238E27FC236}">
                <a16:creationId xmlns:a16="http://schemas.microsoft.com/office/drawing/2014/main" xmlns="" id="{C985EB07-2355-B37F-3B4C-1A30B52D51F8}"/>
              </a:ext>
            </a:extLst>
          </p:cNvPr>
          <p:cNvSpPr/>
          <p:nvPr/>
        </p:nvSpPr>
        <p:spPr>
          <a:xfrm>
            <a:off x="39906" y="-6753"/>
            <a:ext cx="2782044" cy="632631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Поміркуй та </a:t>
            </a:r>
            <a:r>
              <a:rPr lang="uk-UA" b="1" dirty="0" err="1" smtClean="0">
                <a:solidFill>
                  <a:srgbClr val="FFFF00"/>
                </a:solidFill>
              </a:rPr>
              <a:t>розв</a:t>
            </a:r>
            <a:r>
              <a:rPr lang="en-US" b="1" dirty="0" smtClean="0">
                <a:solidFill>
                  <a:srgbClr val="FFFF00"/>
                </a:solidFill>
              </a:rPr>
              <a:t>`</a:t>
            </a:r>
            <a:r>
              <a:rPr lang="ru-RU" b="1" dirty="0" err="1" smtClean="0">
                <a:solidFill>
                  <a:srgbClr val="FFFF00"/>
                </a:solidFill>
              </a:rPr>
              <a:t>яжи</a:t>
            </a:r>
            <a:r>
              <a:rPr lang="uk-UA" b="1" dirty="0" smtClean="0">
                <a:solidFill>
                  <a:srgbClr val="FFFF00"/>
                </a:solidFill>
              </a:rPr>
              <a:t>!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876676" y="-58902"/>
            <a:ext cx="715533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33333"/>
                </a:solidFill>
              </a:rPr>
              <a:t>ЗАДАЧА,</a:t>
            </a:r>
          </a:p>
          <a:p>
            <a:pPr algn="just"/>
            <a:r>
              <a:rPr lang="ru-RU" b="1" dirty="0" smtClean="0">
                <a:solidFill>
                  <a:srgbClr val="333333"/>
                </a:solidFill>
              </a:rPr>
              <a:t>Для </a:t>
            </a:r>
            <a:r>
              <a:rPr lang="ru-RU" b="1" dirty="0" err="1">
                <a:solidFill>
                  <a:srgbClr val="333333"/>
                </a:solidFill>
              </a:rPr>
              <a:t>перевезення</a:t>
            </a:r>
            <a:r>
              <a:rPr lang="ru-RU" b="1" dirty="0">
                <a:solidFill>
                  <a:srgbClr val="333333"/>
                </a:solidFill>
              </a:rPr>
              <a:t> </a:t>
            </a:r>
            <a:r>
              <a:rPr lang="ru-RU" b="1" dirty="0" err="1">
                <a:solidFill>
                  <a:srgbClr val="333333"/>
                </a:solidFill>
              </a:rPr>
              <a:t>деякого</a:t>
            </a:r>
            <a:r>
              <a:rPr lang="ru-RU" b="1" dirty="0">
                <a:solidFill>
                  <a:srgbClr val="333333"/>
                </a:solidFill>
              </a:rPr>
              <a:t> </a:t>
            </a:r>
            <a:r>
              <a:rPr lang="ru-RU" b="1" dirty="0" err="1">
                <a:solidFill>
                  <a:srgbClr val="333333"/>
                </a:solidFill>
              </a:rPr>
              <a:t>вантажу</a:t>
            </a:r>
            <a:r>
              <a:rPr lang="ru-RU" b="1" dirty="0">
                <a:solidFill>
                  <a:srgbClr val="333333"/>
                </a:solidFill>
              </a:rPr>
              <a:t> 3 </a:t>
            </a:r>
            <a:r>
              <a:rPr lang="ru-RU" b="1" dirty="0" err="1">
                <a:solidFill>
                  <a:srgbClr val="333333"/>
                </a:solidFill>
              </a:rPr>
              <a:t>машини</a:t>
            </a:r>
            <a:r>
              <a:rPr lang="ru-RU" b="1" dirty="0">
                <a:solidFill>
                  <a:srgbClr val="333333"/>
                </a:solidFill>
              </a:rPr>
              <a:t> </a:t>
            </a:r>
            <a:r>
              <a:rPr lang="ru-RU" b="1" dirty="0" err="1">
                <a:solidFill>
                  <a:srgbClr val="333333"/>
                </a:solidFill>
              </a:rPr>
              <a:t>вантажопідйомністю</a:t>
            </a:r>
            <a:r>
              <a:rPr lang="ru-RU" b="1" dirty="0">
                <a:solidFill>
                  <a:srgbClr val="333333"/>
                </a:solidFill>
              </a:rPr>
              <a:t> 7,5 т </a:t>
            </a:r>
            <a:r>
              <a:rPr lang="ru-RU" b="1" dirty="0" err="1">
                <a:solidFill>
                  <a:srgbClr val="333333"/>
                </a:solidFill>
              </a:rPr>
              <a:t>здійснили</a:t>
            </a:r>
            <a:r>
              <a:rPr lang="ru-RU" b="1" dirty="0">
                <a:solidFill>
                  <a:srgbClr val="333333"/>
                </a:solidFill>
              </a:rPr>
              <a:t> по 8 </a:t>
            </a:r>
            <a:r>
              <a:rPr lang="ru-RU" b="1" dirty="0" err="1">
                <a:solidFill>
                  <a:srgbClr val="333333"/>
                </a:solidFill>
              </a:rPr>
              <a:t>рейсів</a:t>
            </a:r>
            <a:r>
              <a:rPr lang="ru-RU" b="1" dirty="0">
                <a:solidFill>
                  <a:srgbClr val="333333"/>
                </a:solidFill>
              </a:rPr>
              <a:t>. </a:t>
            </a:r>
            <a:endParaRPr lang="ru-RU" b="1" dirty="0" smtClean="0">
              <a:solidFill>
                <a:srgbClr val="333333"/>
              </a:solidFill>
            </a:endParaRPr>
          </a:p>
          <a:p>
            <a:pPr algn="just"/>
            <a:r>
              <a:rPr lang="ru-RU" b="1" dirty="0" err="1" smtClean="0">
                <a:solidFill>
                  <a:srgbClr val="333333"/>
                </a:solidFill>
              </a:rPr>
              <a:t>Скільки</a:t>
            </a:r>
            <a:r>
              <a:rPr lang="ru-RU" b="1" dirty="0" smtClean="0">
                <a:solidFill>
                  <a:srgbClr val="333333"/>
                </a:solidFill>
              </a:rPr>
              <a:t> </a:t>
            </a:r>
            <a:r>
              <a:rPr lang="ru-RU" b="1" dirty="0">
                <a:solidFill>
                  <a:srgbClr val="333333"/>
                </a:solidFill>
              </a:rPr>
              <a:t>треба машин </a:t>
            </a:r>
            <a:r>
              <a:rPr lang="ru-RU" b="1" dirty="0" err="1">
                <a:solidFill>
                  <a:srgbClr val="333333"/>
                </a:solidFill>
              </a:rPr>
              <a:t>вантажопідйомністю</a:t>
            </a:r>
            <a:r>
              <a:rPr lang="ru-RU" b="1" dirty="0">
                <a:solidFill>
                  <a:srgbClr val="333333"/>
                </a:solidFill>
              </a:rPr>
              <a:t> 4,5 т, </a:t>
            </a:r>
            <a:r>
              <a:rPr lang="ru-RU" b="1" dirty="0" err="1">
                <a:solidFill>
                  <a:srgbClr val="333333"/>
                </a:solidFill>
              </a:rPr>
              <a:t>щоб</a:t>
            </a:r>
            <a:r>
              <a:rPr lang="ru-RU" b="1" dirty="0">
                <a:solidFill>
                  <a:srgbClr val="333333"/>
                </a:solidFill>
              </a:rPr>
              <a:t> на </a:t>
            </a:r>
            <a:r>
              <a:rPr lang="ru-RU" b="1" dirty="0" err="1">
                <a:solidFill>
                  <a:srgbClr val="333333"/>
                </a:solidFill>
              </a:rPr>
              <a:t>перевезення</a:t>
            </a:r>
            <a:r>
              <a:rPr lang="ru-RU" b="1" dirty="0">
                <a:solidFill>
                  <a:srgbClr val="333333"/>
                </a:solidFill>
              </a:rPr>
              <a:t> </a:t>
            </a:r>
            <a:r>
              <a:rPr lang="ru-RU" b="1" dirty="0" err="1">
                <a:solidFill>
                  <a:srgbClr val="333333"/>
                </a:solidFill>
              </a:rPr>
              <a:t>вантажу</a:t>
            </a:r>
            <a:r>
              <a:rPr lang="ru-RU" b="1" dirty="0">
                <a:solidFill>
                  <a:srgbClr val="333333"/>
                </a:solidFill>
              </a:rPr>
              <a:t> </a:t>
            </a:r>
            <a:r>
              <a:rPr lang="ru-RU" b="1" dirty="0" err="1">
                <a:solidFill>
                  <a:srgbClr val="333333"/>
                </a:solidFill>
              </a:rPr>
              <a:t>знадобилося</a:t>
            </a:r>
            <a:r>
              <a:rPr lang="ru-RU" b="1" dirty="0">
                <a:solidFill>
                  <a:srgbClr val="333333"/>
                </a:solidFill>
              </a:rPr>
              <a:t> 10 </a:t>
            </a:r>
            <a:r>
              <a:rPr lang="ru-RU" b="1" dirty="0" err="1">
                <a:solidFill>
                  <a:srgbClr val="333333"/>
                </a:solidFill>
              </a:rPr>
              <a:t>рейсів</a:t>
            </a:r>
            <a:r>
              <a:rPr lang="ru-RU" b="1" dirty="0">
                <a:solidFill>
                  <a:srgbClr val="333333"/>
                </a:solidFill>
              </a:rPr>
              <a:t>?</a:t>
            </a:r>
            <a:endParaRPr lang="ru-RU" b="1" dirty="0"/>
          </a:p>
        </p:txBody>
      </p:sp>
      <p:sp>
        <p:nvSpPr>
          <p:cNvPr id="30" name="Объект 4">
            <a:extLst>
              <a:ext uri="{FF2B5EF4-FFF2-40B4-BE49-F238E27FC236}">
                <a16:creationId xmlns:a16="http://schemas.microsoft.com/office/drawing/2014/main" xmlns="" id="{90D3DCEE-1CF8-CFF8-6780-0ABF1A864CB1}"/>
              </a:ext>
            </a:extLst>
          </p:cNvPr>
          <p:cNvSpPr txBox="1">
            <a:spLocks/>
          </p:cNvSpPr>
          <p:nvPr/>
        </p:nvSpPr>
        <p:spPr>
          <a:xfrm>
            <a:off x="-188322" y="2803675"/>
            <a:ext cx="3766592" cy="167824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uk-UA" sz="1600" b="1" dirty="0" smtClean="0">
                <a:solidFill>
                  <a:srgbClr val="C00000"/>
                </a:solidFill>
              </a:rPr>
              <a:t>ВАНТАЖ за 1 рейс </a:t>
            </a:r>
            <a:r>
              <a:rPr lang="uk-UA" sz="1800" b="1" dirty="0" smtClean="0">
                <a:solidFill>
                  <a:srgbClr val="C00000"/>
                </a:solidFill>
              </a:rPr>
              <a:t>РЕЙСИ    </a:t>
            </a:r>
          </a:p>
          <a:p>
            <a:pPr marL="0" indent="0" algn="ctr">
              <a:buFont typeface="Arial" pitchFamily="34" charset="0"/>
              <a:buNone/>
            </a:pPr>
            <a:endParaRPr lang="uk-UA" sz="2800" b="1" dirty="0">
              <a:solidFill>
                <a:srgbClr val="002060"/>
              </a:solidFill>
            </a:endParaRP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xmlns="" id="{3354AF49-119C-73F9-04A8-416220FD2980}"/>
              </a:ext>
            </a:extLst>
          </p:cNvPr>
          <p:cNvCxnSpPr/>
          <p:nvPr/>
        </p:nvCxnSpPr>
        <p:spPr>
          <a:xfrm>
            <a:off x="117748" y="3104471"/>
            <a:ext cx="0" cy="724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xmlns="" id="{66804C30-5125-427B-5155-E3BCC548E918}"/>
              </a:ext>
            </a:extLst>
          </p:cNvPr>
          <p:cNvCxnSpPr/>
          <p:nvPr/>
        </p:nvCxnSpPr>
        <p:spPr>
          <a:xfrm flipV="1">
            <a:off x="3286100" y="3284801"/>
            <a:ext cx="0" cy="5234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2876676" y="-123439"/>
            <a:ext cx="715533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33333"/>
                </a:solidFill>
              </a:rPr>
              <a:t>ЗАДАЧА,</a:t>
            </a:r>
          </a:p>
          <a:p>
            <a:pPr algn="just"/>
            <a:r>
              <a:rPr lang="ru-RU" b="1" dirty="0" smtClean="0">
                <a:solidFill>
                  <a:srgbClr val="333333"/>
                </a:solidFill>
              </a:rPr>
              <a:t>Для </a:t>
            </a:r>
            <a:r>
              <a:rPr lang="ru-RU" b="1" dirty="0" err="1">
                <a:solidFill>
                  <a:srgbClr val="333333"/>
                </a:solidFill>
              </a:rPr>
              <a:t>перевезення</a:t>
            </a:r>
            <a:r>
              <a:rPr lang="ru-RU" b="1" dirty="0">
                <a:solidFill>
                  <a:srgbClr val="333333"/>
                </a:solidFill>
              </a:rPr>
              <a:t> </a:t>
            </a:r>
            <a:r>
              <a:rPr lang="ru-RU" b="1" dirty="0" err="1">
                <a:solidFill>
                  <a:srgbClr val="333333"/>
                </a:solidFill>
              </a:rPr>
              <a:t>деякого</a:t>
            </a:r>
            <a:r>
              <a:rPr lang="ru-RU" b="1" dirty="0">
                <a:solidFill>
                  <a:srgbClr val="333333"/>
                </a:solidFill>
              </a:rPr>
              <a:t> </a:t>
            </a:r>
            <a:r>
              <a:rPr lang="ru-RU" b="1" dirty="0" err="1">
                <a:solidFill>
                  <a:srgbClr val="333333"/>
                </a:solidFill>
              </a:rPr>
              <a:t>вантажу</a:t>
            </a:r>
            <a:r>
              <a:rPr lang="ru-RU" b="1" dirty="0">
                <a:solidFill>
                  <a:srgbClr val="333333"/>
                </a:solidFill>
              </a:rPr>
              <a:t> 3 </a:t>
            </a:r>
            <a:r>
              <a:rPr lang="ru-RU" b="1" dirty="0" err="1">
                <a:solidFill>
                  <a:srgbClr val="333333"/>
                </a:solidFill>
              </a:rPr>
              <a:t>машини</a:t>
            </a:r>
            <a:r>
              <a:rPr lang="ru-RU" b="1" dirty="0">
                <a:solidFill>
                  <a:srgbClr val="333333"/>
                </a:solidFill>
              </a:rPr>
              <a:t> </a:t>
            </a:r>
            <a:r>
              <a:rPr lang="ru-RU" b="1" dirty="0" err="1">
                <a:solidFill>
                  <a:srgbClr val="333333"/>
                </a:solidFill>
              </a:rPr>
              <a:t>вантажопідйомністю</a:t>
            </a:r>
            <a:r>
              <a:rPr lang="ru-RU" b="1" dirty="0">
                <a:solidFill>
                  <a:srgbClr val="333333"/>
                </a:solidFill>
              </a:rPr>
              <a:t> 7,5 т </a:t>
            </a:r>
            <a:r>
              <a:rPr lang="ru-RU" b="1" dirty="0" err="1">
                <a:solidFill>
                  <a:srgbClr val="333333"/>
                </a:solidFill>
              </a:rPr>
              <a:t>здійснили</a:t>
            </a:r>
            <a:r>
              <a:rPr lang="ru-RU" b="1" dirty="0">
                <a:solidFill>
                  <a:srgbClr val="333333"/>
                </a:solidFill>
              </a:rPr>
              <a:t> по 8 </a:t>
            </a:r>
            <a:r>
              <a:rPr lang="ru-RU" b="1" dirty="0" err="1">
                <a:solidFill>
                  <a:srgbClr val="333333"/>
                </a:solidFill>
              </a:rPr>
              <a:t>рейсів</a:t>
            </a:r>
            <a:r>
              <a:rPr lang="ru-RU" b="1" dirty="0">
                <a:solidFill>
                  <a:srgbClr val="333333"/>
                </a:solidFill>
              </a:rPr>
              <a:t>. </a:t>
            </a:r>
            <a:endParaRPr lang="ru-RU" b="1" dirty="0" smtClean="0">
              <a:solidFill>
                <a:srgbClr val="333333"/>
              </a:solidFill>
            </a:endParaRPr>
          </a:p>
          <a:p>
            <a:pPr algn="just"/>
            <a:r>
              <a:rPr lang="ru-RU" b="1" dirty="0" err="1" smtClean="0">
                <a:solidFill>
                  <a:srgbClr val="333333"/>
                </a:solidFill>
              </a:rPr>
              <a:t>Скільки</a:t>
            </a:r>
            <a:r>
              <a:rPr lang="ru-RU" b="1" dirty="0" smtClean="0">
                <a:solidFill>
                  <a:srgbClr val="333333"/>
                </a:solidFill>
              </a:rPr>
              <a:t> </a:t>
            </a:r>
            <a:r>
              <a:rPr lang="ru-RU" b="1" dirty="0">
                <a:solidFill>
                  <a:srgbClr val="333333"/>
                </a:solidFill>
              </a:rPr>
              <a:t>треба машин </a:t>
            </a:r>
            <a:r>
              <a:rPr lang="ru-RU" b="1" dirty="0" err="1">
                <a:solidFill>
                  <a:srgbClr val="333333"/>
                </a:solidFill>
              </a:rPr>
              <a:t>вантажопідйомністю</a:t>
            </a:r>
            <a:r>
              <a:rPr lang="ru-RU" b="1" dirty="0">
                <a:solidFill>
                  <a:srgbClr val="333333"/>
                </a:solidFill>
              </a:rPr>
              <a:t> 4,5 т, </a:t>
            </a:r>
            <a:r>
              <a:rPr lang="ru-RU" b="1" dirty="0" err="1">
                <a:solidFill>
                  <a:srgbClr val="333333"/>
                </a:solidFill>
              </a:rPr>
              <a:t>щоб</a:t>
            </a:r>
            <a:r>
              <a:rPr lang="ru-RU" b="1" dirty="0">
                <a:solidFill>
                  <a:srgbClr val="333333"/>
                </a:solidFill>
              </a:rPr>
              <a:t> на </a:t>
            </a:r>
            <a:r>
              <a:rPr lang="ru-RU" b="1" dirty="0" err="1">
                <a:solidFill>
                  <a:srgbClr val="333333"/>
                </a:solidFill>
              </a:rPr>
              <a:t>перевезення</a:t>
            </a:r>
            <a:r>
              <a:rPr lang="ru-RU" b="1" dirty="0">
                <a:solidFill>
                  <a:srgbClr val="333333"/>
                </a:solidFill>
              </a:rPr>
              <a:t> </a:t>
            </a:r>
            <a:r>
              <a:rPr lang="ru-RU" b="1" dirty="0" err="1">
                <a:solidFill>
                  <a:srgbClr val="333333"/>
                </a:solidFill>
              </a:rPr>
              <a:t>вантажу</a:t>
            </a:r>
            <a:r>
              <a:rPr lang="ru-RU" b="1" dirty="0">
                <a:solidFill>
                  <a:srgbClr val="333333"/>
                </a:solidFill>
              </a:rPr>
              <a:t> </a:t>
            </a:r>
            <a:r>
              <a:rPr lang="ru-RU" b="1" dirty="0" err="1">
                <a:solidFill>
                  <a:srgbClr val="333333"/>
                </a:solidFill>
              </a:rPr>
              <a:t>знадобилося</a:t>
            </a:r>
            <a:r>
              <a:rPr lang="ru-RU" b="1" dirty="0">
                <a:solidFill>
                  <a:srgbClr val="333333"/>
                </a:solidFill>
              </a:rPr>
              <a:t> 10 </a:t>
            </a:r>
            <a:r>
              <a:rPr lang="ru-RU" b="1" dirty="0" err="1">
                <a:solidFill>
                  <a:srgbClr val="333333"/>
                </a:solidFill>
              </a:rPr>
              <a:t>рейсів</a:t>
            </a:r>
            <a:r>
              <a:rPr lang="ru-RU" b="1" dirty="0">
                <a:solidFill>
                  <a:srgbClr val="333333"/>
                </a:solidFill>
              </a:rPr>
              <a:t>?</a:t>
            </a:r>
            <a:endParaRPr lang="ru-RU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0652" y="4968068"/>
            <a:ext cx="495300" cy="657225"/>
          </a:xfrm>
          <a:prstGeom prst="rect">
            <a:avLst/>
          </a:prstGeom>
        </p:spPr>
      </p:pic>
      <p:sp>
        <p:nvSpPr>
          <p:cNvPr id="35" name="Скругленный прямоугольник 34"/>
          <p:cNvSpPr/>
          <p:nvPr/>
        </p:nvSpPr>
        <p:spPr>
          <a:xfrm>
            <a:off x="2061964" y="5187771"/>
            <a:ext cx="1845940" cy="483332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на </a:t>
            </a:r>
            <a:r>
              <a:rPr lang="uk-UA" b="1" dirty="0" smtClean="0">
                <a:solidFill>
                  <a:srgbClr val="FFFF00"/>
                </a:solidFill>
              </a:rPr>
              <a:t>15.11.22р</a:t>
            </a:r>
            <a:r>
              <a:rPr lang="uk-UA" dirty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2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45318" y="404665"/>
            <a:ext cx="48965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4000" b="1" i="1" dirty="0">
                <a:solidFill>
                  <a:srgbClr val="34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Розум полягає</a:t>
            </a:r>
          </a:p>
          <a:p>
            <a:pPr>
              <a:lnSpc>
                <a:spcPct val="150000"/>
              </a:lnSpc>
            </a:pPr>
            <a:r>
              <a:rPr lang="uk-UA" sz="4000" b="1" i="1" dirty="0">
                <a:solidFill>
                  <a:srgbClr val="34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тільки в знаннях, </a:t>
            </a:r>
          </a:p>
          <a:p>
            <a:pPr>
              <a:lnSpc>
                <a:spcPct val="150000"/>
              </a:lnSpc>
            </a:pPr>
            <a:r>
              <a:rPr lang="uk-UA" sz="4000" b="1" i="1" dirty="0">
                <a:solidFill>
                  <a:srgbClr val="34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 й в умінні </a:t>
            </a:r>
          </a:p>
          <a:p>
            <a:pPr>
              <a:lnSpc>
                <a:spcPct val="150000"/>
              </a:lnSpc>
            </a:pPr>
            <a:r>
              <a:rPr lang="uk-UA" sz="4000" b="1" i="1" dirty="0">
                <a:solidFill>
                  <a:srgbClr val="34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застосовувати </a:t>
            </a:r>
          </a:p>
          <a:p>
            <a:pPr>
              <a:lnSpc>
                <a:spcPct val="150000"/>
              </a:lnSpc>
            </a:pPr>
            <a:r>
              <a:rPr lang="uk-UA" sz="4000" b="1" i="1" dirty="0">
                <a:solidFill>
                  <a:srgbClr val="34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знання  на практиці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93590" y="537321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я</a:t>
            </a:r>
          </a:p>
        </p:txBody>
      </p:sp>
      <p:pic>
        <p:nvPicPr>
          <p:cNvPr id="5" name="Picture 2" descr="Древний мир Записи в рубрике Древний мир Дневник Анастасия_Павлинова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3932" y="177183"/>
            <a:ext cx="3528392" cy="493646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844183" y="5173162"/>
            <a:ext cx="34787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400" b="1" i="1" dirty="0">
                <a:solidFill>
                  <a:srgbClr val="B60A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Аристотель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2147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3286100" y="115010"/>
            <a:ext cx="8040960" cy="663352"/>
          </a:xfrm>
          <a:solidFill>
            <a:srgbClr val="0070C0"/>
          </a:solidFill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Char char="ü"/>
              <a:defRPr/>
            </a:pPr>
            <a:r>
              <a:rPr lang="uk-UA" sz="7200" dirty="0">
                <a:solidFill>
                  <a:srgbClr val="FFFF00"/>
                </a:solidFill>
              </a:rPr>
              <a:t>     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Домашнє завдання!</a:t>
            </a:r>
          </a:p>
        </p:txBody>
      </p:sp>
      <p:pic>
        <p:nvPicPr>
          <p:cNvPr id="138243" name="Picture 10" descr="http://harcoboe.net/storage/image/39/public/bbpenci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10729191" cy="590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38228" y="1054046"/>
            <a:ext cx="3600400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514350" indent="-514350" algn="ctr">
              <a:spcBef>
                <a:spcPct val="20000"/>
              </a:spcBef>
              <a:defRPr/>
            </a:pPr>
            <a:r>
              <a:rPr lang="uk-UA" altLang="ru-RU" sz="2800" b="1" dirty="0">
                <a:solidFill>
                  <a:srgbClr val="92D050"/>
                </a:solidFill>
                <a:cs typeface="Arial"/>
              </a:rPr>
              <a:t>ПРАКТИКА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69876" y="113421"/>
            <a:ext cx="1845940" cy="483332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на </a:t>
            </a:r>
            <a:r>
              <a:rPr lang="uk-UA" b="1" dirty="0" smtClean="0">
                <a:solidFill>
                  <a:srgbClr val="FFFF00"/>
                </a:solidFill>
              </a:rPr>
              <a:t>15.11.22р</a:t>
            </a:r>
            <a:r>
              <a:rPr lang="uk-UA" dirty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6821"/>
            <a:ext cx="495300" cy="6572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1">
                <a:extLst>
                  <a:ext uri="{FF2B5EF4-FFF2-40B4-BE49-F238E27FC236}">
                    <a16:creationId xmlns:a16="http://schemas.microsoft.com/office/drawing/2014/main" xmlns="" id="{31B39CAD-BBF8-A4A8-A5A3-B67323B4A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8028" y="1726992"/>
                <a:ext cx="7200800" cy="3970318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lvl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AutoNum type="arabicPeriod"/>
                  <a:tabLst/>
                </a:pPr>
                <a:r>
                  <a:rPr lang="ru-RU" altLang="ru-RU" b="1" dirty="0" err="1" smtClean="0">
                    <a:solidFill>
                      <a:schemeClr val="bg1"/>
                    </a:solidFill>
                  </a:rPr>
                  <a:t>О</a:t>
                </a:r>
                <a:r>
                  <a:rPr kumimoji="0" lang="ru-RU" altLang="ru-RU" sz="1800" b="1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працювати</a:t>
                </a:r>
                <a:r>
                  <a:rPr kumimoji="0" lang="ru-RU" altLang="ru-RU" sz="18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kumimoji="0" lang="ru-RU" altLang="ru-RU" sz="1800" b="1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презентацію</a:t>
                </a:r>
                <a:r>
                  <a:rPr kumimoji="0" lang="ru-RU" altLang="ru-RU" sz="18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  до уроку та </a:t>
                </a:r>
                <a:r>
                  <a:rPr kumimoji="0" lang="ru-RU" altLang="ru-RU" sz="1800" b="1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перевірити</a:t>
                </a:r>
                <a:r>
                  <a:rPr kumimoji="0" lang="ru-RU" altLang="ru-RU" sz="1800" b="1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kumimoji="0" lang="ru-RU" altLang="ru-RU" sz="1800" b="1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розв</a:t>
                </a:r>
                <a:r>
                  <a:rPr kumimoji="0" lang="en-US" altLang="ru-RU" sz="1800" b="1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`</a:t>
                </a:r>
                <a:r>
                  <a:rPr kumimoji="0" lang="uk-UA" altLang="ru-RU" sz="1800" b="1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язання</a:t>
                </a:r>
                <a:r>
                  <a:rPr kumimoji="0" lang="uk-UA" altLang="ru-RU" sz="1800" b="1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 Задачі1, Задачі 2, Задачі </a:t>
                </a:r>
                <a:r>
                  <a:rPr kumimoji="0" lang="uk-UA" altLang="ru-RU" sz="1800" b="1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6</a:t>
                </a:r>
              </a:p>
              <a:p>
                <a:pPr marR="0" lvl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lang="ru-RU" altLang="ru-RU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uk-UA" altLang="ru-RU" b="1" i="1" dirty="0" smtClean="0">
                    <a:solidFill>
                      <a:schemeClr val="bg1"/>
                    </a:solidFill>
                  </a:rPr>
                  <a:t>з Математичного тренажеру </a:t>
                </a:r>
                <a:r>
                  <a:rPr lang="uk-UA" altLang="ru-RU" b="1" i="1" dirty="0">
                    <a:solidFill>
                      <a:schemeClr val="bg1"/>
                    </a:solidFill>
                  </a:rPr>
                  <a:t>5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uk-UA" altLang="ru-RU" b="1" i="1" dirty="0">
                    <a:solidFill>
                      <a:schemeClr val="bg1"/>
                    </a:solidFill>
                  </a:rPr>
                  <a:t> «Використання понять «Пряма пропорційність»  й «Обернена пропорційність» під час </a:t>
                </a:r>
                <a:r>
                  <a:rPr lang="uk-UA" altLang="ru-RU" b="1" i="1" dirty="0" err="1">
                    <a:solidFill>
                      <a:schemeClr val="bg1"/>
                    </a:solidFill>
                  </a:rPr>
                  <a:t>розв</a:t>
                </a:r>
                <a:r>
                  <a:rPr lang="en-US" altLang="ru-RU" b="1" i="1" dirty="0">
                    <a:solidFill>
                      <a:schemeClr val="bg1"/>
                    </a:solidFill>
                  </a:rPr>
                  <a:t>`</a:t>
                </a:r>
                <a:r>
                  <a:rPr lang="uk-UA" altLang="ru-RU" b="1" i="1" dirty="0" err="1">
                    <a:solidFill>
                      <a:schemeClr val="bg1"/>
                    </a:solidFill>
                  </a:rPr>
                  <a:t>язування</a:t>
                </a:r>
                <a:r>
                  <a:rPr lang="uk-UA" altLang="ru-RU" b="1" i="1" dirty="0">
                    <a:solidFill>
                      <a:schemeClr val="bg1"/>
                    </a:solidFill>
                  </a:rPr>
                  <a:t> задач</a:t>
                </a:r>
                <a:r>
                  <a:rPr lang="uk-UA" altLang="ru-RU" b="1" i="1" dirty="0" smtClean="0">
                    <a:solidFill>
                      <a:schemeClr val="bg1"/>
                    </a:solidFill>
                  </a:rPr>
                  <a:t>».</a:t>
                </a:r>
                <a:endParaRPr lang="ru-RU" altLang="ru-RU" b="1" i="1" dirty="0">
                  <a:solidFill>
                    <a:schemeClr val="bg1"/>
                  </a:solidFill>
                </a:endParaRPr>
              </a:p>
              <a:p>
                <a:pPr marR="0" lvl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lang="ru-RU" altLang="ru-RU" b="1" dirty="0">
                  <a:solidFill>
                    <a:schemeClr val="bg1"/>
                  </a:solidFill>
                </a:endParaRPr>
              </a:p>
              <a:p>
                <a:pPr marR="0" lvl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ru-RU" altLang="ru-RU" sz="18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2. </a:t>
                </a:r>
                <a:r>
                  <a:rPr kumimoji="0" lang="ru-RU" altLang="ru-RU" sz="1800" b="1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Виконати</a:t>
                </a:r>
                <a:r>
                  <a:rPr kumimoji="0" lang="ru-RU" altLang="ru-RU" sz="18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kumimoji="0" lang="ru-RU" altLang="ru-RU" sz="1800" b="1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Картку</a:t>
                </a:r>
                <a:r>
                  <a:rPr kumimoji="0" lang="ru-RU" altLang="ru-RU" sz="1800" b="1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  5  робота «Агент Х-3</a:t>
                </a:r>
                <a:r>
                  <a:rPr kumimoji="0" lang="ru-RU" altLang="ru-RU" sz="1800" b="1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».</a:t>
                </a:r>
                <a:endParaRPr kumimoji="0" lang="ru-RU" altLang="ru-RU" sz="1800" b="1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uk-UA" altLang="ru-RU" b="1" dirty="0" smtClean="0">
                    <a:solidFill>
                      <a:schemeClr val="bg1"/>
                    </a:solidFill>
                  </a:rPr>
                  <a:t>3. Виконати Картку 5 робота «Агент </a:t>
                </a:r>
                <a14:m>
                  <m:oMath xmlns:m="http://schemas.openxmlformats.org/officeDocument/2006/math">
                    <m:r>
                      <a:rPr lang="uk-UA" altLang="ru-RU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ru-RU" altLang="ru-RU" b="1" dirty="0">
                    <a:solidFill>
                      <a:schemeClr val="bg1"/>
                    </a:solidFill>
                  </a:rPr>
                  <a:t> » </a:t>
                </a:r>
                <a:r>
                  <a:rPr lang="ru-RU" altLang="ru-RU" b="1" dirty="0" smtClean="0">
                    <a:solidFill>
                      <a:schemeClr val="bg1"/>
                    </a:solidFill>
                  </a:rPr>
                  <a:t>.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b="1" dirty="0" smtClean="0">
                  <a:solidFill>
                    <a:schemeClr val="bg1"/>
                  </a:solidFill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uk-UA" altLang="ru-RU" b="1" dirty="0" smtClean="0">
                    <a:solidFill>
                      <a:schemeClr val="bg1"/>
                    </a:solidFill>
                  </a:rPr>
                  <a:t>ДОДАТКОВО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uk-UA" altLang="ru-RU" b="1" dirty="0" smtClean="0">
                    <a:solidFill>
                      <a:schemeClr val="bg1"/>
                    </a:solidFill>
                  </a:rPr>
                  <a:t>4. </a:t>
                </a:r>
                <a:r>
                  <a:rPr lang="uk-UA" altLang="ru-RU" b="1" dirty="0" err="1" smtClean="0">
                    <a:solidFill>
                      <a:schemeClr val="bg1"/>
                    </a:solidFill>
                  </a:rPr>
                  <a:t>Розв</a:t>
                </a:r>
                <a:r>
                  <a:rPr lang="en-US" altLang="ru-RU" b="1" dirty="0" smtClean="0">
                    <a:solidFill>
                      <a:schemeClr val="bg1"/>
                    </a:solidFill>
                  </a:rPr>
                  <a:t>`</a:t>
                </a:r>
                <a:r>
                  <a:rPr lang="uk-UA" altLang="ru-RU" b="1" dirty="0" err="1" smtClean="0">
                    <a:solidFill>
                      <a:schemeClr val="bg1"/>
                    </a:solidFill>
                  </a:rPr>
                  <a:t>язати</a:t>
                </a:r>
                <a:r>
                  <a:rPr lang="uk-UA" altLang="ru-RU" b="1" dirty="0" smtClean="0">
                    <a:solidFill>
                      <a:schemeClr val="bg1"/>
                    </a:solidFill>
                  </a:rPr>
                  <a:t> задачу </a:t>
                </a:r>
                <a:r>
                  <a:rPr lang="uk-UA" altLang="ru-RU" b="1" dirty="0" smtClean="0">
                    <a:solidFill>
                      <a:schemeClr val="bg1"/>
                    </a:solidFill>
                  </a:rPr>
                  <a:t>зі слайду 29 (подібну до Задачі 6 в Математичному тренажері 5).</a:t>
                </a:r>
                <a:endParaRPr lang="ru-RU" altLang="ru-RU" b="1" dirty="0">
                  <a:solidFill>
                    <a:schemeClr val="bg1"/>
                  </a:solidFill>
                </a:endParaRPr>
              </a:p>
              <a:p>
                <a:pPr marL="342900" marR="0" lvl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AutoNum type="arabicPeriod"/>
                  <a:tabLst/>
                </a:pPr>
                <a:endParaRPr kumimoji="0" lang="ru-RU" altLang="ru-RU" sz="1800" b="1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  <a:p>
                <a:pPr marL="342900" marR="0" lvl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AutoNum type="arabicPeriod"/>
                  <a:tabLst/>
                </a:pPr>
                <a:endParaRPr kumimoji="0" lang="ru-RU" altLang="ru-RU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mc:Choice>
        <mc:Fallback>
          <p:sp>
            <p:nvSpPr>
              <p:cNvPr id="9" name="Rectangle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1B39CAD-BBF8-A4A8-A5A3-B67323B4AD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8028" y="1726992"/>
                <a:ext cx="7200800" cy="3970318"/>
              </a:xfrm>
              <a:prstGeom prst="rect">
                <a:avLst/>
              </a:prstGeom>
              <a:blipFill rotWithShape="0">
                <a:blip r:embed="rId4"/>
                <a:stretch>
                  <a:fillRect l="-762" t="-307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144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3286100" y="115010"/>
            <a:ext cx="8040960" cy="663352"/>
          </a:xfrm>
          <a:solidFill>
            <a:srgbClr val="0070C0"/>
          </a:solidFill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Char char="ü"/>
              <a:defRPr/>
            </a:pPr>
            <a:r>
              <a:rPr lang="uk-UA" sz="7200" dirty="0">
                <a:solidFill>
                  <a:srgbClr val="FFFF00"/>
                </a:solidFill>
              </a:rPr>
              <a:t>     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Домашнє завдання!</a:t>
            </a:r>
          </a:p>
        </p:txBody>
      </p:sp>
      <p:pic>
        <p:nvPicPr>
          <p:cNvPr id="138243" name="Picture 10" descr="http://harcoboe.net/storage/image/39/public/bbpenci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10729191" cy="590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82244" y="1673244"/>
            <a:ext cx="3600400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514350" indent="-514350" algn="ctr">
              <a:spcBef>
                <a:spcPct val="20000"/>
              </a:spcBef>
              <a:defRPr/>
            </a:pPr>
            <a:r>
              <a:rPr lang="uk-UA" altLang="ru-RU" sz="2800" b="1" dirty="0">
                <a:solidFill>
                  <a:srgbClr val="92D050"/>
                </a:solidFill>
                <a:cs typeface="Arial"/>
              </a:rPr>
              <a:t>ПРАКТИКА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69876" y="113421"/>
            <a:ext cx="1845940" cy="483332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на </a:t>
            </a:r>
            <a:r>
              <a:rPr lang="uk-UA" b="1" dirty="0" smtClean="0">
                <a:solidFill>
                  <a:srgbClr val="FFFF00"/>
                </a:solidFill>
              </a:rPr>
              <a:t>15.11.22р</a:t>
            </a:r>
            <a:r>
              <a:rPr lang="uk-UA" dirty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6821"/>
            <a:ext cx="495300" cy="657225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31B39CAD-BBF8-A4A8-A5A3-B67323B4A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044" y="3183278"/>
            <a:ext cx="7200800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uk-UA" altLang="ru-RU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Випереджальне</a:t>
            </a:r>
            <a:r>
              <a:rPr kumimoji="0" lang="uk-UA" altLang="ru-RU" sz="1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завдання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lang="uk-UA" altLang="ru-RU" b="1" dirty="0" smtClean="0">
                <a:solidFill>
                  <a:schemeClr val="bg1"/>
                </a:solidFill>
              </a:rPr>
              <a:t>Переглянути </a:t>
            </a:r>
            <a:r>
              <a:rPr lang="uk-UA" altLang="ru-RU" b="1" dirty="0" err="1" smtClean="0">
                <a:solidFill>
                  <a:schemeClr val="bg1"/>
                </a:solidFill>
              </a:rPr>
              <a:t>відеоурок</a:t>
            </a:r>
            <a:r>
              <a:rPr lang="uk-UA" altLang="ru-RU" b="1" dirty="0" smtClean="0">
                <a:solidFill>
                  <a:schemeClr val="bg1"/>
                </a:solidFill>
              </a:rPr>
              <a:t> «Суміжні та вертикальні кути»</a:t>
            </a:r>
            <a:r>
              <a:rPr kumimoji="0" lang="uk-UA" altLang="ru-RU" sz="1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endParaRPr kumimoji="0" lang="ru-RU" altLang="ru-RU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9749"/>
            <a:ext cx="49530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6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32" y="692696"/>
            <a:ext cx="8784976" cy="5400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6821"/>
            <a:ext cx="495300" cy="657225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269876" y="113421"/>
            <a:ext cx="1845940" cy="483332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на </a:t>
            </a:r>
            <a:r>
              <a:rPr lang="uk-UA" b="1" dirty="0" smtClean="0">
                <a:solidFill>
                  <a:srgbClr val="FFFF00"/>
                </a:solidFill>
              </a:rPr>
              <a:t>15.11.22р</a:t>
            </a:r>
            <a:r>
              <a:rPr lang="uk-UA" dirty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86100" y="115010"/>
            <a:ext cx="5904656" cy="481743"/>
          </a:xfrm>
          <a:prstGeom prst="rect">
            <a:avLst/>
          </a:prstGeom>
          <a:solidFill>
            <a:srgbClr val="0070C0"/>
          </a:solidFill>
        </p:spPr>
        <p:txBody>
          <a:bodyPr rtlCol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Char char="ü"/>
              <a:defRPr/>
            </a:pP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Домашнє завдання!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47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012" y="980728"/>
            <a:ext cx="6677025" cy="45339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6821"/>
            <a:ext cx="495300" cy="657225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269876" y="113421"/>
            <a:ext cx="1845940" cy="483332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на </a:t>
            </a:r>
            <a:r>
              <a:rPr lang="uk-UA" b="1" dirty="0" smtClean="0">
                <a:solidFill>
                  <a:srgbClr val="FFFF00"/>
                </a:solidFill>
              </a:rPr>
              <a:t>15.11.22р</a:t>
            </a:r>
            <a:r>
              <a:rPr lang="uk-UA" dirty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86100" y="115010"/>
            <a:ext cx="5256584" cy="481743"/>
          </a:xfrm>
          <a:prstGeom prst="rect">
            <a:avLst/>
          </a:prstGeom>
          <a:solidFill>
            <a:srgbClr val="0070C0"/>
          </a:solidFill>
        </p:spPr>
        <p:txBody>
          <a:bodyPr rtlCol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Char char="ü"/>
              <a:defRPr/>
            </a:pP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Домашнє завдання!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7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A51E16-8D8D-1FEE-C3A2-9599FB4F0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8045351-E560-DB48-9029-5936374B5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1564" y="980728"/>
            <a:ext cx="4985509" cy="532859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57CB493-213A-40BE-26F2-0E4829C47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68" y="527226"/>
            <a:ext cx="4629150" cy="471220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222204" y="5239430"/>
            <a:ext cx="5889290" cy="1080252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FFFF00"/>
                </a:solidFill>
              </a:rPr>
              <a:t>До 16.11.2022р. </a:t>
            </a:r>
          </a:p>
          <a:p>
            <a:pPr algn="ctr"/>
            <a:r>
              <a:rPr lang="uk-UA" sz="1600" b="1" dirty="0" smtClean="0">
                <a:solidFill>
                  <a:srgbClr val="FFFF00"/>
                </a:solidFill>
              </a:rPr>
              <a:t>Виконати Математичний тренажер 1,</a:t>
            </a:r>
          </a:p>
          <a:p>
            <a:pPr algn="ctr"/>
            <a:r>
              <a:rPr lang="uk-UA" sz="1600" b="1" dirty="0" smtClean="0">
                <a:solidFill>
                  <a:srgbClr val="FFFF00"/>
                </a:solidFill>
              </a:rPr>
              <a:t>Математичний тренажер 2,</a:t>
            </a:r>
          </a:p>
          <a:p>
            <a:pPr algn="ctr"/>
            <a:r>
              <a:rPr lang="uk-UA" sz="1600" b="1" dirty="0" smtClean="0">
                <a:solidFill>
                  <a:srgbClr val="FFFF00"/>
                </a:solidFill>
              </a:rPr>
              <a:t> </a:t>
            </a:r>
            <a:r>
              <a:rPr lang="uk-UA" sz="1600" b="1" dirty="0">
                <a:solidFill>
                  <a:srgbClr val="FFFF00"/>
                </a:solidFill>
              </a:rPr>
              <a:t>М</a:t>
            </a:r>
            <a:r>
              <a:rPr lang="uk-UA" sz="1600" b="1" dirty="0" smtClean="0">
                <a:solidFill>
                  <a:srgbClr val="FFFF00"/>
                </a:solidFill>
              </a:rPr>
              <a:t>атематичний тренажер 6.</a:t>
            </a:r>
            <a:endParaRPr lang="ru-RU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ED04EA-BEF5-57D9-9C6C-ECE995667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D8CE56F-8AD2-FE6A-2E83-93EB8119C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4" y="332656"/>
            <a:ext cx="4320480" cy="6067425"/>
          </a:xfrm>
          <a:prstGeom prst="rect">
            <a:avLst/>
          </a:prstGeom>
        </p:spPr>
      </p:pic>
      <p:pic>
        <p:nvPicPr>
          <p:cNvPr id="6" name="Объект 6">
            <a:extLst>
              <a:ext uri="{FF2B5EF4-FFF2-40B4-BE49-F238E27FC236}">
                <a16:creationId xmlns:a16="http://schemas.microsoft.com/office/drawing/2014/main" xmlns="" id="{FA315118-C90F-C123-F89D-288C210D5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94212" y="533400"/>
            <a:ext cx="3672408" cy="544951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05B48E0-A051-F618-349B-348E0410B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604" y="533400"/>
            <a:ext cx="4113632" cy="5634236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670476" y="5535588"/>
            <a:ext cx="4263838" cy="1133771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FFFF00"/>
                </a:solidFill>
              </a:rPr>
              <a:t>До 16.11.2022р. </a:t>
            </a:r>
          </a:p>
          <a:p>
            <a:pPr algn="ctr"/>
            <a:r>
              <a:rPr lang="uk-UA" sz="1400" b="1" dirty="0" smtClean="0">
                <a:solidFill>
                  <a:srgbClr val="FFFF00"/>
                </a:solidFill>
              </a:rPr>
              <a:t>Виконати Математичний тренажер 1,</a:t>
            </a:r>
          </a:p>
          <a:p>
            <a:pPr algn="ctr"/>
            <a:r>
              <a:rPr lang="uk-UA" sz="1400" b="1" dirty="0" smtClean="0">
                <a:solidFill>
                  <a:srgbClr val="FFFF00"/>
                </a:solidFill>
              </a:rPr>
              <a:t>Математичний тренажер 2,</a:t>
            </a:r>
          </a:p>
          <a:p>
            <a:pPr algn="ctr"/>
            <a:r>
              <a:rPr lang="uk-UA" sz="1400" b="1" dirty="0" smtClean="0">
                <a:solidFill>
                  <a:srgbClr val="FFFF00"/>
                </a:solidFill>
              </a:rPr>
              <a:t> </a:t>
            </a:r>
            <a:r>
              <a:rPr lang="uk-UA" sz="1400" b="1" dirty="0">
                <a:solidFill>
                  <a:srgbClr val="FFFF00"/>
                </a:solidFill>
              </a:rPr>
              <a:t>М</a:t>
            </a:r>
            <a:r>
              <a:rPr lang="uk-UA" sz="1400" b="1" dirty="0" smtClean="0">
                <a:solidFill>
                  <a:srgbClr val="FFFF00"/>
                </a:solidFill>
              </a:rPr>
              <a:t>атематичний тренажер 6.</a:t>
            </a:r>
            <a:endParaRPr lang="ru-RU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2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019" y="1340768"/>
            <a:ext cx="6530099" cy="1152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020" y="3140968"/>
            <a:ext cx="6530099" cy="1080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6821"/>
            <a:ext cx="495300" cy="657225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269876" y="113421"/>
            <a:ext cx="1845940" cy="483332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на </a:t>
            </a:r>
            <a:r>
              <a:rPr lang="uk-UA" b="1" dirty="0" smtClean="0">
                <a:solidFill>
                  <a:srgbClr val="FFFF00"/>
                </a:solidFill>
              </a:rPr>
              <a:t>16.11.22р</a:t>
            </a:r>
            <a:r>
              <a:rPr lang="uk-UA" dirty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286100" y="115010"/>
            <a:ext cx="5256584" cy="481743"/>
          </a:xfrm>
          <a:prstGeom prst="rect">
            <a:avLst/>
          </a:prstGeom>
          <a:solidFill>
            <a:srgbClr val="0070C0"/>
          </a:solidFill>
        </p:spPr>
        <p:txBody>
          <a:bodyPr rtlCol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Char char="ü"/>
              <a:defRPr/>
            </a:pP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Домашнє завдання!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13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Untitled-1_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057" y="405451"/>
            <a:ext cx="8711519" cy="61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2" name="Rectangle 4"/>
          <p:cNvSpPr>
            <a:spLocks noChangeArrowheads="1"/>
          </p:cNvSpPr>
          <p:nvPr/>
        </p:nvSpPr>
        <p:spPr bwMode="auto">
          <a:xfrm rot="10800000" flipV="1">
            <a:off x="3358276" y="1402480"/>
            <a:ext cx="4396230" cy="156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uk-UA" sz="3199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Дякую за співпрацю і</a:t>
            </a:r>
            <a:br>
              <a:rPr lang="uk-UA" sz="3199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3199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 зустрічі !</a:t>
            </a:r>
            <a:endParaRPr lang="ru-RU" sz="3199" b="1" i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6187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5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5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5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"/>
          <p:cNvSpPr/>
          <p:nvPr/>
        </p:nvSpPr>
        <p:spPr>
          <a:xfrm>
            <a:off x="1206119" y="1408227"/>
            <a:ext cx="9339179" cy="3915353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" name="Google Shape;77;p1"/>
          <p:cNvGrpSpPr/>
          <p:nvPr/>
        </p:nvGrpSpPr>
        <p:grpSpPr>
          <a:xfrm rot="-1765296">
            <a:off x="3527556" y="5577738"/>
            <a:ext cx="882132" cy="907454"/>
            <a:chOff x="2510200" y="3361463"/>
            <a:chExt cx="488700" cy="510950"/>
          </a:xfrm>
        </p:grpSpPr>
        <p:sp>
          <p:nvSpPr>
            <p:cNvPr id="78" name="Google Shape;78;p1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1"/>
          <p:cNvGrpSpPr/>
          <p:nvPr/>
        </p:nvGrpSpPr>
        <p:grpSpPr>
          <a:xfrm rot="1655306">
            <a:off x="10149234" y="3746716"/>
            <a:ext cx="1120533" cy="1123381"/>
            <a:chOff x="1818025" y="1413969"/>
            <a:chExt cx="507900" cy="585419"/>
          </a:xfrm>
        </p:grpSpPr>
        <p:sp>
          <p:nvSpPr>
            <p:cNvPr id="83" name="Google Shape;83;p1"/>
            <p:cNvSpPr/>
            <p:nvPr/>
          </p:nvSpPr>
          <p:spPr>
            <a:xfrm rot="359476">
              <a:off x="1841080" y="1424291"/>
              <a:ext cx="204991" cy="137830"/>
            </a:xfrm>
            <a:custGeom>
              <a:avLst/>
              <a:gdLst/>
              <a:ahLst/>
              <a:cxnLst/>
              <a:rect l="l" t="t" r="r" b="b"/>
              <a:pathLst>
                <a:path w="6739" h="4571" extrusionOk="0">
                  <a:moveTo>
                    <a:pt x="2669" y="0"/>
                  </a:moveTo>
                  <a:cubicBezTo>
                    <a:pt x="2369" y="0"/>
                    <a:pt x="2069" y="100"/>
                    <a:pt x="1702" y="201"/>
                  </a:cubicBezTo>
                  <a:cubicBezTo>
                    <a:pt x="1502" y="267"/>
                    <a:pt x="1301" y="334"/>
                    <a:pt x="1135" y="434"/>
                  </a:cubicBezTo>
                  <a:cubicBezTo>
                    <a:pt x="1035" y="467"/>
                    <a:pt x="1001" y="467"/>
                    <a:pt x="901" y="501"/>
                  </a:cubicBezTo>
                  <a:cubicBezTo>
                    <a:pt x="801" y="534"/>
                    <a:pt x="634" y="601"/>
                    <a:pt x="501" y="634"/>
                  </a:cubicBezTo>
                  <a:cubicBezTo>
                    <a:pt x="401" y="668"/>
                    <a:pt x="334" y="668"/>
                    <a:pt x="301" y="668"/>
                  </a:cubicBezTo>
                  <a:cubicBezTo>
                    <a:pt x="201" y="701"/>
                    <a:pt x="134" y="701"/>
                    <a:pt x="34" y="701"/>
                  </a:cubicBezTo>
                  <a:cubicBezTo>
                    <a:pt x="34" y="701"/>
                    <a:pt x="1" y="701"/>
                    <a:pt x="1" y="734"/>
                  </a:cubicBezTo>
                  <a:cubicBezTo>
                    <a:pt x="1" y="801"/>
                    <a:pt x="1" y="801"/>
                    <a:pt x="34" y="834"/>
                  </a:cubicBezTo>
                  <a:cubicBezTo>
                    <a:pt x="134" y="868"/>
                    <a:pt x="201" y="968"/>
                    <a:pt x="334" y="1034"/>
                  </a:cubicBezTo>
                  <a:cubicBezTo>
                    <a:pt x="701" y="1368"/>
                    <a:pt x="1001" y="1802"/>
                    <a:pt x="1201" y="2135"/>
                  </a:cubicBezTo>
                  <a:cubicBezTo>
                    <a:pt x="1301" y="2235"/>
                    <a:pt x="1335" y="2335"/>
                    <a:pt x="1402" y="2469"/>
                  </a:cubicBezTo>
                  <a:cubicBezTo>
                    <a:pt x="1635" y="2836"/>
                    <a:pt x="1869" y="3169"/>
                    <a:pt x="2169" y="3503"/>
                  </a:cubicBezTo>
                  <a:cubicBezTo>
                    <a:pt x="2336" y="3703"/>
                    <a:pt x="2536" y="3903"/>
                    <a:pt x="2736" y="4037"/>
                  </a:cubicBezTo>
                  <a:cubicBezTo>
                    <a:pt x="2969" y="4203"/>
                    <a:pt x="3169" y="4337"/>
                    <a:pt x="3403" y="4404"/>
                  </a:cubicBezTo>
                  <a:cubicBezTo>
                    <a:pt x="3636" y="4504"/>
                    <a:pt x="3870" y="4537"/>
                    <a:pt x="4137" y="4570"/>
                  </a:cubicBezTo>
                  <a:lnTo>
                    <a:pt x="4404" y="4570"/>
                  </a:lnTo>
                  <a:cubicBezTo>
                    <a:pt x="4604" y="4570"/>
                    <a:pt x="4704" y="4570"/>
                    <a:pt x="4871" y="4537"/>
                  </a:cubicBezTo>
                  <a:cubicBezTo>
                    <a:pt x="5338" y="4504"/>
                    <a:pt x="5805" y="4337"/>
                    <a:pt x="6138" y="4103"/>
                  </a:cubicBezTo>
                  <a:lnTo>
                    <a:pt x="6172" y="4103"/>
                  </a:lnTo>
                  <a:cubicBezTo>
                    <a:pt x="6205" y="4103"/>
                    <a:pt x="6205" y="4037"/>
                    <a:pt x="6205" y="4037"/>
                  </a:cubicBezTo>
                  <a:cubicBezTo>
                    <a:pt x="6405" y="3870"/>
                    <a:pt x="6639" y="3636"/>
                    <a:pt x="6739" y="3369"/>
                  </a:cubicBezTo>
                  <a:lnTo>
                    <a:pt x="6739" y="3303"/>
                  </a:lnTo>
                  <a:lnTo>
                    <a:pt x="6672" y="3303"/>
                  </a:lnTo>
                  <a:cubicBezTo>
                    <a:pt x="6572" y="3470"/>
                    <a:pt x="6505" y="3603"/>
                    <a:pt x="6372" y="3703"/>
                  </a:cubicBezTo>
                  <a:lnTo>
                    <a:pt x="6238" y="3836"/>
                  </a:lnTo>
                  <a:cubicBezTo>
                    <a:pt x="6338" y="3536"/>
                    <a:pt x="6438" y="3203"/>
                    <a:pt x="6372" y="2869"/>
                  </a:cubicBezTo>
                  <a:cubicBezTo>
                    <a:pt x="6372" y="2602"/>
                    <a:pt x="6305" y="2302"/>
                    <a:pt x="6205" y="1968"/>
                  </a:cubicBezTo>
                  <a:cubicBezTo>
                    <a:pt x="6038" y="1468"/>
                    <a:pt x="5671" y="1034"/>
                    <a:pt x="5204" y="701"/>
                  </a:cubicBezTo>
                  <a:cubicBezTo>
                    <a:pt x="5004" y="601"/>
                    <a:pt x="4804" y="434"/>
                    <a:pt x="4504" y="334"/>
                  </a:cubicBezTo>
                  <a:cubicBezTo>
                    <a:pt x="4237" y="201"/>
                    <a:pt x="4003" y="134"/>
                    <a:pt x="3703" y="100"/>
                  </a:cubicBezTo>
                  <a:cubicBezTo>
                    <a:pt x="3536" y="34"/>
                    <a:pt x="3370" y="0"/>
                    <a:pt x="3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2045700" y="1534863"/>
              <a:ext cx="8375" cy="11700"/>
            </a:xfrm>
            <a:custGeom>
              <a:avLst/>
              <a:gdLst/>
              <a:ahLst/>
              <a:cxnLst/>
              <a:rect l="l" t="t" r="r" b="b"/>
              <a:pathLst>
                <a:path w="335" h="468" extrusionOk="0">
                  <a:moveTo>
                    <a:pt x="234" y="1"/>
                  </a:moveTo>
                  <a:lnTo>
                    <a:pt x="0" y="368"/>
                  </a:lnTo>
                  <a:lnTo>
                    <a:pt x="67" y="468"/>
                  </a:lnTo>
                  <a:lnTo>
                    <a:pt x="334" y="67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B8A3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2023175" y="1441463"/>
              <a:ext cx="73425" cy="176825"/>
            </a:xfrm>
            <a:custGeom>
              <a:avLst/>
              <a:gdLst/>
              <a:ahLst/>
              <a:cxnLst/>
              <a:rect l="l" t="t" r="r" b="b"/>
              <a:pathLst>
                <a:path w="2937" h="7073" extrusionOk="0">
                  <a:moveTo>
                    <a:pt x="2269" y="1"/>
                  </a:moveTo>
                  <a:cubicBezTo>
                    <a:pt x="2236" y="67"/>
                    <a:pt x="2136" y="67"/>
                    <a:pt x="2102" y="67"/>
                  </a:cubicBezTo>
                  <a:cubicBezTo>
                    <a:pt x="1969" y="67"/>
                    <a:pt x="1802" y="101"/>
                    <a:pt x="1635" y="134"/>
                  </a:cubicBezTo>
                  <a:cubicBezTo>
                    <a:pt x="1502" y="201"/>
                    <a:pt x="1435" y="234"/>
                    <a:pt x="1302" y="301"/>
                  </a:cubicBezTo>
                  <a:cubicBezTo>
                    <a:pt x="1235" y="368"/>
                    <a:pt x="1135" y="434"/>
                    <a:pt x="1068" y="534"/>
                  </a:cubicBezTo>
                  <a:cubicBezTo>
                    <a:pt x="935" y="635"/>
                    <a:pt x="768" y="801"/>
                    <a:pt x="635" y="1035"/>
                  </a:cubicBezTo>
                  <a:cubicBezTo>
                    <a:pt x="401" y="1402"/>
                    <a:pt x="234" y="1802"/>
                    <a:pt x="134" y="2269"/>
                  </a:cubicBezTo>
                  <a:cubicBezTo>
                    <a:pt x="68" y="2736"/>
                    <a:pt x="1" y="3236"/>
                    <a:pt x="68" y="3703"/>
                  </a:cubicBezTo>
                  <a:cubicBezTo>
                    <a:pt x="101" y="4270"/>
                    <a:pt x="334" y="5405"/>
                    <a:pt x="1235" y="6072"/>
                  </a:cubicBezTo>
                  <a:lnTo>
                    <a:pt x="1302" y="6138"/>
                  </a:lnTo>
                  <a:cubicBezTo>
                    <a:pt x="1335" y="6239"/>
                    <a:pt x="1402" y="6372"/>
                    <a:pt x="1435" y="6439"/>
                  </a:cubicBezTo>
                  <a:cubicBezTo>
                    <a:pt x="1502" y="6639"/>
                    <a:pt x="1669" y="6806"/>
                    <a:pt x="1835" y="7039"/>
                  </a:cubicBezTo>
                  <a:cubicBezTo>
                    <a:pt x="1835" y="7039"/>
                    <a:pt x="1902" y="7072"/>
                    <a:pt x="1936" y="7072"/>
                  </a:cubicBezTo>
                  <a:cubicBezTo>
                    <a:pt x="1969" y="7072"/>
                    <a:pt x="1969" y="7072"/>
                    <a:pt x="2002" y="7039"/>
                  </a:cubicBezTo>
                  <a:cubicBezTo>
                    <a:pt x="2069" y="6972"/>
                    <a:pt x="2069" y="6939"/>
                    <a:pt x="2002" y="6906"/>
                  </a:cubicBezTo>
                  <a:lnTo>
                    <a:pt x="1902" y="6772"/>
                  </a:lnTo>
                  <a:cubicBezTo>
                    <a:pt x="1769" y="6639"/>
                    <a:pt x="1669" y="6472"/>
                    <a:pt x="1635" y="6339"/>
                  </a:cubicBezTo>
                  <a:lnTo>
                    <a:pt x="1635" y="6339"/>
                  </a:lnTo>
                  <a:cubicBezTo>
                    <a:pt x="1635" y="6339"/>
                    <a:pt x="1669" y="6405"/>
                    <a:pt x="1735" y="6405"/>
                  </a:cubicBezTo>
                  <a:lnTo>
                    <a:pt x="1769" y="6405"/>
                  </a:lnTo>
                  <a:cubicBezTo>
                    <a:pt x="1802" y="6405"/>
                    <a:pt x="1802" y="6405"/>
                    <a:pt x="1802" y="6339"/>
                  </a:cubicBezTo>
                  <a:lnTo>
                    <a:pt x="1802" y="6305"/>
                  </a:lnTo>
                  <a:cubicBezTo>
                    <a:pt x="1802" y="6305"/>
                    <a:pt x="1802" y="6272"/>
                    <a:pt x="1769" y="6272"/>
                  </a:cubicBezTo>
                  <a:cubicBezTo>
                    <a:pt x="1669" y="6239"/>
                    <a:pt x="1635" y="6205"/>
                    <a:pt x="1569" y="6138"/>
                  </a:cubicBezTo>
                  <a:cubicBezTo>
                    <a:pt x="1502" y="6005"/>
                    <a:pt x="1502" y="5938"/>
                    <a:pt x="1469" y="5805"/>
                  </a:cubicBezTo>
                  <a:cubicBezTo>
                    <a:pt x="1435" y="5605"/>
                    <a:pt x="1469" y="5438"/>
                    <a:pt x="1469" y="5238"/>
                  </a:cubicBezTo>
                  <a:cubicBezTo>
                    <a:pt x="1502" y="4804"/>
                    <a:pt x="1669" y="4404"/>
                    <a:pt x="1802" y="4070"/>
                  </a:cubicBezTo>
                  <a:cubicBezTo>
                    <a:pt x="1936" y="3803"/>
                    <a:pt x="2069" y="3503"/>
                    <a:pt x="2236" y="3170"/>
                  </a:cubicBezTo>
                  <a:lnTo>
                    <a:pt x="2269" y="3103"/>
                  </a:lnTo>
                  <a:cubicBezTo>
                    <a:pt x="2436" y="2803"/>
                    <a:pt x="2569" y="2503"/>
                    <a:pt x="2669" y="2236"/>
                  </a:cubicBezTo>
                  <a:cubicBezTo>
                    <a:pt x="2769" y="2069"/>
                    <a:pt x="2803" y="1902"/>
                    <a:pt x="2836" y="1735"/>
                  </a:cubicBezTo>
                  <a:cubicBezTo>
                    <a:pt x="2903" y="1569"/>
                    <a:pt x="2936" y="1402"/>
                    <a:pt x="2936" y="1235"/>
                  </a:cubicBezTo>
                  <a:cubicBezTo>
                    <a:pt x="2936" y="1068"/>
                    <a:pt x="2936" y="901"/>
                    <a:pt x="2903" y="735"/>
                  </a:cubicBezTo>
                  <a:cubicBezTo>
                    <a:pt x="2836" y="601"/>
                    <a:pt x="2803" y="468"/>
                    <a:pt x="2769" y="401"/>
                  </a:cubicBezTo>
                  <a:cubicBezTo>
                    <a:pt x="2736" y="301"/>
                    <a:pt x="2636" y="234"/>
                    <a:pt x="2569" y="134"/>
                  </a:cubicBezTo>
                  <a:cubicBezTo>
                    <a:pt x="2469" y="101"/>
                    <a:pt x="2403" y="67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1818025" y="1554888"/>
              <a:ext cx="507900" cy="444500"/>
            </a:xfrm>
            <a:custGeom>
              <a:avLst/>
              <a:gdLst/>
              <a:ahLst/>
              <a:cxnLst/>
              <a:rect l="l" t="t" r="r" b="b"/>
              <a:pathLst>
                <a:path w="20316" h="17780" extrusionOk="0">
                  <a:moveTo>
                    <a:pt x="14011" y="0"/>
                  </a:moveTo>
                  <a:cubicBezTo>
                    <a:pt x="13811" y="0"/>
                    <a:pt x="13611" y="0"/>
                    <a:pt x="13377" y="34"/>
                  </a:cubicBezTo>
                  <a:cubicBezTo>
                    <a:pt x="13110" y="67"/>
                    <a:pt x="12810" y="100"/>
                    <a:pt x="12510" y="200"/>
                  </a:cubicBezTo>
                  <a:cubicBezTo>
                    <a:pt x="12210" y="267"/>
                    <a:pt x="11943" y="401"/>
                    <a:pt x="11609" y="534"/>
                  </a:cubicBezTo>
                  <a:cubicBezTo>
                    <a:pt x="11476" y="567"/>
                    <a:pt x="11309" y="667"/>
                    <a:pt x="11176" y="734"/>
                  </a:cubicBezTo>
                  <a:cubicBezTo>
                    <a:pt x="11042" y="834"/>
                    <a:pt x="10875" y="868"/>
                    <a:pt x="10709" y="934"/>
                  </a:cubicBezTo>
                  <a:lnTo>
                    <a:pt x="10108" y="1201"/>
                  </a:lnTo>
                  <a:cubicBezTo>
                    <a:pt x="9675" y="1235"/>
                    <a:pt x="9274" y="1235"/>
                    <a:pt x="8674" y="1235"/>
                  </a:cubicBezTo>
                  <a:lnTo>
                    <a:pt x="6873" y="1235"/>
                  </a:lnTo>
                  <a:cubicBezTo>
                    <a:pt x="6472" y="1235"/>
                    <a:pt x="6105" y="1235"/>
                    <a:pt x="5772" y="1268"/>
                  </a:cubicBezTo>
                  <a:cubicBezTo>
                    <a:pt x="5205" y="1301"/>
                    <a:pt x="4704" y="1401"/>
                    <a:pt x="4271" y="1535"/>
                  </a:cubicBezTo>
                  <a:cubicBezTo>
                    <a:pt x="4004" y="1568"/>
                    <a:pt x="3770" y="1668"/>
                    <a:pt x="3537" y="1768"/>
                  </a:cubicBezTo>
                  <a:cubicBezTo>
                    <a:pt x="3337" y="1868"/>
                    <a:pt x="3103" y="1968"/>
                    <a:pt x="2870" y="2102"/>
                  </a:cubicBezTo>
                  <a:cubicBezTo>
                    <a:pt x="2436" y="2369"/>
                    <a:pt x="2002" y="2736"/>
                    <a:pt x="1635" y="3169"/>
                  </a:cubicBezTo>
                  <a:cubicBezTo>
                    <a:pt x="1302" y="3536"/>
                    <a:pt x="1035" y="3936"/>
                    <a:pt x="802" y="4403"/>
                  </a:cubicBezTo>
                  <a:cubicBezTo>
                    <a:pt x="601" y="4837"/>
                    <a:pt x="435" y="5271"/>
                    <a:pt x="301" y="5771"/>
                  </a:cubicBezTo>
                  <a:cubicBezTo>
                    <a:pt x="101" y="6705"/>
                    <a:pt x="1" y="7706"/>
                    <a:pt x="168" y="8773"/>
                  </a:cubicBezTo>
                  <a:cubicBezTo>
                    <a:pt x="201" y="9240"/>
                    <a:pt x="335" y="9774"/>
                    <a:pt x="468" y="10274"/>
                  </a:cubicBezTo>
                  <a:cubicBezTo>
                    <a:pt x="601" y="10741"/>
                    <a:pt x="768" y="11242"/>
                    <a:pt x="968" y="11742"/>
                  </a:cubicBezTo>
                  <a:cubicBezTo>
                    <a:pt x="1135" y="12209"/>
                    <a:pt x="1369" y="12609"/>
                    <a:pt x="1635" y="13076"/>
                  </a:cubicBezTo>
                  <a:cubicBezTo>
                    <a:pt x="1869" y="13477"/>
                    <a:pt x="2136" y="13910"/>
                    <a:pt x="2503" y="14311"/>
                  </a:cubicBezTo>
                  <a:cubicBezTo>
                    <a:pt x="2836" y="14744"/>
                    <a:pt x="3203" y="15144"/>
                    <a:pt x="3604" y="15578"/>
                  </a:cubicBezTo>
                  <a:cubicBezTo>
                    <a:pt x="4004" y="15945"/>
                    <a:pt x="4437" y="16345"/>
                    <a:pt x="4838" y="16612"/>
                  </a:cubicBezTo>
                  <a:cubicBezTo>
                    <a:pt x="5305" y="16946"/>
                    <a:pt x="5805" y="17213"/>
                    <a:pt x="6272" y="17379"/>
                  </a:cubicBezTo>
                  <a:cubicBezTo>
                    <a:pt x="6772" y="17580"/>
                    <a:pt x="7306" y="17713"/>
                    <a:pt x="7840" y="17746"/>
                  </a:cubicBezTo>
                  <a:cubicBezTo>
                    <a:pt x="8007" y="17746"/>
                    <a:pt x="8207" y="17780"/>
                    <a:pt x="8374" y="17780"/>
                  </a:cubicBezTo>
                  <a:lnTo>
                    <a:pt x="8674" y="17780"/>
                  </a:lnTo>
                  <a:cubicBezTo>
                    <a:pt x="8941" y="17780"/>
                    <a:pt x="9208" y="17713"/>
                    <a:pt x="9541" y="17613"/>
                  </a:cubicBezTo>
                  <a:cubicBezTo>
                    <a:pt x="9875" y="17546"/>
                    <a:pt x="10275" y="17379"/>
                    <a:pt x="10609" y="17246"/>
                  </a:cubicBezTo>
                  <a:lnTo>
                    <a:pt x="11209" y="17013"/>
                  </a:lnTo>
                  <a:cubicBezTo>
                    <a:pt x="11442" y="16912"/>
                    <a:pt x="11609" y="16879"/>
                    <a:pt x="11776" y="16812"/>
                  </a:cubicBezTo>
                  <a:cubicBezTo>
                    <a:pt x="12010" y="16779"/>
                    <a:pt x="12310" y="16746"/>
                    <a:pt x="12643" y="16746"/>
                  </a:cubicBezTo>
                  <a:lnTo>
                    <a:pt x="12710" y="16746"/>
                  </a:lnTo>
                  <a:cubicBezTo>
                    <a:pt x="13110" y="16746"/>
                    <a:pt x="13444" y="16779"/>
                    <a:pt x="13777" y="16812"/>
                  </a:cubicBezTo>
                  <a:cubicBezTo>
                    <a:pt x="14011" y="16879"/>
                    <a:pt x="14311" y="16912"/>
                    <a:pt x="14611" y="16912"/>
                  </a:cubicBezTo>
                  <a:lnTo>
                    <a:pt x="15012" y="16912"/>
                  </a:lnTo>
                  <a:cubicBezTo>
                    <a:pt x="15212" y="16912"/>
                    <a:pt x="15379" y="16912"/>
                    <a:pt x="15545" y="16879"/>
                  </a:cubicBezTo>
                  <a:cubicBezTo>
                    <a:pt x="15779" y="16812"/>
                    <a:pt x="15979" y="16779"/>
                    <a:pt x="16213" y="16712"/>
                  </a:cubicBezTo>
                  <a:cubicBezTo>
                    <a:pt x="16546" y="16612"/>
                    <a:pt x="16880" y="16445"/>
                    <a:pt x="17180" y="16279"/>
                  </a:cubicBezTo>
                  <a:cubicBezTo>
                    <a:pt x="17480" y="16112"/>
                    <a:pt x="17714" y="15912"/>
                    <a:pt x="18014" y="15645"/>
                  </a:cubicBezTo>
                  <a:cubicBezTo>
                    <a:pt x="18481" y="15211"/>
                    <a:pt x="18881" y="14611"/>
                    <a:pt x="19215" y="13910"/>
                  </a:cubicBezTo>
                  <a:cubicBezTo>
                    <a:pt x="19515" y="13243"/>
                    <a:pt x="19748" y="12543"/>
                    <a:pt x="19982" y="11709"/>
                  </a:cubicBezTo>
                  <a:cubicBezTo>
                    <a:pt x="20149" y="10941"/>
                    <a:pt x="20215" y="10108"/>
                    <a:pt x="20249" y="9274"/>
                  </a:cubicBezTo>
                  <a:cubicBezTo>
                    <a:pt x="20315" y="8473"/>
                    <a:pt x="20249" y="7639"/>
                    <a:pt x="20182" y="6905"/>
                  </a:cubicBezTo>
                  <a:cubicBezTo>
                    <a:pt x="20082" y="6138"/>
                    <a:pt x="19982" y="5438"/>
                    <a:pt x="19748" y="4804"/>
                  </a:cubicBezTo>
                  <a:cubicBezTo>
                    <a:pt x="19682" y="4470"/>
                    <a:pt x="19548" y="4203"/>
                    <a:pt x="19415" y="3903"/>
                  </a:cubicBezTo>
                  <a:cubicBezTo>
                    <a:pt x="19215" y="3436"/>
                    <a:pt x="18981" y="2969"/>
                    <a:pt x="18648" y="2569"/>
                  </a:cubicBezTo>
                  <a:cubicBezTo>
                    <a:pt x="18014" y="1735"/>
                    <a:pt x="17247" y="1068"/>
                    <a:pt x="16379" y="667"/>
                  </a:cubicBezTo>
                  <a:cubicBezTo>
                    <a:pt x="15979" y="434"/>
                    <a:pt x="15479" y="267"/>
                    <a:pt x="15012" y="200"/>
                  </a:cubicBezTo>
                  <a:cubicBezTo>
                    <a:pt x="14611" y="0"/>
                    <a:pt x="14311" y="0"/>
                    <a:pt x="14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" name="Google Shape;87;p1"/>
          <p:cNvGrpSpPr/>
          <p:nvPr/>
        </p:nvGrpSpPr>
        <p:grpSpPr>
          <a:xfrm rot="1060229">
            <a:off x="7659369" y="4852909"/>
            <a:ext cx="3787548" cy="1966533"/>
            <a:chOff x="6537431" y="3517320"/>
            <a:chExt cx="2534486" cy="1315930"/>
          </a:xfrm>
        </p:grpSpPr>
        <p:grpSp>
          <p:nvGrpSpPr>
            <p:cNvPr id="88" name="Google Shape;88;p1"/>
            <p:cNvGrpSpPr/>
            <p:nvPr/>
          </p:nvGrpSpPr>
          <p:grpSpPr>
            <a:xfrm rot="1544990">
              <a:off x="6696980" y="3691243"/>
              <a:ext cx="1021946" cy="968084"/>
              <a:chOff x="3001375" y="1809238"/>
              <a:chExt cx="396975" cy="365275"/>
            </a:xfrm>
          </p:grpSpPr>
          <p:sp>
            <p:nvSpPr>
              <p:cNvPr id="89" name="Google Shape;89;p1"/>
              <p:cNvSpPr/>
              <p:nvPr/>
            </p:nvSpPr>
            <p:spPr>
              <a:xfrm>
                <a:off x="3020550" y="1878438"/>
                <a:ext cx="351125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1476" extrusionOk="0">
                    <a:moveTo>
                      <a:pt x="9308" y="1"/>
                    </a:moveTo>
                    <a:cubicBezTo>
                      <a:pt x="9274" y="1"/>
                      <a:pt x="1" y="11142"/>
                      <a:pt x="68" y="11242"/>
                    </a:cubicBezTo>
                    <a:cubicBezTo>
                      <a:pt x="101" y="11342"/>
                      <a:pt x="234" y="11476"/>
                      <a:pt x="401" y="11476"/>
                    </a:cubicBezTo>
                    <a:lnTo>
                      <a:pt x="468" y="11476"/>
                    </a:lnTo>
                    <a:lnTo>
                      <a:pt x="6305" y="9908"/>
                    </a:lnTo>
                    <a:lnTo>
                      <a:pt x="12143" y="8307"/>
                    </a:lnTo>
                    <a:lnTo>
                      <a:pt x="13444" y="7973"/>
                    </a:lnTo>
                    <a:cubicBezTo>
                      <a:pt x="13511" y="7706"/>
                      <a:pt x="13611" y="7473"/>
                      <a:pt x="13644" y="7173"/>
                    </a:cubicBezTo>
                    <a:cubicBezTo>
                      <a:pt x="13811" y="6472"/>
                      <a:pt x="13911" y="5805"/>
                      <a:pt x="13978" y="5138"/>
                    </a:cubicBezTo>
                    <a:cubicBezTo>
                      <a:pt x="13978" y="4838"/>
                      <a:pt x="14044" y="4604"/>
                      <a:pt x="14044" y="4304"/>
                    </a:cubicBezTo>
                    <a:cubicBezTo>
                      <a:pt x="14044" y="4171"/>
                      <a:pt x="13944" y="4104"/>
                      <a:pt x="13878" y="4004"/>
                    </a:cubicBezTo>
                    <a:cubicBezTo>
                      <a:pt x="13856" y="3987"/>
                      <a:pt x="13778" y="3979"/>
                      <a:pt x="13657" y="3979"/>
                    </a:cubicBezTo>
                    <a:cubicBezTo>
                      <a:pt x="12825" y="3979"/>
                      <a:pt x="9948" y="4346"/>
                      <a:pt x="9308" y="4638"/>
                    </a:cubicBezTo>
                    <a:cubicBezTo>
                      <a:pt x="9608" y="4104"/>
                      <a:pt x="9808" y="3437"/>
                      <a:pt x="9875" y="2770"/>
                    </a:cubicBezTo>
                    <a:cubicBezTo>
                      <a:pt x="9941" y="2002"/>
                      <a:pt x="9875" y="1235"/>
                      <a:pt x="9641" y="234"/>
                    </a:cubicBezTo>
                    <a:cubicBezTo>
                      <a:pt x="9641" y="134"/>
                      <a:pt x="9574" y="34"/>
                      <a:pt x="9474" y="34"/>
                    </a:cubicBezTo>
                    <a:cubicBezTo>
                      <a:pt x="9441" y="1"/>
                      <a:pt x="9408" y="1"/>
                      <a:pt x="9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1"/>
              <p:cNvSpPr/>
              <p:nvPr/>
            </p:nvSpPr>
            <p:spPr>
              <a:xfrm>
                <a:off x="3001375" y="1809238"/>
                <a:ext cx="396975" cy="365275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4611" extrusionOk="0">
                    <a:moveTo>
                      <a:pt x="7339" y="0"/>
                    </a:moveTo>
                    <a:cubicBezTo>
                      <a:pt x="7306" y="0"/>
                      <a:pt x="7206" y="0"/>
                      <a:pt x="7173" y="34"/>
                    </a:cubicBezTo>
                    <a:cubicBezTo>
                      <a:pt x="7139" y="34"/>
                      <a:pt x="7072" y="34"/>
                      <a:pt x="7072" y="67"/>
                    </a:cubicBezTo>
                    <a:cubicBezTo>
                      <a:pt x="6972" y="100"/>
                      <a:pt x="6872" y="234"/>
                      <a:pt x="6839" y="300"/>
                    </a:cubicBezTo>
                    <a:lnTo>
                      <a:pt x="3803" y="6338"/>
                    </a:lnTo>
                    <a:lnTo>
                      <a:pt x="735" y="12342"/>
                    </a:lnTo>
                    <a:lnTo>
                      <a:pt x="301" y="13276"/>
                    </a:lnTo>
                    <a:lnTo>
                      <a:pt x="34" y="13743"/>
                    </a:lnTo>
                    <a:cubicBezTo>
                      <a:pt x="1" y="13844"/>
                      <a:pt x="1" y="13944"/>
                      <a:pt x="1" y="14044"/>
                    </a:cubicBezTo>
                    <a:cubicBezTo>
                      <a:pt x="1" y="14177"/>
                      <a:pt x="34" y="14277"/>
                      <a:pt x="134" y="14377"/>
                    </a:cubicBezTo>
                    <a:cubicBezTo>
                      <a:pt x="168" y="14411"/>
                      <a:pt x="168" y="14444"/>
                      <a:pt x="201" y="14511"/>
                    </a:cubicBezTo>
                    <a:cubicBezTo>
                      <a:pt x="234" y="14544"/>
                      <a:pt x="301" y="14544"/>
                      <a:pt x="334" y="14577"/>
                    </a:cubicBezTo>
                    <a:cubicBezTo>
                      <a:pt x="368" y="14611"/>
                      <a:pt x="401" y="14611"/>
                      <a:pt x="468" y="14611"/>
                    </a:cubicBezTo>
                    <a:lnTo>
                      <a:pt x="534" y="14611"/>
                    </a:lnTo>
                    <a:cubicBezTo>
                      <a:pt x="635" y="14611"/>
                      <a:pt x="701" y="14577"/>
                      <a:pt x="801" y="14544"/>
                    </a:cubicBezTo>
                    <a:cubicBezTo>
                      <a:pt x="968" y="14444"/>
                      <a:pt x="1068" y="14377"/>
                      <a:pt x="1235" y="14277"/>
                    </a:cubicBezTo>
                    <a:cubicBezTo>
                      <a:pt x="1569" y="14110"/>
                      <a:pt x="1902" y="13944"/>
                      <a:pt x="2202" y="13777"/>
                    </a:cubicBezTo>
                    <a:lnTo>
                      <a:pt x="4204" y="12743"/>
                    </a:lnTo>
                    <a:lnTo>
                      <a:pt x="7006" y="11275"/>
                    </a:lnTo>
                    <a:lnTo>
                      <a:pt x="12576" y="8406"/>
                    </a:lnTo>
                    <a:lnTo>
                      <a:pt x="13811" y="7773"/>
                    </a:lnTo>
                    <a:lnTo>
                      <a:pt x="15645" y="6872"/>
                    </a:lnTo>
                    <a:cubicBezTo>
                      <a:pt x="15812" y="6772"/>
                      <a:pt x="15879" y="6672"/>
                      <a:pt x="15879" y="6505"/>
                    </a:cubicBezTo>
                    <a:cubicBezTo>
                      <a:pt x="15879" y="6405"/>
                      <a:pt x="15845" y="6238"/>
                      <a:pt x="15812" y="6171"/>
                    </a:cubicBezTo>
                    <a:cubicBezTo>
                      <a:pt x="15412" y="5604"/>
                      <a:pt x="14911" y="5071"/>
                      <a:pt x="14344" y="4604"/>
                    </a:cubicBezTo>
                    <a:cubicBezTo>
                      <a:pt x="13744" y="4170"/>
                      <a:pt x="13177" y="3770"/>
                      <a:pt x="12510" y="3536"/>
                    </a:cubicBezTo>
                    <a:cubicBezTo>
                      <a:pt x="12476" y="3503"/>
                      <a:pt x="12376" y="3503"/>
                      <a:pt x="12343" y="3503"/>
                    </a:cubicBezTo>
                    <a:lnTo>
                      <a:pt x="12209" y="3503"/>
                    </a:lnTo>
                    <a:cubicBezTo>
                      <a:pt x="12043" y="3503"/>
                      <a:pt x="11976" y="3569"/>
                      <a:pt x="11876" y="3603"/>
                    </a:cubicBezTo>
                    <a:cubicBezTo>
                      <a:pt x="9774" y="5437"/>
                      <a:pt x="7673" y="7272"/>
                      <a:pt x="5571" y="9174"/>
                    </a:cubicBezTo>
                    <a:lnTo>
                      <a:pt x="5571" y="9174"/>
                    </a:lnTo>
                    <a:cubicBezTo>
                      <a:pt x="7439" y="7005"/>
                      <a:pt x="9107" y="4937"/>
                      <a:pt x="10742" y="2936"/>
                    </a:cubicBezTo>
                    <a:cubicBezTo>
                      <a:pt x="10842" y="2836"/>
                      <a:pt x="10875" y="2669"/>
                      <a:pt x="10775" y="2535"/>
                    </a:cubicBezTo>
                    <a:cubicBezTo>
                      <a:pt x="10775" y="2502"/>
                      <a:pt x="10742" y="2435"/>
                      <a:pt x="10708" y="2369"/>
                    </a:cubicBezTo>
                    <a:cubicBezTo>
                      <a:pt x="10308" y="1868"/>
                      <a:pt x="9808" y="1401"/>
                      <a:pt x="9241" y="1001"/>
                    </a:cubicBezTo>
                    <a:cubicBezTo>
                      <a:pt x="8674" y="567"/>
                      <a:pt x="8073" y="234"/>
                      <a:pt x="7506" y="34"/>
                    </a:cubicBezTo>
                    <a:cubicBezTo>
                      <a:pt x="7473" y="34"/>
                      <a:pt x="7406" y="0"/>
                      <a:pt x="7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" name="Google Shape;91;p1"/>
            <p:cNvGrpSpPr/>
            <p:nvPr/>
          </p:nvGrpSpPr>
          <p:grpSpPr>
            <a:xfrm rot="7155519" flipH="1">
              <a:off x="8090673" y="3471178"/>
              <a:ext cx="511016" cy="1377443"/>
              <a:chOff x="3369975" y="1311388"/>
              <a:chExt cx="211000" cy="568750"/>
            </a:xfrm>
          </p:grpSpPr>
          <p:sp>
            <p:nvSpPr>
              <p:cNvPr id="92" name="Google Shape;92;p1"/>
              <p:cNvSpPr/>
              <p:nvPr/>
            </p:nvSpPr>
            <p:spPr>
              <a:xfrm>
                <a:off x="3540925" y="1311388"/>
                <a:ext cx="32550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436" extrusionOk="0">
                    <a:moveTo>
                      <a:pt x="568" y="0"/>
                    </a:moveTo>
                    <a:cubicBezTo>
                      <a:pt x="434" y="0"/>
                      <a:pt x="301" y="100"/>
                      <a:pt x="168" y="167"/>
                    </a:cubicBezTo>
                    <a:cubicBezTo>
                      <a:pt x="101" y="267"/>
                      <a:pt x="1" y="434"/>
                      <a:pt x="34" y="567"/>
                    </a:cubicBezTo>
                    <a:cubicBezTo>
                      <a:pt x="134" y="1001"/>
                      <a:pt x="168" y="1468"/>
                      <a:pt x="201" y="1935"/>
                    </a:cubicBezTo>
                    <a:cubicBezTo>
                      <a:pt x="201" y="2235"/>
                      <a:pt x="501" y="2435"/>
                      <a:pt x="801" y="2435"/>
                    </a:cubicBezTo>
                    <a:cubicBezTo>
                      <a:pt x="1102" y="2402"/>
                      <a:pt x="1302" y="2135"/>
                      <a:pt x="1302" y="1835"/>
                    </a:cubicBezTo>
                    <a:cubicBezTo>
                      <a:pt x="1268" y="1401"/>
                      <a:pt x="1235" y="934"/>
                      <a:pt x="1135" y="467"/>
                    </a:cubicBezTo>
                    <a:cubicBezTo>
                      <a:pt x="1102" y="334"/>
                      <a:pt x="1035" y="234"/>
                      <a:pt x="968" y="133"/>
                    </a:cubicBezTo>
                    <a:cubicBezTo>
                      <a:pt x="868" y="67"/>
                      <a:pt x="768" y="0"/>
                      <a:pt x="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1"/>
              <p:cNvSpPr/>
              <p:nvPr/>
            </p:nvSpPr>
            <p:spPr>
              <a:xfrm>
                <a:off x="3555100" y="1410613"/>
                <a:ext cx="25875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564" extrusionOk="0">
                    <a:moveTo>
                      <a:pt x="34" y="1635"/>
                    </a:moveTo>
                    <a:lnTo>
                      <a:pt x="34" y="1702"/>
                    </a:lnTo>
                    <a:cubicBezTo>
                      <a:pt x="1" y="1702"/>
                      <a:pt x="1" y="1668"/>
                      <a:pt x="34" y="1635"/>
                    </a:cubicBezTo>
                    <a:close/>
                    <a:moveTo>
                      <a:pt x="501" y="1"/>
                    </a:moveTo>
                    <a:cubicBezTo>
                      <a:pt x="201" y="34"/>
                      <a:pt x="1" y="301"/>
                      <a:pt x="1" y="601"/>
                    </a:cubicBezTo>
                    <a:lnTo>
                      <a:pt x="1" y="1768"/>
                    </a:lnTo>
                    <a:lnTo>
                      <a:pt x="1" y="1969"/>
                    </a:lnTo>
                    <a:cubicBezTo>
                      <a:pt x="1" y="2102"/>
                      <a:pt x="1" y="2202"/>
                      <a:pt x="68" y="2336"/>
                    </a:cubicBezTo>
                    <a:cubicBezTo>
                      <a:pt x="168" y="2469"/>
                      <a:pt x="268" y="2536"/>
                      <a:pt x="401" y="2536"/>
                    </a:cubicBezTo>
                    <a:cubicBezTo>
                      <a:pt x="440" y="2555"/>
                      <a:pt x="482" y="2563"/>
                      <a:pt x="524" y="2563"/>
                    </a:cubicBezTo>
                    <a:cubicBezTo>
                      <a:pt x="624" y="2563"/>
                      <a:pt x="721" y="2516"/>
                      <a:pt x="768" y="2469"/>
                    </a:cubicBezTo>
                    <a:cubicBezTo>
                      <a:pt x="902" y="2369"/>
                      <a:pt x="1002" y="2269"/>
                      <a:pt x="1002" y="2135"/>
                    </a:cubicBezTo>
                    <a:cubicBezTo>
                      <a:pt x="1035" y="1602"/>
                      <a:pt x="1035" y="1035"/>
                      <a:pt x="1035" y="468"/>
                    </a:cubicBezTo>
                    <a:cubicBezTo>
                      <a:pt x="1035" y="201"/>
                      <a:pt x="768" y="1"/>
                      <a:pt x="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1"/>
              <p:cNvSpPr/>
              <p:nvPr/>
            </p:nvSpPr>
            <p:spPr>
              <a:xfrm>
                <a:off x="3540925" y="1510688"/>
                <a:ext cx="3672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949" extrusionOk="0">
                    <a:moveTo>
                      <a:pt x="935" y="0"/>
                    </a:moveTo>
                    <a:cubicBezTo>
                      <a:pt x="668" y="34"/>
                      <a:pt x="468" y="201"/>
                      <a:pt x="434" y="467"/>
                    </a:cubicBezTo>
                    <a:cubicBezTo>
                      <a:pt x="301" y="1101"/>
                      <a:pt x="234" y="1702"/>
                      <a:pt x="68" y="2335"/>
                    </a:cubicBezTo>
                    <a:cubicBezTo>
                      <a:pt x="1" y="2469"/>
                      <a:pt x="68" y="2636"/>
                      <a:pt x="134" y="2702"/>
                    </a:cubicBezTo>
                    <a:cubicBezTo>
                      <a:pt x="201" y="2836"/>
                      <a:pt x="334" y="2936"/>
                      <a:pt x="468" y="2936"/>
                    </a:cubicBezTo>
                    <a:cubicBezTo>
                      <a:pt x="501" y="2944"/>
                      <a:pt x="537" y="2948"/>
                      <a:pt x="572" y="2948"/>
                    </a:cubicBezTo>
                    <a:cubicBezTo>
                      <a:pt x="678" y="2948"/>
                      <a:pt x="785" y="2911"/>
                      <a:pt x="835" y="2836"/>
                    </a:cubicBezTo>
                    <a:cubicBezTo>
                      <a:pt x="968" y="2769"/>
                      <a:pt x="1002" y="2636"/>
                      <a:pt x="1068" y="2502"/>
                    </a:cubicBezTo>
                    <a:cubicBezTo>
                      <a:pt x="1268" y="1868"/>
                      <a:pt x="1335" y="1268"/>
                      <a:pt x="1435" y="634"/>
                    </a:cubicBezTo>
                    <a:cubicBezTo>
                      <a:pt x="1469" y="334"/>
                      <a:pt x="1302" y="100"/>
                      <a:pt x="10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1"/>
              <p:cNvSpPr/>
              <p:nvPr/>
            </p:nvSpPr>
            <p:spPr>
              <a:xfrm>
                <a:off x="3498400" y="1623063"/>
                <a:ext cx="4755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2657" extrusionOk="0">
                    <a:moveTo>
                      <a:pt x="1299" y="0"/>
                    </a:moveTo>
                    <a:cubicBezTo>
                      <a:pt x="1082" y="0"/>
                      <a:pt x="952" y="74"/>
                      <a:pt x="868" y="242"/>
                    </a:cubicBezTo>
                    <a:cubicBezTo>
                      <a:pt x="668" y="809"/>
                      <a:pt x="434" y="1376"/>
                      <a:pt x="134" y="1877"/>
                    </a:cubicBezTo>
                    <a:cubicBezTo>
                      <a:pt x="1" y="2143"/>
                      <a:pt x="134" y="2477"/>
                      <a:pt x="368" y="2577"/>
                    </a:cubicBezTo>
                    <a:cubicBezTo>
                      <a:pt x="465" y="2626"/>
                      <a:pt x="563" y="2657"/>
                      <a:pt x="674" y="2657"/>
                    </a:cubicBezTo>
                    <a:cubicBezTo>
                      <a:pt x="714" y="2657"/>
                      <a:pt x="756" y="2653"/>
                      <a:pt x="801" y="2644"/>
                    </a:cubicBezTo>
                    <a:cubicBezTo>
                      <a:pt x="935" y="2577"/>
                      <a:pt x="1001" y="2510"/>
                      <a:pt x="1068" y="2377"/>
                    </a:cubicBezTo>
                    <a:cubicBezTo>
                      <a:pt x="1368" y="1877"/>
                      <a:pt x="1568" y="1310"/>
                      <a:pt x="1835" y="742"/>
                    </a:cubicBezTo>
                    <a:cubicBezTo>
                      <a:pt x="1869" y="642"/>
                      <a:pt x="1902" y="509"/>
                      <a:pt x="1869" y="342"/>
                    </a:cubicBezTo>
                    <a:cubicBezTo>
                      <a:pt x="1835" y="209"/>
                      <a:pt x="1735" y="75"/>
                      <a:pt x="1635" y="42"/>
                    </a:cubicBezTo>
                    <a:cubicBezTo>
                      <a:pt x="1535" y="9"/>
                      <a:pt x="1468" y="9"/>
                      <a:pt x="1435" y="9"/>
                    </a:cubicBezTo>
                    <a:cubicBezTo>
                      <a:pt x="1386" y="3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1"/>
              <p:cNvSpPr/>
              <p:nvPr/>
            </p:nvSpPr>
            <p:spPr>
              <a:xfrm>
                <a:off x="3444200" y="1725838"/>
                <a:ext cx="53400" cy="5977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2391" extrusionOk="0">
                    <a:moveTo>
                      <a:pt x="1535" y="1"/>
                    </a:moveTo>
                    <a:cubicBezTo>
                      <a:pt x="1335" y="1"/>
                      <a:pt x="1135" y="101"/>
                      <a:pt x="1034" y="267"/>
                    </a:cubicBezTo>
                    <a:cubicBezTo>
                      <a:pt x="968" y="401"/>
                      <a:pt x="868" y="568"/>
                      <a:pt x="801" y="701"/>
                    </a:cubicBezTo>
                    <a:cubicBezTo>
                      <a:pt x="601" y="968"/>
                      <a:pt x="367" y="1268"/>
                      <a:pt x="167" y="1535"/>
                    </a:cubicBezTo>
                    <a:cubicBezTo>
                      <a:pt x="0" y="1735"/>
                      <a:pt x="0" y="2069"/>
                      <a:pt x="201" y="2269"/>
                    </a:cubicBezTo>
                    <a:cubicBezTo>
                      <a:pt x="312" y="2348"/>
                      <a:pt x="454" y="2390"/>
                      <a:pt x="590" y="2390"/>
                    </a:cubicBezTo>
                    <a:cubicBezTo>
                      <a:pt x="739" y="2390"/>
                      <a:pt x="881" y="2340"/>
                      <a:pt x="968" y="2235"/>
                    </a:cubicBezTo>
                    <a:cubicBezTo>
                      <a:pt x="1335" y="1735"/>
                      <a:pt x="1702" y="1268"/>
                      <a:pt x="2002" y="734"/>
                    </a:cubicBezTo>
                    <a:cubicBezTo>
                      <a:pt x="2135" y="501"/>
                      <a:pt x="2002" y="167"/>
                      <a:pt x="1768" y="34"/>
                    </a:cubicBezTo>
                    <a:cubicBezTo>
                      <a:pt x="1668" y="1"/>
                      <a:pt x="1602" y="1"/>
                      <a:pt x="15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1"/>
              <p:cNvSpPr/>
              <p:nvPr/>
            </p:nvSpPr>
            <p:spPr>
              <a:xfrm>
                <a:off x="3369975" y="1814238"/>
                <a:ext cx="60900" cy="659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636" extrusionOk="0">
                    <a:moveTo>
                      <a:pt x="1902" y="0"/>
                    </a:moveTo>
                    <a:cubicBezTo>
                      <a:pt x="1769" y="0"/>
                      <a:pt x="1602" y="67"/>
                      <a:pt x="1568" y="167"/>
                    </a:cubicBezTo>
                    <a:cubicBezTo>
                      <a:pt x="1135" y="734"/>
                      <a:pt x="634" y="1235"/>
                      <a:pt x="134" y="1735"/>
                    </a:cubicBezTo>
                    <a:cubicBezTo>
                      <a:pt x="67" y="1835"/>
                      <a:pt x="1" y="2002"/>
                      <a:pt x="1" y="2135"/>
                    </a:cubicBezTo>
                    <a:cubicBezTo>
                      <a:pt x="1" y="2235"/>
                      <a:pt x="101" y="2369"/>
                      <a:pt x="167" y="2502"/>
                    </a:cubicBezTo>
                    <a:cubicBezTo>
                      <a:pt x="301" y="2569"/>
                      <a:pt x="434" y="2636"/>
                      <a:pt x="568" y="2636"/>
                    </a:cubicBezTo>
                    <a:cubicBezTo>
                      <a:pt x="668" y="2636"/>
                      <a:pt x="801" y="2536"/>
                      <a:pt x="901" y="2469"/>
                    </a:cubicBezTo>
                    <a:cubicBezTo>
                      <a:pt x="1402" y="1968"/>
                      <a:pt x="1902" y="1468"/>
                      <a:pt x="2302" y="868"/>
                    </a:cubicBezTo>
                    <a:cubicBezTo>
                      <a:pt x="2402" y="734"/>
                      <a:pt x="2436" y="634"/>
                      <a:pt x="2436" y="501"/>
                    </a:cubicBezTo>
                    <a:cubicBezTo>
                      <a:pt x="2436" y="367"/>
                      <a:pt x="2336" y="234"/>
                      <a:pt x="2269" y="134"/>
                    </a:cubicBezTo>
                    <a:cubicBezTo>
                      <a:pt x="2169" y="34"/>
                      <a:pt x="2069" y="0"/>
                      <a:pt x="19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8" name="Google Shape;98;p1"/>
          <p:cNvGrpSpPr/>
          <p:nvPr/>
        </p:nvGrpSpPr>
        <p:grpSpPr>
          <a:xfrm>
            <a:off x="9013155" y="460181"/>
            <a:ext cx="2642521" cy="2201208"/>
            <a:chOff x="6260538" y="192100"/>
            <a:chExt cx="2221932" cy="1850858"/>
          </a:xfrm>
        </p:grpSpPr>
        <p:sp>
          <p:nvSpPr>
            <p:cNvPr id="99" name="Google Shape;99;p1"/>
            <p:cNvSpPr/>
            <p:nvPr/>
          </p:nvSpPr>
          <p:spPr>
            <a:xfrm rot="1050147">
              <a:off x="6417762" y="447935"/>
              <a:ext cx="1907485" cy="1339187"/>
            </a:xfrm>
            <a:custGeom>
              <a:avLst/>
              <a:gdLst/>
              <a:ahLst/>
              <a:cxnLst/>
              <a:rect l="l" t="t" r="r" b="b"/>
              <a:pathLst>
                <a:path w="43198" h="30328" extrusionOk="0">
                  <a:moveTo>
                    <a:pt x="21526" y="0"/>
                  </a:moveTo>
                  <a:cubicBezTo>
                    <a:pt x="15938" y="0"/>
                    <a:pt x="9543" y="411"/>
                    <a:pt x="5904" y="3875"/>
                  </a:cubicBezTo>
                  <a:cubicBezTo>
                    <a:pt x="1401" y="8211"/>
                    <a:pt x="0" y="19186"/>
                    <a:pt x="5337" y="23389"/>
                  </a:cubicBezTo>
                  <a:cubicBezTo>
                    <a:pt x="8864" y="26197"/>
                    <a:pt x="14236" y="26811"/>
                    <a:pt x="19274" y="26811"/>
                  </a:cubicBezTo>
                  <a:cubicBezTo>
                    <a:pt x="21717" y="26811"/>
                    <a:pt x="24082" y="26667"/>
                    <a:pt x="26119" y="26558"/>
                  </a:cubicBezTo>
                  <a:lnTo>
                    <a:pt x="26119" y="26558"/>
                  </a:lnTo>
                  <a:cubicBezTo>
                    <a:pt x="25719" y="27492"/>
                    <a:pt x="23550" y="30227"/>
                    <a:pt x="24584" y="30327"/>
                  </a:cubicBezTo>
                  <a:cubicBezTo>
                    <a:pt x="24594" y="30328"/>
                    <a:pt x="24604" y="30328"/>
                    <a:pt x="24614" y="30328"/>
                  </a:cubicBezTo>
                  <a:cubicBezTo>
                    <a:pt x="26048" y="30328"/>
                    <a:pt x="32757" y="25724"/>
                    <a:pt x="32757" y="25724"/>
                  </a:cubicBezTo>
                  <a:cubicBezTo>
                    <a:pt x="32757" y="25724"/>
                    <a:pt x="34558" y="25324"/>
                    <a:pt x="35192" y="25057"/>
                  </a:cubicBezTo>
                  <a:cubicBezTo>
                    <a:pt x="41230" y="22655"/>
                    <a:pt x="43198" y="16217"/>
                    <a:pt x="42597" y="10246"/>
                  </a:cubicBezTo>
                  <a:cubicBezTo>
                    <a:pt x="42230" y="6744"/>
                    <a:pt x="41063" y="3174"/>
                    <a:pt x="37727" y="1473"/>
                  </a:cubicBezTo>
                  <a:cubicBezTo>
                    <a:pt x="35247" y="194"/>
                    <a:pt x="32092" y="18"/>
                    <a:pt x="29159" y="18"/>
                  </a:cubicBezTo>
                  <a:cubicBezTo>
                    <a:pt x="28344" y="18"/>
                    <a:pt x="27547" y="32"/>
                    <a:pt x="26786" y="39"/>
                  </a:cubicBezTo>
                  <a:cubicBezTo>
                    <a:pt x="26657" y="40"/>
                    <a:pt x="26526" y="40"/>
                    <a:pt x="26394" y="40"/>
                  </a:cubicBezTo>
                  <a:cubicBezTo>
                    <a:pt x="24920" y="40"/>
                    <a:pt x="23262" y="0"/>
                    <a:pt x="21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0" name="Google Shape;100;p1"/>
            <p:cNvGrpSpPr/>
            <p:nvPr/>
          </p:nvGrpSpPr>
          <p:grpSpPr>
            <a:xfrm rot="1339852">
              <a:off x="6850191" y="754040"/>
              <a:ext cx="1171877" cy="555271"/>
              <a:chOff x="1425533" y="2323664"/>
              <a:chExt cx="427847" cy="131258"/>
            </a:xfrm>
          </p:grpSpPr>
          <p:sp>
            <p:nvSpPr>
              <p:cNvPr id="101" name="Google Shape;101;p1"/>
              <p:cNvSpPr/>
              <p:nvPr/>
            </p:nvSpPr>
            <p:spPr>
              <a:xfrm rot="-298630">
                <a:off x="1426277" y="2342092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1"/>
              <p:cNvSpPr/>
              <p:nvPr/>
            </p:nvSpPr>
            <p:spPr>
              <a:xfrm rot="-298630">
                <a:off x="1426277" y="2400817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3" name="Google Shape;103;p1"/>
          <p:cNvSpPr txBox="1">
            <a:spLocks noGrp="1"/>
          </p:cNvSpPr>
          <p:nvPr>
            <p:ph type="ctrTitle"/>
          </p:nvPr>
        </p:nvSpPr>
        <p:spPr>
          <a:xfrm>
            <a:off x="2216120" y="1231911"/>
            <a:ext cx="8316148" cy="19357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68" tIns="121868" rIns="121868" bIns="121868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3800"/>
            </a:pPr>
            <a:r>
              <a:rPr lang="uk-UA" sz="4800" b="1" dirty="0">
                <a:solidFill>
                  <a:srgbClr val="002060"/>
                </a:solidFill>
                <a:latin typeface="+mn-lt"/>
                <a:ea typeface="Fredoka One"/>
                <a:cs typeface="Fredoka One"/>
                <a:sym typeface="Fredoka One"/>
              </a:rPr>
              <a:t>ПРИГАДАЙ!</a:t>
            </a:r>
            <a:endParaRPr sz="4800" b="1" dirty="0">
              <a:solidFill>
                <a:srgbClr val="002060"/>
              </a:solidFill>
              <a:latin typeface="+mn-lt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104" name="Google Shape;104;p1"/>
          <p:cNvGrpSpPr/>
          <p:nvPr/>
        </p:nvGrpSpPr>
        <p:grpSpPr>
          <a:xfrm rot="-762978" flipH="1">
            <a:off x="808877" y="2802715"/>
            <a:ext cx="757216" cy="788201"/>
            <a:chOff x="2079900" y="3077638"/>
            <a:chExt cx="367775" cy="382800"/>
          </a:xfrm>
        </p:grpSpPr>
        <p:sp>
          <p:nvSpPr>
            <p:cNvPr id="105" name="Google Shape;105;p1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1"/>
          <p:cNvGrpSpPr/>
          <p:nvPr/>
        </p:nvGrpSpPr>
        <p:grpSpPr>
          <a:xfrm rot="1362545" flipH="1">
            <a:off x="6034876" y="5760461"/>
            <a:ext cx="520650" cy="542013"/>
            <a:chOff x="2079900" y="3077638"/>
            <a:chExt cx="367775" cy="382800"/>
          </a:xfrm>
        </p:grpSpPr>
        <p:sp>
          <p:nvSpPr>
            <p:cNvPr id="110" name="Google Shape;110;p1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" name="Google Shape;114;p1"/>
          <p:cNvGrpSpPr/>
          <p:nvPr/>
        </p:nvGrpSpPr>
        <p:grpSpPr>
          <a:xfrm rot="834706">
            <a:off x="10591119" y="2844955"/>
            <a:ext cx="415962" cy="431409"/>
            <a:chOff x="2079900" y="3077638"/>
            <a:chExt cx="367775" cy="382800"/>
          </a:xfrm>
        </p:grpSpPr>
        <p:sp>
          <p:nvSpPr>
            <p:cNvPr id="115" name="Google Shape;115;p1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119;p1"/>
          <p:cNvGrpSpPr/>
          <p:nvPr/>
        </p:nvGrpSpPr>
        <p:grpSpPr>
          <a:xfrm rot="-1365263">
            <a:off x="7857102" y="679071"/>
            <a:ext cx="415988" cy="431436"/>
            <a:chOff x="2079900" y="3077638"/>
            <a:chExt cx="367775" cy="382800"/>
          </a:xfrm>
        </p:grpSpPr>
        <p:sp>
          <p:nvSpPr>
            <p:cNvPr id="120" name="Google Shape;120;p1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1"/>
          <p:cNvGrpSpPr/>
          <p:nvPr/>
        </p:nvGrpSpPr>
        <p:grpSpPr>
          <a:xfrm rot="533694">
            <a:off x="1807100" y="393595"/>
            <a:ext cx="1290590" cy="2093524"/>
            <a:chOff x="3035825" y="238150"/>
            <a:chExt cx="3118850" cy="5059225"/>
          </a:xfrm>
        </p:grpSpPr>
        <p:sp>
          <p:nvSpPr>
            <p:cNvPr id="125" name="Google Shape;125;p1"/>
            <p:cNvSpPr/>
            <p:nvPr/>
          </p:nvSpPr>
          <p:spPr>
            <a:xfrm>
              <a:off x="3085775" y="1392075"/>
              <a:ext cx="2680425" cy="2875025"/>
            </a:xfrm>
            <a:custGeom>
              <a:avLst/>
              <a:gdLst/>
              <a:ahLst/>
              <a:cxnLst/>
              <a:rect l="l" t="t" r="r" b="b"/>
              <a:pathLst>
                <a:path w="107217" h="115001" extrusionOk="0">
                  <a:moveTo>
                    <a:pt x="30714" y="1"/>
                  </a:moveTo>
                  <a:cubicBezTo>
                    <a:pt x="30665" y="1"/>
                    <a:pt x="30638" y="5"/>
                    <a:pt x="30634" y="14"/>
                  </a:cubicBezTo>
                  <a:lnTo>
                    <a:pt x="30634" y="236"/>
                  </a:lnTo>
                  <a:cubicBezTo>
                    <a:pt x="30190" y="458"/>
                    <a:pt x="1" y="88806"/>
                    <a:pt x="1" y="89028"/>
                  </a:cubicBezTo>
                  <a:cubicBezTo>
                    <a:pt x="847" y="87879"/>
                    <a:pt x="2666" y="87406"/>
                    <a:pt x="4905" y="87406"/>
                  </a:cubicBezTo>
                  <a:cubicBezTo>
                    <a:pt x="10883" y="87406"/>
                    <a:pt x="19857" y="90783"/>
                    <a:pt x="21311" y="93690"/>
                  </a:cubicBezTo>
                  <a:cubicBezTo>
                    <a:pt x="21533" y="94356"/>
                    <a:pt x="21533" y="94800"/>
                    <a:pt x="21755" y="95022"/>
                  </a:cubicBezTo>
                  <a:cubicBezTo>
                    <a:pt x="22199" y="95466"/>
                    <a:pt x="22199" y="95688"/>
                    <a:pt x="22421" y="95910"/>
                  </a:cubicBezTo>
                  <a:lnTo>
                    <a:pt x="22643" y="96132"/>
                  </a:lnTo>
                  <a:lnTo>
                    <a:pt x="22865" y="96132"/>
                  </a:lnTo>
                  <a:lnTo>
                    <a:pt x="23530" y="95688"/>
                  </a:lnTo>
                  <a:cubicBezTo>
                    <a:pt x="23752" y="95244"/>
                    <a:pt x="24196" y="95022"/>
                    <a:pt x="24418" y="94578"/>
                  </a:cubicBezTo>
                  <a:cubicBezTo>
                    <a:pt x="24627" y="93951"/>
                    <a:pt x="30934" y="87620"/>
                    <a:pt x="35747" y="87620"/>
                  </a:cubicBezTo>
                  <a:cubicBezTo>
                    <a:pt x="36047" y="87620"/>
                    <a:pt x="36341" y="87644"/>
                    <a:pt x="36627" y="87697"/>
                  </a:cubicBezTo>
                  <a:cubicBezTo>
                    <a:pt x="43731" y="88584"/>
                    <a:pt x="49280" y="94578"/>
                    <a:pt x="50168" y="101681"/>
                  </a:cubicBezTo>
                  <a:lnTo>
                    <a:pt x="51056" y="105899"/>
                  </a:lnTo>
                  <a:cubicBezTo>
                    <a:pt x="52610" y="104567"/>
                    <a:pt x="54164" y="103235"/>
                    <a:pt x="55940" y="102125"/>
                  </a:cubicBezTo>
                  <a:cubicBezTo>
                    <a:pt x="58775" y="100442"/>
                    <a:pt x="61434" y="99572"/>
                    <a:pt x="63704" y="99572"/>
                  </a:cubicBezTo>
                  <a:cubicBezTo>
                    <a:pt x="67120" y="99572"/>
                    <a:pt x="69657" y="101543"/>
                    <a:pt x="70590" y="105677"/>
                  </a:cubicBezTo>
                  <a:lnTo>
                    <a:pt x="72810" y="115000"/>
                  </a:lnTo>
                  <a:lnTo>
                    <a:pt x="87683" y="78817"/>
                  </a:lnTo>
                  <a:lnTo>
                    <a:pt x="106995" y="28428"/>
                  </a:lnTo>
                  <a:cubicBezTo>
                    <a:pt x="107217" y="27984"/>
                    <a:pt x="92788" y="13777"/>
                    <a:pt x="88571" y="11779"/>
                  </a:cubicBezTo>
                  <a:cubicBezTo>
                    <a:pt x="85526" y="10257"/>
                    <a:pt x="33060" y="1"/>
                    <a:pt x="30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4450950" y="1351100"/>
              <a:ext cx="9900" cy="2500"/>
            </a:xfrm>
            <a:custGeom>
              <a:avLst/>
              <a:gdLst/>
              <a:ahLst/>
              <a:cxnLst/>
              <a:rect l="l" t="t" r="r" b="b"/>
              <a:pathLst>
                <a:path w="396" h="100" extrusionOk="0">
                  <a:moveTo>
                    <a:pt x="297" y="1"/>
                  </a:moveTo>
                  <a:cubicBezTo>
                    <a:pt x="247" y="1"/>
                    <a:pt x="149" y="25"/>
                    <a:pt x="1" y="99"/>
                  </a:cubicBezTo>
                  <a:cubicBezTo>
                    <a:pt x="297" y="99"/>
                    <a:pt x="395" y="1"/>
                    <a:pt x="297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3674025" y="1364675"/>
              <a:ext cx="1526125" cy="2547250"/>
            </a:xfrm>
            <a:custGeom>
              <a:avLst/>
              <a:gdLst/>
              <a:ahLst/>
              <a:cxnLst/>
              <a:rect l="l" t="t" r="r" b="b"/>
              <a:pathLst>
                <a:path w="61045" h="101890" extrusionOk="0">
                  <a:moveTo>
                    <a:pt x="31078" y="0"/>
                  </a:moveTo>
                  <a:lnTo>
                    <a:pt x="25306" y="18203"/>
                  </a:lnTo>
                  <a:lnTo>
                    <a:pt x="24418" y="20422"/>
                  </a:lnTo>
                  <a:lnTo>
                    <a:pt x="19091" y="36183"/>
                  </a:lnTo>
                  <a:lnTo>
                    <a:pt x="11543" y="58603"/>
                  </a:lnTo>
                  <a:lnTo>
                    <a:pt x="5328" y="77471"/>
                  </a:lnTo>
                  <a:lnTo>
                    <a:pt x="0" y="92344"/>
                  </a:lnTo>
                  <a:cubicBezTo>
                    <a:pt x="0" y="92344"/>
                    <a:pt x="7992" y="89458"/>
                    <a:pt x="9324" y="88793"/>
                  </a:cubicBezTo>
                  <a:cubicBezTo>
                    <a:pt x="10656" y="88571"/>
                    <a:pt x="11987" y="88349"/>
                    <a:pt x="13319" y="88349"/>
                  </a:cubicBezTo>
                  <a:cubicBezTo>
                    <a:pt x="14651" y="88349"/>
                    <a:pt x="15983" y="88571"/>
                    <a:pt x="17093" y="88793"/>
                  </a:cubicBezTo>
                  <a:cubicBezTo>
                    <a:pt x="18425" y="89014"/>
                    <a:pt x="19757" y="89680"/>
                    <a:pt x="20867" y="90568"/>
                  </a:cubicBezTo>
                  <a:cubicBezTo>
                    <a:pt x="21311" y="90790"/>
                    <a:pt x="21977" y="91456"/>
                    <a:pt x="22420" y="91900"/>
                  </a:cubicBezTo>
                  <a:cubicBezTo>
                    <a:pt x="23086" y="92566"/>
                    <a:pt x="30190" y="101889"/>
                    <a:pt x="30190" y="101889"/>
                  </a:cubicBezTo>
                  <a:cubicBezTo>
                    <a:pt x="38403" y="77915"/>
                    <a:pt x="45950" y="54829"/>
                    <a:pt x="54386" y="30634"/>
                  </a:cubicBezTo>
                  <a:lnTo>
                    <a:pt x="57715" y="20422"/>
                  </a:lnTo>
                  <a:lnTo>
                    <a:pt x="61045" y="9989"/>
                  </a:lnTo>
                  <a:cubicBezTo>
                    <a:pt x="59269" y="9101"/>
                    <a:pt x="57493" y="8657"/>
                    <a:pt x="55052" y="7769"/>
                  </a:cubicBezTo>
                  <a:cubicBezTo>
                    <a:pt x="51500" y="6216"/>
                    <a:pt x="47726" y="4662"/>
                    <a:pt x="44175" y="3552"/>
                  </a:cubicBezTo>
                  <a:cubicBezTo>
                    <a:pt x="39957" y="1998"/>
                    <a:pt x="35517" y="666"/>
                    <a:pt x="3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4861625" y="3651100"/>
              <a:ext cx="5575" cy="16650"/>
            </a:xfrm>
            <a:custGeom>
              <a:avLst/>
              <a:gdLst/>
              <a:ahLst/>
              <a:cxnLst/>
              <a:rect l="l" t="t" r="r" b="b"/>
              <a:pathLst>
                <a:path w="223" h="666" extrusionOk="0">
                  <a:moveTo>
                    <a:pt x="222" y="1"/>
                  </a:moveTo>
                  <a:cubicBezTo>
                    <a:pt x="221" y="221"/>
                    <a:pt x="0" y="222"/>
                    <a:pt x="0" y="665"/>
                  </a:cubicBezTo>
                  <a:cubicBezTo>
                    <a:pt x="0" y="444"/>
                    <a:pt x="221" y="222"/>
                    <a:pt x="222" y="1"/>
                  </a:cubicBezTo>
                  <a:close/>
                </a:path>
              </a:pathLst>
            </a:custGeom>
            <a:solidFill>
              <a:srgbClr val="EC9E24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3873800" y="238150"/>
              <a:ext cx="2280875" cy="1737000"/>
            </a:xfrm>
            <a:custGeom>
              <a:avLst/>
              <a:gdLst/>
              <a:ahLst/>
              <a:cxnLst/>
              <a:rect l="l" t="t" r="r" b="b"/>
              <a:pathLst>
                <a:path w="91235" h="69480" extrusionOk="0">
                  <a:moveTo>
                    <a:pt x="29799" y="1"/>
                  </a:moveTo>
                  <a:cubicBezTo>
                    <a:pt x="25151" y="1"/>
                    <a:pt x="21193" y="634"/>
                    <a:pt x="18425" y="1997"/>
                  </a:cubicBezTo>
                  <a:cubicBezTo>
                    <a:pt x="1" y="11098"/>
                    <a:pt x="1111" y="39512"/>
                    <a:pt x="1111" y="39512"/>
                  </a:cubicBezTo>
                  <a:cubicBezTo>
                    <a:pt x="1111" y="39512"/>
                    <a:pt x="68815" y="69479"/>
                    <a:pt x="71034" y="69479"/>
                  </a:cubicBezTo>
                  <a:cubicBezTo>
                    <a:pt x="84353" y="69479"/>
                    <a:pt x="91235" y="37736"/>
                    <a:pt x="88349" y="28191"/>
                  </a:cubicBezTo>
                  <a:cubicBezTo>
                    <a:pt x="83651" y="12110"/>
                    <a:pt x="50131" y="1"/>
                    <a:pt x="29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3746175" y="1092750"/>
              <a:ext cx="2136575" cy="1176525"/>
            </a:xfrm>
            <a:custGeom>
              <a:avLst/>
              <a:gdLst/>
              <a:ahLst/>
              <a:cxnLst/>
              <a:rect l="l" t="t" r="r" b="b"/>
              <a:pathLst>
                <a:path w="85463" h="47061" extrusionOk="0">
                  <a:moveTo>
                    <a:pt x="5106" y="0"/>
                  </a:moveTo>
                  <a:lnTo>
                    <a:pt x="4884" y="222"/>
                  </a:lnTo>
                  <a:cubicBezTo>
                    <a:pt x="2664" y="2442"/>
                    <a:pt x="1332" y="5328"/>
                    <a:pt x="666" y="8213"/>
                  </a:cubicBezTo>
                  <a:cubicBezTo>
                    <a:pt x="222" y="9767"/>
                    <a:pt x="222" y="11321"/>
                    <a:pt x="0" y="12653"/>
                  </a:cubicBezTo>
                  <a:cubicBezTo>
                    <a:pt x="0" y="14207"/>
                    <a:pt x="444" y="15761"/>
                    <a:pt x="888" y="17093"/>
                  </a:cubicBezTo>
                  <a:cubicBezTo>
                    <a:pt x="1110" y="17759"/>
                    <a:pt x="1554" y="17981"/>
                    <a:pt x="1776" y="17981"/>
                  </a:cubicBezTo>
                  <a:lnTo>
                    <a:pt x="2664" y="17981"/>
                  </a:lnTo>
                  <a:cubicBezTo>
                    <a:pt x="10877" y="18203"/>
                    <a:pt x="18869" y="19312"/>
                    <a:pt x="26860" y="21310"/>
                  </a:cubicBezTo>
                  <a:cubicBezTo>
                    <a:pt x="32631" y="22864"/>
                    <a:pt x="38181" y="24640"/>
                    <a:pt x="43508" y="26638"/>
                  </a:cubicBezTo>
                  <a:cubicBezTo>
                    <a:pt x="54829" y="31521"/>
                    <a:pt x="65706" y="37737"/>
                    <a:pt x="75695" y="44840"/>
                  </a:cubicBezTo>
                  <a:cubicBezTo>
                    <a:pt x="76139" y="45506"/>
                    <a:pt x="76805" y="45728"/>
                    <a:pt x="77249" y="46394"/>
                  </a:cubicBezTo>
                  <a:lnTo>
                    <a:pt x="78137" y="47060"/>
                  </a:lnTo>
                  <a:cubicBezTo>
                    <a:pt x="78581" y="46616"/>
                    <a:pt x="79247" y="45950"/>
                    <a:pt x="79691" y="45284"/>
                  </a:cubicBezTo>
                  <a:cubicBezTo>
                    <a:pt x="82799" y="40623"/>
                    <a:pt x="85463" y="36183"/>
                    <a:pt x="85463" y="30411"/>
                  </a:cubicBezTo>
                  <a:lnTo>
                    <a:pt x="85463" y="29746"/>
                  </a:lnTo>
                  <a:cubicBezTo>
                    <a:pt x="85019" y="29080"/>
                    <a:pt x="75029" y="21532"/>
                    <a:pt x="71034" y="19312"/>
                  </a:cubicBezTo>
                  <a:cubicBezTo>
                    <a:pt x="66594" y="16649"/>
                    <a:pt x="61933" y="14207"/>
                    <a:pt x="57271" y="12209"/>
                  </a:cubicBezTo>
                  <a:cubicBezTo>
                    <a:pt x="41067" y="4440"/>
                    <a:pt x="23308" y="222"/>
                    <a:pt x="5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3674025" y="2428875"/>
              <a:ext cx="233100" cy="330050"/>
            </a:xfrm>
            <a:custGeom>
              <a:avLst/>
              <a:gdLst/>
              <a:ahLst/>
              <a:cxnLst/>
              <a:rect l="l" t="t" r="r" b="b"/>
              <a:pathLst>
                <a:path w="9324" h="13202" extrusionOk="0">
                  <a:moveTo>
                    <a:pt x="6225" y="0"/>
                  </a:moveTo>
                  <a:cubicBezTo>
                    <a:pt x="4474" y="0"/>
                    <a:pt x="2133" y="2330"/>
                    <a:pt x="1110" y="5602"/>
                  </a:cubicBezTo>
                  <a:cubicBezTo>
                    <a:pt x="0" y="9154"/>
                    <a:pt x="666" y="12483"/>
                    <a:pt x="2664" y="13149"/>
                  </a:cubicBezTo>
                  <a:cubicBezTo>
                    <a:pt x="2804" y="13184"/>
                    <a:pt x="2950" y="13201"/>
                    <a:pt x="3100" y="13201"/>
                  </a:cubicBezTo>
                  <a:cubicBezTo>
                    <a:pt x="4850" y="13201"/>
                    <a:pt x="7191" y="10872"/>
                    <a:pt x="8214" y="7600"/>
                  </a:cubicBezTo>
                  <a:cubicBezTo>
                    <a:pt x="9324" y="4048"/>
                    <a:pt x="8658" y="718"/>
                    <a:pt x="6660" y="52"/>
                  </a:cubicBezTo>
                  <a:cubicBezTo>
                    <a:pt x="6520" y="17"/>
                    <a:pt x="6374" y="0"/>
                    <a:pt x="6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4972600" y="2789600"/>
              <a:ext cx="227550" cy="330050"/>
            </a:xfrm>
            <a:custGeom>
              <a:avLst/>
              <a:gdLst/>
              <a:ahLst/>
              <a:cxnLst/>
              <a:rect l="l" t="t" r="r" b="b"/>
              <a:pathLst>
                <a:path w="9102" h="13202" extrusionOk="0">
                  <a:moveTo>
                    <a:pt x="6180" y="0"/>
                  </a:moveTo>
                  <a:cubicBezTo>
                    <a:pt x="4286" y="0"/>
                    <a:pt x="2133" y="2330"/>
                    <a:pt x="1111" y="5602"/>
                  </a:cubicBezTo>
                  <a:cubicBezTo>
                    <a:pt x="1" y="9153"/>
                    <a:pt x="667" y="12483"/>
                    <a:pt x="2443" y="13149"/>
                  </a:cubicBezTo>
                  <a:cubicBezTo>
                    <a:pt x="2600" y="13184"/>
                    <a:pt x="2760" y="13201"/>
                    <a:pt x="2922" y="13201"/>
                  </a:cubicBezTo>
                  <a:cubicBezTo>
                    <a:pt x="4817" y="13201"/>
                    <a:pt x="6970" y="10871"/>
                    <a:pt x="7992" y="7600"/>
                  </a:cubicBezTo>
                  <a:cubicBezTo>
                    <a:pt x="9102" y="4048"/>
                    <a:pt x="8658" y="718"/>
                    <a:pt x="6660" y="52"/>
                  </a:cubicBezTo>
                  <a:cubicBezTo>
                    <a:pt x="6503" y="17"/>
                    <a:pt x="634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3918200" y="2705775"/>
              <a:ext cx="810250" cy="516625"/>
            </a:xfrm>
            <a:custGeom>
              <a:avLst/>
              <a:gdLst/>
              <a:ahLst/>
              <a:cxnLst/>
              <a:rect l="l" t="t" r="r" b="b"/>
              <a:pathLst>
                <a:path w="32410" h="20665" extrusionOk="0">
                  <a:moveTo>
                    <a:pt x="10142" y="0"/>
                  </a:moveTo>
                  <a:cubicBezTo>
                    <a:pt x="8531" y="0"/>
                    <a:pt x="6915" y="452"/>
                    <a:pt x="5550" y="1407"/>
                  </a:cubicBezTo>
                  <a:cubicBezTo>
                    <a:pt x="1" y="5625"/>
                    <a:pt x="3996" y="14504"/>
                    <a:pt x="8214" y="17834"/>
                  </a:cubicBezTo>
                  <a:cubicBezTo>
                    <a:pt x="10989" y="19721"/>
                    <a:pt x="14207" y="20664"/>
                    <a:pt x="17426" y="20664"/>
                  </a:cubicBezTo>
                  <a:cubicBezTo>
                    <a:pt x="20645" y="20664"/>
                    <a:pt x="23863" y="19721"/>
                    <a:pt x="26638" y="17834"/>
                  </a:cubicBezTo>
                  <a:cubicBezTo>
                    <a:pt x="31300" y="14504"/>
                    <a:pt x="32410" y="6069"/>
                    <a:pt x="25750" y="4071"/>
                  </a:cubicBezTo>
                  <a:cubicBezTo>
                    <a:pt x="25195" y="3960"/>
                    <a:pt x="24585" y="3905"/>
                    <a:pt x="23974" y="3905"/>
                  </a:cubicBezTo>
                  <a:cubicBezTo>
                    <a:pt x="23364" y="3905"/>
                    <a:pt x="22754" y="3960"/>
                    <a:pt x="22199" y="4071"/>
                  </a:cubicBezTo>
                  <a:cubicBezTo>
                    <a:pt x="20867" y="4515"/>
                    <a:pt x="19313" y="4515"/>
                    <a:pt x="17981" y="4515"/>
                  </a:cubicBezTo>
                  <a:cubicBezTo>
                    <a:pt x="15761" y="4071"/>
                    <a:pt x="14873" y="1629"/>
                    <a:pt x="13097" y="519"/>
                  </a:cubicBezTo>
                  <a:cubicBezTo>
                    <a:pt x="12157" y="177"/>
                    <a:pt x="11151" y="0"/>
                    <a:pt x="10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3696225" y="2124950"/>
              <a:ext cx="355200" cy="223425"/>
            </a:xfrm>
            <a:custGeom>
              <a:avLst/>
              <a:gdLst/>
              <a:ahLst/>
              <a:cxnLst/>
              <a:rect l="l" t="t" r="r" b="b"/>
              <a:pathLst>
                <a:path w="14208" h="8937" extrusionOk="0">
                  <a:moveTo>
                    <a:pt x="6882" y="1"/>
                  </a:moveTo>
                  <a:cubicBezTo>
                    <a:pt x="6438" y="1"/>
                    <a:pt x="5772" y="223"/>
                    <a:pt x="5106" y="223"/>
                  </a:cubicBezTo>
                  <a:cubicBezTo>
                    <a:pt x="1998" y="888"/>
                    <a:pt x="0" y="2886"/>
                    <a:pt x="0" y="4662"/>
                  </a:cubicBezTo>
                  <a:cubicBezTo>
                    <a:pt x="222" y="5994"/>
                    <a:pt x="1110" y="7326"/>
                    <a:pt x="2220" y="7770"/>
                  </a:cubicBezTo>
                  <a:cubicBezTo>
                    <a:pt x="3507" y="8505"/>
                    <a:pt x="4947" y="8936"/>
                    <a:pt x="6413" y="8936"/>
                  </a:cubicBezTo>
                  <a:cubicBezTo>
                    <a:pt x="6716" y="8936"/>
                    <a:pt x="7021" y="8918"/>
                    <a:pt x="7326" y="8880"/>
                  </a:cubicBezTo>
                  <a:cubicBezTo>
                    <a:pt x="7992" y="8880"/>
                    <a:pt x="8658" y="8880"/>
                    <a:pt x="9102" y="8658"/>
                  </a:cubicBezTo>
                  <a:cubicBezTo>
                    <a:pt x="12209" y="7992"/>
                    <a:pt x="14207" y="6216"/>
                    <a:pt x="14207" y="4218"/>
                  </a:cubicBezTo>
                  <a:cubicBezTo>
                    <a:pt x="14207" y="3330"/>
                    <a:pt x="13763" y="2442"/>
                    <a:pt x="13097" y="1998"/>
                  </a:cubicBezTo>
                  <a:cubicBezTo>
                    <a:pt x="11321" y="666"/>
                    <a:pt x="9102" y="1"/>
                    <a:pt x="68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5044750" y="2479050"/>
              <a:ext cx="349650" cy="265350"/>
            </a:xfrm>
            <a:custGeom>
              <a:avLst/>
              <a:gdLst/>
              <a:ahLst/>
              <a:cxnLst/>
              <a:rect l="l" t="t" r="r" b="b"/>
              <a:pathLst>
                <a:path w="13986" h="10614" extrusionOk="0">
                  <a:moveTo>
                    <a:pt x="4189" y="1"/>
                  </a:moveTo>
                  <a:cubicBezTo>
                    <a:pt x="3904" y="1"/>
                    <a:pt x="3617" y="15"/>
                    <a:pt x="3330" y="43"/>
                  </a:cubicBezTo>
                  <a:cubicBezTo>
                    <a:pt x="2442" y="265"/>
                    <a:pt x="1554" y="487"/>
                    <a:pt x="1332" y="1153"/>
                  </a:cubicBezTo>
                  <a:cubicBezTo>
                    <a:pt x="1" y="3151"/>
                    <a:pt x="1332" y="6703"/>
                    <a:pt x="4440" y="8923"/>
                  </a:cubicBezTo>
                  <a:cubicBezTo>
                    <a:pt x="5845" y="9976"/>
                    <a:pt x="7529" y="10613"/>
                    <a:pt x="9270" y="10613"/>
                  </a:cubicBezTo>
                  <a:cubicBezTo>
                    <a:pt x="9729" y="10613"/>
                    <a:pt x="10192" y="10569"/>
                    <a:pt x="10656" y="10476"/>
                  </a:cubicBezTo>
                  <a:cubicBezTo>
                    <a:pt x="11543" y="10254"/>
                    <a:pt x="12431" y="10032"/>
                    <a:pt x="12653" y="9366"/>
                  </a:cubicBezTo>
                  <a:cubicBezTo>
                    <a:pt x="13985" y="7591"/>
                    <a:pt x="12653" y="3817"/>
                    <a:pt x="9546" y="1597"/>
                  </a:cubicBezTo>
                  <a:cubicBezTo>
                    <a:pt x="7999" y="631"/>
                    <a:pt x="6116" y="1"/>
                    <a:pt x="4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4068050" y="2888700"/>
              <a:ext cx="488375" cy="276625"/>
            </a:xfrm>
            <a:custGeom>
              <a:avLst/>
              <a:gdLst/>
              <a:ahLst/>
              <a:cxnLst/>
              <a:rect l="l" t="t" r="r" b="b"/>
              <a:pathLst>
                <a:path w="19535" h="11065" extrusionOk="0">
                  <a:moveTo>
                    <a:pt x="8551" y="1"/>
                  </a:moveTo>
                  <a:cubicBezTo>
                    <a:pt x="6097" y="1"/>
                    <a:pt x="3671" y="792"/>
                    <a:pt x="1554" y="2304"/>
                  </a:cubicBezTo>
                  <a:cubicBezTo>
                    <a:pt x="444" y="2748"/>
                    <a:pt x="0" y="3858"/>
                    <a:pt x="0" y="4967"/>
                  </a:cubicBezTo>
                  <a:cubicBezTo>
                    <a:pt x="0" y="6299"/>
                    <a:pt x="1554" y="7409"/>
                    <a:pt x="2664" y="8075"/>
                  </a:cubicBezTo>
                  <a:cubicBezTo>
                    <a:pt x="3996" y="8963"/>
                    <a:pt x="5328" y="9629"/>
                    <a:pt x="6659" y="10073"/>
                  </a:cubicBezTo>
                  <a:cubicBezTo>
                    <a:pt x="8599" y="10720"/>
                    <a:pt x="10539" y="11065"/>
                    <a:pt x="12479" y="11065"/>
                  </a:cubicBezTo>
                  <a:cubicBezTo>
                    <a:pt x="13869" y="11065"/>
                    <a:pt x="15259" y="10888"/>
                    <a:pt x="16649" y="10517"/>
                  </a:cubicBezTo>
                  <a:cubicBezTo>
                    <a:pt x="17315" y="10295"/>
                    <a:pt x="17980" y="10073"/>
                    <a:pt x="18424" y="9629"/>
                  </a:cubicBezTo>
                  <a:cubicBezTo>
                    <a:pt x="19312" y="8741"/>
                    <a:pt x="19534" y="7631"/>
                    <a:pt x="19312" y="6521"/>
                  </a:cubicBezTo>
                  <a:cubicBezTo>
                    <a:pt x="17980" y="3414"/>
                    <a:pt x="15317" y="1194"/>
                    <a:pt x="11987" y="528"/>
                  </a:cubicBezTo>
                  <a:cubicBezTo>
                    <a:pt x="10855" y="174"/>
                    <a:pt x="9699" y="1"/>
                    <a:pt x="8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3035825" y="3334225"/>
              <a:ext cx="1903500" cy="1615450"/>
            </a:xfrm>
            <a:custGeom>
              <a:avLst/>
              <a:gdLst/>
              <a:ahLst/>
              <a:cxnLst/>
              <a:rect l="l" t="t" r="r" b="b"/>
              <a:pathLst>
                <a:path w="76140" h="64618" extrusionOk="0">
                  <a:moveTo>
                    <a:pt x="15873" y="0"/>
                  </a:moveTo>
                  <a:cubicBezTo>
                    <a:pt x="10236" y="0"/>
                    <a:pt x="3933" y="6400"/>
                    <a:pt x="1999" y="11342"/>
                  </a:cubicBezTo>
                  <a:cubicBezTo>
                    <a:pt x="1111" y="14894"/>
                    <a:pt x="667" y="18224"/>
                    <a:pt x="889" y="21775"/>
                  </a:cubicBezTo>
                  <a:cubicBezTo>
                    <a:pt x="1" y="30655"/>
                    <a:pt x="667" y="39756"/>
                    <a:pt x="2221" y="48857"/>
                  </a:cubicBezTo>
                  <a:cubicBezTo>
                    <a:pt x="2887" y="48191"/>
                    <a:pt x="3552" y="47969"/>
                    <a:pt x="4440" y="47747"/>
                  </a:cubicBezTo>
                  <a:cubicBezTo>
                    <a:pt x="5550" y="47081"/>
                    <a:pt x="6882" y="46637"/>
                    <a:pt x="8214" y="46193"/>
                  </a:cubicBezTo>
                  <a:cubicBezTo>
                    <a:pt x="8880" y="46193"/>
                    <a:pt x="9102" y="45971"/>
                    <a:pt x="9546" y="45971"/>
                  </a:cubicBezTo>
                  <a:cubicBezTo>
                    <a:pt x="10656" y="45749"/>
                    <a:pt x="11766" y="45527"/>
                    <a:pt x="12876" y="45527"/>
                  </a:cubicBezTo>
                  <a:cubicBezTo>
                    <a:pt x="14651" y="45305"/>
                    <a:pt x="16205" y="45083"/>
                    <a:pt x="17981" y="45083"/>
                  </a:cubicBezTo>
                  <a:cubicBezTo>
                    <a:pt x="19757" y="45305"/>
                    <a:pt x="21755" y="45305"/>
                    <a:pt x="23531" y="45749"/>
                  </a:cubicBezTo>
                  <a:cubicBezTo>
                    <a:pt x="25307" y="45971"/>
                    <a:pt x="27304" y="46415"/>
                    <a:pt x="29080" y="46859"/>
                  </a:cubicBezTo>
                  <a:cubicBezTo>
                    <a:pt x="31078" y="47303"/>
                    <a:pt x="32854" y="47969"/>
                    <a:pt x="34630" y="48857"/>
                  </a:cubicBezTo>
                  <a:cubicBezTo>
                    <a:pt x="36406" y="49523"/>
                    <a:pt x="38181" y="50411"/>
                    <a:pt x="39957" y="51521"/>
                  </a:cubicBezTo>
                  <a:cubicBezTo>
                    <a:pt x="41289" y="52409"/>
                    <a:pt x="42843" y="53297"/>
                    <a:pt x="43953" y="54407"/>
                  </a:cubicBezTo>
                  <a:cubicBezTo>
                    <a:pt x="45507" y="55295"/>
                    <a:pt x="46839" y="56627"/>
                    <a:pt x="47948" y="57958"/>
                  </a:cubicBezTo>
                  <a:cubicBezTo>
                    <a:pt x="48836" y="59068"/>
                    <a:pt x="49502" y="59956"/>
                    <a:pt x="50390" y="61066"/>
                  </a:cubicBezTo>
                  <a:cubicBezTo>
                    <a:pt x="51278" y="61954"/>
                    <a:pt x="51944" y="63064"/>
                    <a:pt x="52610" y="64396"/>
                  </a:cubicBezTo>
                  <a:lnTo>
                    <a:pt x="52832" y="64618"/>
                  </a:lnTo>
                  <a:cubicBezTo>
                    <a:pt x="59269" y="59068"/>
                    <a:pt x="65041" y="52853"/>
                    <a:pt x="70146" y="46193"/>
                  </a:cubicBezTo>
                  <a:cubicBezTo>
                    <a:pt x="72366" y="43530"/>
                    <a:pt x="74142" y="40644"/>
                    <a:pt x="75030" y="37314"/>
                  </a:cubicBezTo>
                  <a:cubicBezTo>
                    <a:pt x="75918" y="32875"/>
                    <a:pt x="76140" y="28213"/>
                    <a:pt x="75252" y="23773"/>
                  </a:cubicBezTo>
                  <a:cubicBezTo>
                    <a:pt x="74392" y="19474"/>
                    <a:pt x="72075" y="16215"/>
                    <a:pt x="67091" y="16215"/>
                  </a:cubicBezTo>
                  <a:cubicBezTo>
                    <a:pt x="66929" y="16215"/>
                    <a:pt x="66763" y="16219"/>
                    <a:pt x="66595" y="16226"/>
                  </a:cubicBezTo>
                  <a:cubicBezTo>
                    <a:pt x="63265" y="16670"/>
                    <a:pt x="60379" y="18224"/>
                    <a:pt x="58160" y="20444"/>
                  </a:cubicBezTo>
                  <a:cubicBezTo>
                    <a:pt x="56788" y="21913"/>
                    <a:pt x="56195" y="22647"/>
                    <a:pt x="55941" y="22647"/>
                  </a:cubicBezTo>
                  <a:cubicBezTo>
                    <a:pt x="55619" y="22647"/>
                    <a:pt x="55842" y="21469"/>
                    <a:pt x="55718" y="19112"/>
                  </a:cubicBezTo>
                  <a:cubicBezTo>
                    <a:pt x="55274" y="12674"/>
                    <a:pt x="50834" y="6903"/>
                    <a:pt x="44397" y="5349"/>
                  </a:cubicBezTo>
                  <a:cubicBezTo>
                    <a:pt x="42848" y="4952"/>
                    <a:pt x="41405" y="4768"/>
                    <a:pt x="40050" y="4768"/>
                  </a:cubicBezTo>
                  <a:cubicBezTo>
                    <a:pt x="33833" y="4768"/>
                    <a:pt x="29459" y="8641"/>
                    <a:pt x="25085" y="13562"/>
                  </a:cubicBezTo>
                  <a:cubicBezTo>
                    <a:pt x="25085" y="12008"/>
                    <a:pt x="22199" y="243"/>
                    <a:pt x="16427" y="21"/>
                  </a:cubicBezTo>
                  <a:cubicBezTo>
                    <a:pt x="16243" y="7"/>
                    <a:pt x="16059" y="0"/>
                    <a:pt x="15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3085775" y="4461300"/>
              <a:ext cx="1265325" cy="836075"/>
            </a:xfrm>
            <a:custGeom>
              <a:avLst/>
              <a:gdLst/>
              <a:ahLst/>
              <a:cxnLst/>
              <a:rect l="l" t="t" r="r" b="b"/>
              <a:pathLst>
                <a:path w="50613" h="33443" extrusionOk="0">
                  <a:moveTo>
                    <a:pt x="15761" y="0"/>
                  </a:moveTo>
                  <a:cubicBezTo>
                    <a:pt x="14207" y="0"/>
                    <a:pt x="12432" y="222"/>
                    <a:pt x="10878" y="444"/>
                  </a:cubicBezTo>
                  <a:cubicBezTo>
                    <a:pt x="9768" y="444"/>
                    <a:pt x="8658" y="666"/>
                    <a:pt x="7548" y="888"/>
                  </a:cubicBezTo>
                  <a:cubicBezTo>
                    <a:pt x="6882" y="888"/>
                    <a:pt x="6660" y="1110"/>
                    <a:pt x="6216" y="1110"/>
                  </a:cubicBezTo>
                  <a:cubicBezTo>
                    <a:pt x="4884" y="1554"/>
                    <a:pt x="3552" y="1998"/>
                    <a:pt x="2220" y="2664"/>
                  </a:cubicBezTo>
                  <a:cubicBezTo>
                    <a:pt x="1333" y="2886"/>
                    <a:pt x="667" y="3108"/>
                    <a:pt x="1" y="3774"/>
                  </a:cubicBezTo>
                  <a:cubicBezTo>
                    <a:pt x="223" y="5328"/>
                    <a:pt x="667" y="7104"/>
                    <a:pt x="1111" y="8658"/>
                  </a:cubicBezTo>
                  <a:lnTo>
                    <a:pt x="1111" y="9102"/>
                  </a:lnTo>
                  <a:cubicBezTo>
                    <a:pt x="1554" y="10878"/>
                    <a:pt x="2220" y="12653"/>
                    <a:pt x="2664" y="14429"/>
                  </a:cubicBezTo>
                  <a:cubicBezTo>
                    <a:pt x="4662" y="19757"/>
                    <a:pt x="7326" y="24862"/>
                    <a:pt x="10878" y="29302"/>
                  </a:cubicBezTo>
                  <a:cubicBezTo>
                    <a:pt x="11910" y="30747"/>
                    <a:pt x="13710" y="33344"/>
                    <a:pt x="15563" y="33344"/>
                  </a:cubicBezTo>
                  <a:cubicBezTo>
                    <a:pt x="15703" y="33344"/>
                    <a:pt x="15843" y="33329"/>
                    <a:pt x="15983" y="33298"/>
                  </a:cubicBezTo>
                  <a:cubicBezTo>
                    <a:pt x="16197" y="33389"/>
                    <a:pt x="16703" y="33443"/>
                    <a:pt x="17449" y="33443"/>
                  </a:cubicBezTo>
                  <a:cubicBezTo>
                    <a:pt x="22135" y="33443"/>
                    <a:pt x="36276" y="31321"/>
                    <a:pt x="46616" y="23087"/>
                  </a:cubicBezTo>
                  <a:cubicBezTo>
                    <a:pt x="47948" y="21977"/>
                    <a:pt x="49280" y="20645"/>
                    <a:pt x="50612" y="19535"/>
                  </a:cubicBezTo>
                  <a:lnTo>
                    <a:pt x="50390" y="19313"/>
                  </a:lnTo>
                  <a:cubicBezTo>
                    <a:pt x="49724" y="17981"/>
                    <a:pt x="49058" y="16871"/>
                    <a:pt x="48392" y="15983"/>
                  </a:cubicBezTo>
                  <a:cubicBezTo>
                    <a:pt x="47504" y="14873"/>
                    <a:pt x="46616" y="13985"/>
                    <a:pt x="45728" y="12875"/>
                  </a:cubicBezTo>
                  <a:cubicBezTo>
                    <a:pt x="44619" y="11544"/>
                    <a:pt x="43287" y="10212"/>
                    <a:pt x="41955" y="9324"/>
                  </a:cubicBezTo>
                  <a:cubicBezTo>
                    <a:pt x="40623" y="8214"/>
                    <a:pt x="39291" y="7326"/>
                    <a:pt x="37737" y="6438"/>
                  </a:cubicBezTo>
                  <a:cubicBezTo>
                    <a:pt x="36183" y="5328"/>
                    <a:pt x="34408" y="4440"/>
                    <a:pt x="32410" y="3774"/>
                  </a:cubicBezTo>
                  <a:cubicBezTo>
                    <a:pt x="30634" y="2886"/>
                    <a:pt x="28858" y="2220"/>
                    <a:pt x="26860" y="1776"/>
                  </a:cubicBezTo>
                  <a:cubicBezTo>
                    <a:pt x="25084" y="1332"/>
                    <a:pt x="23309" y="888"/>
                    <a:pt x="21311" y="666"/>
                  </a:cubicBezTo>
                  <a:cubicBezTo>
                    <a:pt x="19535" y="222"/>
                    <a:pt x="17759" y="222"/>
                    <a:pt x="15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141;p1"/>
          <p:cNvGrpSpPr/>
          <p:nvPr/>
        </p:nvGrpSpPr>
        <p:grpSpPr>
          <a:xfrm rot="-873701">
            <a:off x="1189059" y="4066026"/>
            <a:ext cx="1793570" cy="2124617"/>
            <a:chOff x="3607650" y="2243663"/>
            <a:chExt cx="969050" cy="1147550"/>
          </a:xfrm>
        </p:grpSpPr>
        <p:sp>
          <p:nvSpPr>
            <p:cNvPr id="142" name="Google Shape;142;p1"/>
            <p:cNvSpPr/>
            <p:nvPr/>
          </p:nvSpPr>
          <p:spPr>
            <a:xfrm>
              <a:off x="3607650" y="2372963"/>
              <a:ext cx="857300" cy="979900"/>
            </a:xfrm>
            <a:custGeom>
              <a:avLst/>
              <a:gdLst/>
              <a:ahLst/>
              <a:cxnLst/>
              <a:rect l="l" t="t" r="r" b="b"/>
              <a:pathLst>
                <a:path w="34292" h="39196" extrusionOk="0">
                  <a:moveTo>
                    <a:pt x="25952" y="1"/>
                  </a:moveTo>
                  <a:cubicBezTo>
                    <a:pt x="25719" y="1"/>
                    <a:pt x="25519" y="34"/>
                    <a:pt x="25318" y="34"/>
                  </a:cubicBezTo>
                  <a:lnTo>
                    <a:pt x="25152" y="34"/>
                  </a:lnTo>
                  <a:cubicBezTo>
                    <a:pt x="25018" y="34"/>
                    <a:pt x="24851" y="34"/>
                    <a:pt x="24685" y="67"/>
                  </a:cubicBezTo>
                  <a:cubicBezTo>
                    <a:pt x="24551" y="67"/>
                    <a:pt x="24485" y="134"/>
                    <a:pt x="24351" y="134"/>
                  </a:cubicBezTo>
                  <a:cubicBezTo>
                    <a:pt x="24184" y="134"/>
                    <a:pt x="24051" y="168"/>
                    <a:pt x="23884" y="168"/>
                  </a:cubicBezTo>
                  <a:lnTo>
                    <a:pt x="20382" y="768"/>
                  </a:lnTo>
                  <a:lnTo>
                    <a:pt x="4003" y="3737"/>
                  </a:lnTo>
                  <a:cubicBezTo>
                    <a:pt x="3636" y="3837"/>
                    <a:pt x="3303" y="3904"/>
                    <a:pt x="2969" y="4070"/>
                  </a:cubicBezTo>
                  <a:lnTo>
                    <a:pt x="2936" y="4104"/>
                  </a:lnTo>
                  <a:lnTo>
                    <a:pt x="2869" y="4170"/>
                  </a:lnTo>
                  <a:lnTo>
                    <a:pt x="2702" y="4170"/>
                  </a:lnTo>
                  <a:lnTo>
                    <a:pt x="2669" y="4204"/>
                  </a:lnTo>
                  <a:lnTo>
                    <a:pt x="2636" y="4237"/>
                  </a:lnTo>
                  <a:lnTo>
                    <a:pt x="2302" y="4237"/>
                  </a:lnTo>
                  <a:lnTo>
                    <a:pt x="2202" y="4270"/>
                  </a:lnTo>
                  <a:cubicBezTo>
                    <a:pt x="934" y="5104"/>
                    <a:pt x="134" y="6505"/>
                    <a:pt x="34" y="8006"/>
                  </a:cubicBezTo>
                  <a:lnTo>
                    <a:pt x="34" y="7906"/>
                  </a:lnTo>
                  <a:lnTo>
                    <a:pt x="34" y="7906"/>
                  </a:lnTo>
                  <a:cubicBezTo>
                    <a:pt x="0" y="8273"/>
                    <a:pt x="0" y="8674"/>
                    <a:pt x="100" y="9041"/>
                  </a:cubicBezTo>
                  <a:lnTo>
                    <a:pt x="4871" y="35359"/>
                  </a:lnTo>
                  <a:cubicBezTo>
                    <a:pt x="4971" y="35760"/>
                    <a:pt x="5104" y="36127"/>
                    <a:pt x="5271" y="36460"/>
                  </a:cubicBezTo>
                  <a:cubicBezTo>
                    <a:pt x="6005" y="38028"/>
                    <a:pt x="7539" y="39095"/>
                    <a:pt x="9307" y="39195"/>
                  </a:cubicBezTo>
                  <a:lnTo>
                    <a:pt x="9574" y="39195"/>
                  </a:lnTo>
                  <a:cubicBezTo>
                    <a:pt x="9807" y="39195"/>
                    <a:pt x="10108" y="39129"/>
                    <a:pt x="10341" y="39095"/>
                  </a:cubicBezTo>
                  <a:lnTo>
                    <a:pt x="30189" y="35459"/>
                  </a:lnTo>
                  <a:cubicBezTo>
                    <a:pt x="30556" y="35393"/>
                    <a:pt x="30889" y="35326"/>
                    <a:pt x="31256" y="35126"/>
                  </a:cubicBezTo>
                  <a:lnTo>
                    <a:pt x="31289" y="35093"/>
                  </a:lnTo>
                  <a:lnTo>
                    <a:pt x="31423" y="35093"/>
                  </a:lnTo>
                  <a:lnTo>
                    <a:pt x="31490" y="35059"/>
                  </a:lnTo>
                  <a:lnTo>
                    <a:pt x="31523" y="35026"/>
                  </a:lnTo>
                  <a:lnTo>
                    <a:pt x="31790" y="35026"/>
                  </a:lnTo>
                  <a:lnTo>
                    <a:pt x="31823" y="34959"/>
                  </a:lnTo>
                  <a:lnTo>
                    <a:pt x="31856" y="34926"/>
                  </a:lnTo>
                  <a:lnTo>
                    <a:pt x="31923" y="34892"/>
                  </a:lnTo>
                  <a:lnTo>
                    <a:pt x="31957" y="34859"/>
                  </a:lnTo>
                  <a:cubicBezTo>
                    <a:pt x="33257" y="34025"/>
                    <a:pt x="34091" y="32624"/>
                    <a:pt x="34125" y="31090"/>
                  </a:cubicBezTo>
                  <a:cubicBezTo>
                    <a:pt x="34225" y="31323"/>
                    <a:pt x="34225" y="31357"/>
                    <a:pt x="34225" y="31390"/>
                  </a:cubicBezTo>
                  <a:cubicBezTo>
                    <a:pt x="34292" y="31023"/>
                    <a:pt x="34292" y="30656"/>
                    <a:pt x="34191" y="30256"/>
                  </a:cubicBezTo>
                  <a:lnTo>
                    <a:pt x="29388" y="3970"/>
                  </a:lnTo>
                  <a:cubicBezTo>
                    <a:pt x="29378" y="3909"/>
                    <a:pt x="29445" y="3883"/>
                    <a:pt x="29566" y="3883"/>
                  </a:cubicBezTo>
                  <a:cubicBezTo>
                    <a:pt x="30231" y="3883"/>
                    <a:pt x="32524" y="4671"/>
                    <a:pt x="32524" y="4671"/>
                  </a:cubicBezTo>
                  <a:cubicBezTo>
                    <a:pt x="32557" y="4671"/>
                    <a:pt x="32557" y="4704"/>
                    <a:pt x="32624" y="4704"/>
                  </a:cubicBezTo>
                  <a:cubicBezTo>
                    <a:pt x="32657" y="4704"/>
                    <a:pt x="32690" y="4704"/>
                    <a:pt x="32690" y="4671"/>
                  </a:cubicBezTo>
                  <a:cubicBezTo>
                    <a:pt x="32690" y="4637"/>
                    <a:pt x="32724" y="4637"/>
                    <a:pt x="32724" y="4571"/>
                  </a:cubicBezTo>
                  <a:cubicBezTo>
                    <a:pt x="32657" y="4304"/>
                    <a:pt x="32557" y="4037"/>
                    <a:pt x="32457" y="3803"/>
                  </a:cubicBezTo>
                  <a:cubicBezTo>
                    <a:pt x="32323" y="3537"/>
                    <a:pt x="32190" y="3303"/>
                    <a:pt x="32023" y="3036"/>
                  </a:cubicBezTo>
                  <a:cubicBezTo>
                    <a:pt x="31723" y="2569"/>
                    <a:pt x="31356" y="2169"/>
                    <a:pt x="30956" y="1735"/>
                  </a:cubicBezTo>
                  <a:cubicBezTo>
                    <a:pt x="30522" y="1368"/>
                    <a:pt x="30055" y="1035"/>
                    <a:pt x="29521" y="735"/>
                  </a:cubicBezTo>
                  <a:cubicBezTo>
                    <a:pt x="29021" y="501"/>
                    <a:pt x="28521" y="301"/>
                    <a:pt x="27954" y="168"/>
                  </a:cubicBezTo>
                  <a:cubicBezTo>
                    <a:pt x="27653" y="67"/>
                    <a:pt x="27353" y="34"/>
                    <a:pt x="26986" y="34"/>
                  </a:cubicBezTo>
                  <a:cubicBezTo>
                    <a:pt x="26786" y="34"/>
                    <a:pt x="26553" y="1"/>
                    <a:pt x="26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3635175" y="2385738"/>
              <a:ext cx="906500" cy="980075"/>
            </a:xfrm>
            <a:custGeom>
              <a:avLst/>
              <a:gdLst/>
              <a:ahLst/>
              <a:cxnLst/>
              <a:rect l="l" t="t" r="r" b="b"/>
              <a:pathLst>
                <a:path w="36260" h="39203" extrusionOk="0">
                  <a:moveTo>
                    <a:pt x="25558" y="1"/>
                  </a:moveTo>
                  <a:cubicBezTo>
                    <a:pt x="25423" y="1"/>
                    <a:pt x="25287" y="8"/>
                    <a:pt x="25151" y="23"/>
                  </a:cubicBezTo>
                  <a:cubicBezTo>
                    <a:pt x="21315" y="390"/>
                    <a:pt x="12276" y="2225"/>
                    <a:pt x="5871" y="3359"/>
                  </a:cubicBezTo>
                  <a:cubicBezTo>
                    <a:pt x="4737" y="3559"/>
                    <a:pt x="3636" y="3726"/>
                    <a:pt x="2635" y="4226"/>
                  </a:cubicBezTo>
                  <a:cubicBezTo>
                    <a:pt x="1635" y="4727"/>
                    <a:pt x="701" y="5527"/>
                    <a:pt x="334" y="6595"/>
                  </a:cubicBezTo>
                  <a:cubicBezTo>
                    <a:pt x="0" y="7662"/>
                    <a:pt x="200" y="8730"/>
                    <a:pt x="367" y="9830"/>
                  </a:cubicBezTo>
                  <a:cubicBezTo>
                    <a:pt x="1902" y="17936"/>
                    <a:pt x="3503" y="26075"/>
                    <a:pt x="5037" y="34215"/>
                  </a:cubicBezTo>
                  <a:cubicBezTo>
                    <a:pt x="5337" y="35682"/>
                    <a:pt x="5671" y="37250"/>
                    <a:pt x="6772" y="38217"/>
                  </a:cubicBezTo>
                  <a:cubicBezTo>
                    <a:pt x="7618" y="38970"/>
                    <a:pt x="8719" y="39203"/>
                    <a:pt x="9872" y="39203"/>
                  </a:cubicBezTo>
                  <a:cubicBezTo>
                    <a:pt x="10763" y="39203"/>
                    <a:pt x="11684" y="39063"/>
                    <a:pt x="12542" y="38918"/>
                  </a:cubicBezTo>
                  <a:cubicBezTo>
                    <a:pt x="18747" y="37851"/>
                    <a:pt x="24918" y="36783"/>
                    <a:pt x="31122" y="35716"/>
                  </a:cubicBezTo>
                  <a:cubicBezTo>
                    <a:pt x="32457" y="35516"/>
                    <a:pt x="33858" y="35215"/>
                    <a:pt x="34792" y="34248"/>
                  </a:cubicBezTo>
                  <a:cubicBezTo>
                    <a:pt x="36259" y="32780"/>
                    <a:pt x="35993" y="30379"/>
                    <a:pt x="35559" y="28344"/>
                  </a:cubicBezTo>
                  <a:cubicBezTo>
                    <a:pt x="34091" y="20805"/>
                    <a:pt x="32690" y="13200"/>
                    <a:pt x="31222" y="5661"/>
                  </a:cubicBezTo>
                  <a:cubicBezTo>
                    <a:pt x="31056" y="4693"/>
                    <a:pt x="30856" y="3693"/>
                    <a:pt x="30389" y="2825"/>
                  </a:cubicBezTo>
                  <a:cubicBezTo>
                    <a:pt x="29917" y="1976"/>
                    <a:pt x="27785" y="1"/>
                    <a:pt x="25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4303975" y="2393813"/>
              <a:ext cx="1700" cy="25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1"/>
                  </a:moveTo>
                  <a:lnTo>
                    <a:pt x="67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3701875" y="2411338"/>
              <a:ext cx="851475" cy="979875"/>
            </a:xfrm>
            <a:custGeom>
              <a:avLst/>
              <a:gdLst/>
              <a:ahLst/>
              <a:cxnLst/>
              <a:rect l="l" t="t" r="r" b="b"/>
              <a:pathLst>
                <a:path w="34059" h="39195" extrusionOk="0">
                  <a:moveTo>
                    <a:pt x="24818" y="0"/>
                  </a:moveTo>
                  <a:cubicBezTo>
                    <a:pt x="24985" y="200"/>
                    <a:pt x="24885" y="200"/>
                    <a:pt x="24818" y="200"/>
                  </a:cubicBezTo>
                  <a:cubicBezTo>
                    <a:pt x="24552" y="200"/>
                    <a:pt x="24251" y="267"/>
                    <a:pt x="24018" y="300"/>
                  </a:cubicBezTo>
                  <a:lnTo>
                    <a:pt x="20515" y="901"/>
                  </a:lnTo>
                  <a:lnTo>
                    <a:pt x="4137" y="3870"/>
                  </a:lnTo>
                  <a:cubicBezTo>
                    <a:pt x="3737" y="3970"/>
                    <a:pt x="3403" y="4036"/>
                    <a:pt x="3070" y="4203"/>
                  </a:cubicBezTo>
                  <a:lnTo>
                    <a:pt x="2736" y="4203"/>
                  </a:lnTo>
                  <a:lnTo>
                    <a:pt x="2703" y="4237"/>
                  </a:lnTo>
                  <a:lnTo>
                    <a:pt x="2302" y="4237"/>
                  </a:lnTo>
                  <a:lnTo>
                    <a:pt x="2202" y="4303"/>
                  </a:lnTo>
                  <a:cubicBezTo>
                    <a:pt x="901" y="5137"/>
                    <a:pt x="134" y="6505"/>
                    <a:pt x="34" y="8006"/>
                  </a:cubicBezTo>
                  <a:lnTo>
                    <a:pt x="34" y="7872"/>
                  </a:lnTo>
                  <a:lnTo>
                    <a:pt x="34" y="7872"/>
                  </a:lnTo>
                  <a:cubicBezTo>
                    <a:pt x="1" y="8239"/>
                    <a:pt x="34" y="8673"/>
                    <a:pt x="67" y="9040"/>
                  </a:cubicBezTo>
                  <a:lnTo>
                    <a:pt x="4871" y="35359"/>
                  </a:lnTo>
                  <a:cubicBezTo>
                    <a:pt x="4971" y="35726"/>
                    <a:pt x="5071" y="36159"/>
                    <a:pt x="5238" y="36493"/>
                  </a:cubicBezTo>
                  <a:cubicBezTo>
                    <a:pt x="6005" y="38027"/>
                    <a:pt x="7539" y="39061"/>
                    <a:pt x="9241" y="39195"/>
                  </a:cubicBezTo>
                  <a:lnTo>
                    <a:pt x="9508" y="39195"/>
                  </a:lnTo>
                  <a:cubicBezTo>
                    <a:pt x="9741" y="39195"/>
                    <a:pt x="10041" y="39162"/>
                    <a:pt x="10308" y="39128"/>
                  </a:cubicBezTo>
                  <a:lnTo>
                    <a:pt x="30156" y="35492"/>
                  </a:lnTo>
                  <a:cubicBezTo>
                    <a:pt x="30523" y="35392"/>
                    <a:pt x="30856" y="35325"/>
                    <a:pt x="31190" y="35159"/>
                  </a:cubicBezTo>
                  <a:lnTo>
                    <a:pt x="31390" y="35159"/>
                  </a:lnTo>
                  <a:lnTo>
                    <a:pt x="31490" y="35092"/>
                  </a:lnTo>
                  <a:lnTo>
                    <a:pt x="31523" y="35059"/>
                  </a:lnTo>
                  <a:lnTo>
                    <a:pt x="31723" y="35059"/>
                  </a:lnTo>
                  <a:lnTo>
                    <a:pt x="31757" y="35025"/>
                  </a:lnTo>
                  <a:cubicBezTo>
                    <a:pt x="31757" y="35025"/>
                    <a:pt x="31823" y="35025"/>
                    <a:pt x="31823" y="34992"/>
                  </a:cubicBezTo>
                  <a:lnTo>
                    <a:pt x="31857" y="34925"/>
                  </a:lnTo>
                  <a:cubicBezTo>
                    <a:pt x="33158" y="34091"/>
                    <a:pt x="33992" y="32724"/>
                    <a:pt x="34025" y="31189"/>
                  </a:cubicBezTo>
                  <a:lnTo>
                    <a:pt x="34025" y="31323"/>
                  </a:lnTo>
                  <a:cubicBezTo>
                    <a:pt x="34058" y="30922"/>
                    <a:pt x="34025" y="30522"/>
                    <a:pt x="33992" y="30155"/>
                  </a:cubicBezTo>
                  <a:lnTo>
                    <a:pt x="29188" y="3836"/>
                  </a:lnTo>
                  <a:cubicBezTo>
                    <a:pt x="29088" y="3469"/>
                    <a:pt x="28988" y="3036"/>
                    <a:pt x="28821" y="2702"/>
                  </a:cubicBezTo>
                  <a:cubicBezTo>
                    <a:pt x="28054" y="1168"/>
                    <a:pt x="26520" y="134"/>
                    <a:pt x="24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3798625" y="2522238"/>
              <a:ext cx="559575" cy="355275"/>
            </a:xfrm>
            <a:custGeom>
              <a:avLst/>
              <a:gdLst/>
              <a:ahLst/>
              <a:cxnLst/>
              <a:rect l="l" t="t" r="r" b="b"/>
              <a:pathLst>
                <a:path w="22383" h="14211" extrusionOk="0">
                  <a:moveTo>
                    <a:pt x="19881" y="1"/>
                  </a:moveTo>
                  <a:cubicBezTo>
                    <a:pt x="19814" y="1"/>
                    <a:pt x="19781" y="1"/>
                    <a:pt x="19681" y="34"/>
                  </a:cubicBezTo>
                  <a:lnTo>
                    <a:pt x="19281" y="101"/>
                  </a:lnTo>
                  <a:lnTo>
                    <a:pt x="534" y="3570"/>
                  </a:lnTo>
                  <a:cubicBezTo>
                    <a:pt x="334" y="3603"/>
                    <a:pt x="167" y="3770"/>
                    <a:pt x="100" y="3903"/>
                  </a:cubicBezTo>
                  <a:cubicBezTo>
                    <a:pt x="0" y="4037"/>
                    <a:pt x="0" y="4170"/>
                    <a:pt x="0" y="4270"/>
                  </a:cubicBezTo>
                  <a:cubicBezTo>
                    <a:pt x="0" y="4337"/>
                    <a:pt x="0" y="4404"/>
                    <a:pt x="34" y="4504"/>
                  </a:cubicBezTo>
                  <a:lnTo>
                    <a:pt x="300" y="5938"/>
                  </a:lnTo>
                  <a:lnTo>
                    <a:pt x="601" y="7406"/>
                  </a:lnTo>
                  <a:lnTo>
                    <a:pt x="1201" y="10875"/>
                  </a:lnTo>
                  <a:lnTo>
                    <a:pt x="1701" y="13677"/>
                  </a:lnTo>
                  <a:cubicBezTo>
                    <a:pt x="1768" y="13877"/>
                    <a:pt x="1935" y="14044"/>
                    <a:pt x="2035" y="14111"/>
                  </a:cubicBezTo>
                  <a:cubicBezTo>
                    <a:pt x="2168" y="14211"/>
                    <a:pt x="2302" y="14211"/>
                    <a:pt x="2402" y="14211"/>
                  </a:cubicBezTo>
                  <a:lnTo>
                    <a:pt x="2635" y="14211"/>
                  </a:lnTo>
                  <a:lnTo>
                    <a:pt x="2869" y="14178"/>
                  </a:lnTo>
                  <a:lnTo>
                    <a:pt x="13009" y="12276"/>
                  </a:lnTo>
                  <a:lnTo>
                    <a:pt x="13143" y="12276"/>
                  </a:lnTo>
                  <a:cubicBezTo>
                    <a:pt x="16012" y="11742"/>
                    <a:pt x="18880" y="11209"/>
                    <a:pt x="21816" y="10675"/>
                  </a:cubicBezTo>
                  <a:cubicBezTo>
                    <a:pt x="22016" y="10608"/>
                    <a:pt x="22183" y="10441"/>
                    <a:pt x="22283" y="10341"/>
                  </a:cubicBezTo>
                  <a:cubicBezTo>
                    <a:pt x="22349" y="10175"/>
                    <a:pt x="22383" y="10008"/>
                    <a:pt x="22349" y="9741"/>
                  </a:cubicBezTo>
                  <a:lnTo>
                    <a:pt x="21516" y="5171"/>
                  </a:lnTo>
                  <a:lnTo>
                    <a:pt x="20682" y="568"/>
                  </a:lnTo>
                  <a:cubicBezTo>
                    <a:pt x="20648" y="368"/>
                    <a:pt x="20481" y="201"/>
                    <a:pt x="20348" y="101"/>
                  </a:cubicBezTo>
                  <a:cubicBezTo>
                    <a:pt x="20148" y="1"/>
                    <a:pt x="20048" y="1"/>
                    <a:pt x="19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3706875" y="2243663"/>
              <a:ext cx="265225" cy="244425"/>
            </a:xfrm>
            <a:custGeom>
              <a:avLst/>
              <a:gdLst/>
              <a:ahLst/>
              <a:cxnLst/>
              <a:rect l="l" t="t" r="r" b="b"/>
              <a:pathLst>
                <a:path w="10609" h="9777" extrusionOk="0">
                  <a:moveTo>
                    <a:pt x="3022" y="0"/>
                  </a:moveTo>
                  <a:cubicBezTo>
                    <a:pt x="3018" y="0"/>
                    <a:pt x="3011" y="2"/>
                    <a:pt x="3003" y="2"/>
                  </a:cubicBezTo>
                  <a:cubicBezTo>
                    <a:pt x="2970" y="2"/>
                    <a:pt x="2970" y="36"/>
                    <a:pt x="2970" y="69"/>
                  </a:cubicBezTo>
                  <a:lnTo>
                    <a:pt x="2970" y="169"/>
                  </a:lnTo>
                  <a:cubicBezTo>
                    <a:pt x="3136" y="403"/>
                    <a:pt x="3303" y="703"/>
                    <a:pt x="3503" y="1036"/>
                  </a:cubicBezTo>
                  <a:cubicBezTo>
                    <a:pt x="3804" y="1604"/>
                    <a:pt x="4004" y="2204"/>
                    <a:pt x="4137" y="2838"/>
                  </a:cubicBezTo>
                  <a:lnTo>
                    <a:pt x="4271" y="3705"/>
                  </a:lnTo>
                  <a:cubicBezTo>
                    <a:pt x="4271" y="3872"/>
                    <a:pt x="4304" y="4005"/>
                    <a:pt x="4304" y="4172"/>
                  </a:cubicBezTo>
                  <a:cubicBezTo>
                    <a:pt x="4137" y="4005"/>
                    <a:pt x="3937" y="3838"/>
                    <a:pt x="3704" y="3705"/>
                  </a:cubicBezTo>
                  <a:cubicBezTo>
                    <a:pt x="3370" y="3438"/>
                    <a:pt x="2970" y="3238"/>
                    <a:pt x="2603" y="3071"/>
                  </a:cubicBezTo>
                  <a:cubicBezTo>
                    <a:pt x="1869" y="2804"/>
                    <a:pt x="1202" y="2604"/>
                    <a:pt x="535" y="2604"/>
                  </a:cubicBezTo>
                  <a:cubicBezTo>
                    <a:pt x="435" y="2604"/>
                    <a:pt x="268" y="2604"/>
                    <a:pt x="134" y="2671"/>
                  </a:cubicBezTo>
                  <a:cubicBezTo>
                    <a:pt x="101" y="2671"/>
                    <a:pt x="101" y="2671"/>
                    <a:pt x="34" y="2704"/>
                  </a:cubicBezTo>
                  <a:lnTo>
                    <a:pt x="1" y="2738"/>
                  </a:lnTo>
                  <a:cubicBezTo>
                    <a:pt x="1" y="2771"/>
                    <a:pt x="1" y="2838"/>
                    <a:pt x="34" y="2871"/>
                  </a:cubicBezTo>
                  <a:lnTo>
                    <a:pt x="101" y="2904"/>
                  </a:lnTo>
                  <a:lnTo>
                    <a:pt x="134" y="2938"/>
                  </a:lnTo>
                  <a:cubicBezTo>
                    <a:pt x="768" y="3371"/>
                    <a:pt x="1335" y="3872"/>
                    <a:pt x="1869" y="4506"/>
                  </a:cubicBezTo>
                  <a:cubicBezTo>
                    <a:pt x="2469" y="5173"/>
                    <a:pt x="3003" y="5940"/>
                    <a:pt x="3437" y="6774"/>
                  </a:cubicBezTo>
                  <a:cubicBezTo>
                    <a:pt x="3804" y="7574"/>
                    <a:pt x="4037" y="8275"/>
                    <a:pt x="4204" y="9042"/>
                  </a:cubicBezTo>
                  <a:cubicBezTo>
                    <a:pt x="4271" y="9176"/>
                    <a:pt x="4271" y="9342"/>
                    <a:pt x="4304" y="9442"/>
                  </a:cubicBezTo>
                  <a:cubicBezTo>
                    <a:pt x="4304" y="9576"/>
                    <a:pt x="4337" y="9676"/>
                    <a:pt x="4337" y="9776"/>
                  </a:cubicBezTo>
                  <a:cubicBezTo>
                    <a:pt x="4671" y="9743"/>
                    <a:pt x="5004" y="9676"/>
                    <a:pt x="5338" y="9609"/>
                  </a:cubicBezTo>
                  <a:cubicBezTo>
                    <a:pt x="7073" y="9342"/>
                    <a:pt x="8841" y="9009"/>
                    <a:pt x="10608" y="8709"/>
                  </a:cubicBezTo>
                  <a:cubicBezTo>
                    <a:pt x="10475" y="8208"/>
                    <a:pt x="10308" y="7741"/>
                    <a:pt x="10141" y="7374"/>
                  </a:cubicBezTo>
                  <a:cubicBezTo>
                    <a:pt x="9975" y="6907"/>
                    <a:pt x="9708" y="6474"/>
                    <a:pt x="9408" y="5873"/>
                  </a:cubicBezTo>
                  <a:cubicBezTo>
                    <a:pt x="9141" y="5373"/>
                    <a:pt x="8841" y="4873"/>
                    <a:pt x="8540" y="4472"/>
                  </a:cubicBezTo>
                  <a:cubicBezTo>
                    <a:pt x="8407" y="4239"/>
                    <a:pt x="8207" y="4005"/>
                    <a:pt x="8040" y="3805"/>
                  </a:cubicBezTo>
                  <a:cubicBezTo>
                    <a:pt x="7873" y="3572"/>
                    <a:pt x="7673" y="3371"/>
                    <a:pt x="7506" y="3138"/>
                  </a:cubicBezTo>
                  <a:cubicBezTo>
                    <a:pt x="6839" y="2371"/>
                    <a:pt x="6172" y="1737"/>
                    <a:pt x="5471" y="1237"/>
                  </a:cubicBezTo>
                  <a:cubicBezTo>
                    <a:pt x="5105" y="1003"/>
                    <a:pt x="4704" y="803"/>
                    <a:pt x="4337" y="569"/>
                  </a:cubicBezTo>
                  <a:cubicBezTo>
                    <a:pt x="3970" y="403"/>
                    <a:pt x="3570" y="236"/>
                    <a:pt x="3136" y="169"/>
                  </a:cubicBezTo>
                  <a:lnTo>
                    <a:pt x="3003" y="169"/>
                  </a:lnTo>
                  <a:cubicBezTo>
                    <a:pt x="3028" y="19"/>
                    <a:pt x="3034" y="0"/>
                    <a:pt x="3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4353175" y="2574788"/>
              <a:ext cx="81750" cy="106750"/>
            </a:xfrm>
            <a:custGeom>
              <a:avLst/>
              <a:gdLst/>
              <a:ahLst/>
              <a:cxnLst/>
              <a:rect l="l" t="t" r="r" b="b"/>
              <a:pathLst>
                <a:path w="3270" h="4270" extrusionOk="0">
                  <a:moveTo>
                    <a:pt x="1302" y="0"/>
                  </a:moveTo>
                  <a:cubicBezTo>
                    <a:pt x="501" y="134"/>
                    <a:pt x="1" y="1168"/>
                    <a:pt x="167" y="2335"/>
                  </a:cubicBezTo>
                  <a:cubicBezTo>
                    <a:pt x="334" y="3436"/>
                    <a:pt x="1035" y="4270"/>
                    <a:pt x="1802" y="4270"/>
                  </a:cubicBezTo>
                  <a:lnTo>
                    <a:pt x="1969" y="4270"/>
                  </a:lnTo>
                  <a:cubicBezTo>
                    <a:pt x="2736" y="4136"/>
                    <a:pt x="3270" y="3102"/>
                    <a:pt x="3103" y="1935"/>
                  </a:cubicBezTo>
                  <a:cubicBezTo>
                    <a:pt x="2936" y="834"/>
                    <a:pt x="220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4374025" y="2523913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869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1"/>
                    <a:pt x="2669" y="301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8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2" y="1401"/>
                    <a:pt x="2536" y="1501"/>
                  </a:cubicBezTo>
                  <a:cubicBezTo>
                    <a:pt x="2502" y="1635"/>
                    <a:pt x="2402" y="1702"/>
                    <a:pt x="2336" y="1802"/>
                  </a:cubicBezTo>
                  <a:cubicBezTo>
                    <a:pt x="2202" y="1902"/>
                    <a:pt x="2035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1" y="2569"/>
                    <a:pt x="801" y="2736"/>
                  </a:cubicBezTo>
                  <a:cubicBezTo>
                    <a:pt x="634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7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04"/>
                  </a:cubicBezTo>
                  <a:cubicBezTo>
                    <a:pt x="167" y="4670"/>
                    <a:pt x="334" y="4837"/>
                    <a:pt x="468" y="4904"/>
                  </a:cubicBezTo>
                  <a:cubicBezTo>
                    <a:pt x="601" y="5037"/>
                    <a:pt x="801" y="5137"/>
                    <a:pt x="1001" y="5171"/>
                  </a:cubicBezTo>
                  <a:cubicBezTo>
                    <a:pt x="1201" y="5204"/>
                    <a:pt x="1435" y="5237"/>
                    <a:pt x="1668" y="5237"/>
                  </a:cubicBezTo>
                  <a:cubicBezTo>
                    <a:pt x="1935" y="5237"/>
                    <a:pt x="2102" y="5204"/>
                    <a:pt x="2302" y="5171"/>
                  </a:cubicBezTo>
                  <a:cubicBezTo>
                    <a:pt x="2502" y="5137"/>
                    <a:pt x="2703" y="5037"/>
                    <a:pt x="2969" y="4904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569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0" y="901"/>
                    <a:pt x="4204" y="701"/>
                  </a:cubicBezTo>
                  <a:cubicBezTo>
                    <a:pt x="4003" y="367"/>
                    <a:pt x="3703" y="167"/>
                    <a:pt x="3370" y="0"/>
                  </a:cubicBezTo>
                  <a:cubicBezTo>
                    <a:pt x="3336" y="12"/>
                    <a:pt x="3296" y="15"/>
                    <a:pt x="3247" y="15"/>
                  </a:cubicBezTo>
                  <a:cubicBezTo>
                    <a:pt x="3151" y="15"/>
                    <a:pt x="3025" y="0"/>
                    <a:pt x="2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379025" y="271903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34"/>
                    <a:pt x="1" y="1168"/>
                    <a:pt x="168" y="2336"/>
                  </a:cubicBezTo>
                  <a:cubicBezTo>
                    <a:pt x="334" y="3403"/>
                    <a:pt x="1068" y="4237"/>
                    <a:pt x="1802" y="4237"/>
                  </a:cubicBezTo>
                  <a:lnTo>
                    <a:pt x="1969" y="4237"/>
                  </a:lnTo>
                  <a:cubicBezTo>
                    <a:pt x="2769" y="4104"/>
                    <a:pt x="3270" y="3070"/>
                    <a:pt x="3103" y="1902"/>
                  </a:cubicBezTo>
                  <a:cubicBezTo>
                    <a:pt x="2936" y="835"/>
                    <a:pt x="2236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4399875" y="2668188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903" y="0"/>
                  </a:moveTo>
                  <a:cubicBezTo>
                    <a:pt x="2803" y="0"/>
                    <a:pt x="2736" y="0"/>
                    <a:pt x="2636" y="34"/>
                  </a:cubicBezTo>
                  <a:cubicBezTo>
                    <a:pt x="2636" y="100"/>
                    <a:pt x="2669" y="200"/>
                    <a:pt x="2669" y="267"/>
                  </a:cubicBezTo>
                  <a:cubicBezTo>
                    <a:pt x="2669" y="367"/>
                    <a:pt x="2736" y="434"/>
                    <a:pt x="2736" y="501"/>
                  </a:cubicBezTo>
                  <a:lnTo>
                    <a:pt x="2736" y="701"/>
                  </a:lnTo>
                  <a:lnTo>
                    <a:pt x="2736" y="734"/>
                  </a:lnTo>
                  <a:cubicBezTo>
                    <a:pt x="2736" y="901"/>
                    <a:pt x="2736" y="1068"/>
                    <a:pt x="2669" y="1201"/>
                  </a:cubicBezTo>
                  <a:cubicBezTo>
                    <a:pt x="2636" y="1334"/>
                    <a:pt x="2603" y="1401"/>
                    <a:pt x="2536" y="1468"/>
                  </a:cubicBezTo>
                  <a:cubicBezTo>
                    <a:pt x="2502" y="1601"/>
                    <a:pt x="2436" y="1701"/>
                    <a:pt x="2336" y="1768"/>
                  </a:cubicBezTo>
                  <a:cubicBezTo>
                    <a:pt x="2202" y="1902"/>
                    <a:pt x="2069" y="2035"/>
                    <a:pt x="1869" y="2102"/>
                  </a:cubicBezTo>
                  <a:cubicBezTo>
                    <a:pt x="1769" y="2202"/>
                    <a:pt x="1635" y="2268"/>
                    <a:pt x="1502" y="2302"/>
                  </a:cubicBezTo>
                  <a:cubicBezTo>
                    <a:pt x="1268" y="2435"/>
                    <a:pt x="1001" y="2569"/>
                    <a:pt x="801" y="2735"/>
                  </a:cubicBezTo>
                  <a:cubicBezTo>
                    <a:pt x="634" y="2869"/>
                    <a:pt x="468" y="3036"/>
                    <a:pt x="334" y="3136"/>
                  </a:cubicBezTo>
                  <a:cubicBezTo>
                    <a:pt x="268" y="3236"/>
                    <a:pt x="201" y="3336"/>
                    <a:pt x="167" y="3403"/>
                  </a:cubicBezTo>
                  <a:cubicBezTo>
                    <a:pt x="134" y="3469"/>
                    <a:pt x="101" y="3603"/>
                    <a:pt x="34" y="3736"/>
                  </a:cubicBezTo>
                  <a:cubicBezTo>
                    <a:pt x="1" y="3936"/>
                    <a:pt x="1" y="4203"/>
                    <a:pt x="101" y="4403"/>
                  </a:cubicBezTo>
                  <a:cubicBezTo>
                    <a:pt x="167" y="4637"/>
                    <a:pt x="334" y="4804"/>
                    <a:pt x="468" y="4904"/>
                  </a:cubicBezTo>
                  <a:cubicBezTo>
                    <a:pt x="601" y="5037"/>
                    <a:pt x="801" y="5104"/>
                    <a:pt x="1001" y="5137"/>
                  </a:cubicBezTo>
                  <a:cubicBezTo>
                    <a:pt x="1235" y="5204"/>
                    <a:pt x="1435" y="5237"/>
                    <a:pt x="1669" y="5237"/>
                  </a:cubicBezTo>
                  <a:cubicBezTo>
                    <a:pt x="1935" y="5237"/>
                    <a:pt x="2102" y="5204"/>
                    <a:pt x="2302" y="5137"/>
                  </a:cubicBezTo>
                  <a:cubicBezTo>
                    <a:pt x="2502" y="5104"/>
                    <a:pt x="2736" y="5037"/>
                    <a:pt x="2969" y="4904"/>
                  </a:cubicBezTo>
                  <a:cubicBezTo>
                    <a:pt x="3503" y="4603"/>
                    <a:pt x="3970" y="4203"/>
                    <a:pt x="4304" y="3703"/>
                  </a:cubicBezTo>
                  <a:cubicBezTo>
                    <a:pt x="4637" y="3202"/>
                    <a:pt x="4804" y="2569"/>
                    <a:pt x="4771" y="2035"/>
                  </a:cubicBezTo>
                  <a:cubicBezTo>
                    <a:pt x="4771" y="1801"/>
                    <a:pt x="4671" y="1601"/>
                    <a:pt x="4604" y="1368"/>
                  </a:cubicBezTo>
                  <a:cubicBezTo>
                    <a:pt x="4504" y="1134"/>
                    <a:pt x="4404" y="901"/>
                    <a:pt x="4237" y="701"/>
                  </a:cubicBezTo>
                  <a:cubicBezTo>
                    <a:pt x="4004" y="367"/>
                    <a:pt x="3737" y="134"/>
                    <a:pt x="3403" y="0"/>
                  </a:cubicBezTo>
                  <a:cubicBezTo>
                    <a:pt x="3359" y="11"/>
                    <a:pt x="3310" y="15"/>
                    <a:pt x="3259" y="15"/>
                  </a:cubicBezTo>
                  <a:cubicBezTo>
                    <a:pt x="3155" y="15"/>
                    <a:pt x="3036" y="0"/>
                    <a:pt x="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4494950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"/>
            <p:cNvSpPr/>
            <p:nvPr/>
          </p:nvSpPr>
          <p:spPr>
            <a:xfrm>
              <a:off x="4494950" y="2677363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"/>
            <p:cNvSpPr/>
            <p:nvPr/>
          </p:nvSpPr>
          <p:spPr>
            <a:xfrm>
              <a:off x="4495775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407375" y="287248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01"/>
                    <a:pt x="1" y="1168"/>
                    <a:pt x="168" y="2336"/>
                  </a:cubicBezTo>
                  <a:cubicBezTo>
                    <a:pt x="334" y="3403"/>
                    <a:pt x="1035" y="4237"/>
                    <a:pt x="1802" y="4237"/>
                  </a:cubicBezTo>
                  <a:lnTo>
                    <a:pt x="1969" y="4237"/>
                  </a:lnTo>
                  <a:cubicBezTo>
                    <a:pt x="2736" y="4104"/>
                    <a:pt x="3270" y="3070"/>
                    <a:pt x="3070" y="1902"/>
                  </a:cubicBezTo>
                  <a:cubicBezTo>
                    <a:pt x="2936" y="768"/>
                    <a:pt x="2202" y="1"/>
                    <a:pt x="1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4523300" y="2829138"/>
              <a:ext cx="25" cy="1675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1" y="0"/>
                  </a:moveTo>
                  <a:lnTo>
                    <a:pt x="1" y="6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"/>
            <p:cNvSpPr/>
            <p:nvPr/>
          </p:nvSpPr>
          <p:spPr>
            <a:xfrm>
              <a:off x="4523300" y="28307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"/>
            <p:cNvSpPr/>
            <p:nvPr/>
          </p:nvSpPr>
          <p:spPr>
            <a:xfrm>
              <a:off x="4523300" y="2830788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lnTo>
                    <a:pt x="1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"/>
            <p:cNvSpPr/>
            <p:nvPr/>
          </p:nvSpPr>
          <p:spPr>
            <a:xfrm>
              <a:off x="4435750" y="3024263"/>
              <a:ext cx="80900" cy="106775"/>
            </a:xfrm>
            <a:custGeom>
              <a:avLst/>
              <a:gdLst/>
              <a:ahLst/>
              <a:cxnLst/>
              <a:rect l="l" t="t" r="r" b="b"/>
              <a:pathLst>
                <a:path w="3236" h="4271" extrusionOk="0">
                  <a:moveTo>
                    <a:pt x="1301" y="1"/>
                  </a:moveTo>
                  <a:cubicBezTo>
                    <a:pt x="500" y="134"/>
                    <a:pt x="0" y="1168"/>
                    <a:pt x="167" y="2336"/>
                  </a:cubicBezTo>
                  <a:cubicBezTo>
                    <a:pt x="334" y="3437"/>
                    <a:pt x="1034" y="4270"/>
                    <a:pt x="1801" y="4270"/>
                  </a:cubicBezTo>
                  <a:lnTo>
                    <a:pt x="1935" y="4270"/>
                  </a:lnTo>
                  <a:cubicBezTo>
                    <a:pt x="2735" y="4137"/>
                    <a:pt x="3236" y="3103"/>
                    <a:pt x="3069" y="1935"/>
                  </a:cubicBezTo>
                  <a:cubicBezTo>
                    <a:pt x="2869" y="835"/>
                    <a:pt x="2202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"/>
            <p:cNvSpPr/>
            <p:nvPr/>
          </p:nvSpPr>
          <p:spPr>
            <a:xfrm>
              <a:off x="4456575" y="2973388"/>
              <a:ext cx="120125" cy="130975"/>
            </a:xfrm>
            <a:custGeom>
              <a:avLst/>
              <a:gdLst/>
              <a:ahLst/>
              <a:cxnLst/>
              <a:rect l="l" t="t" r="r" b="b"/>
              <a:pathLst>
                <a:path w="4805" h="5239" extrusionOk="0">
                  <a:moveTo>
                    <a:pt x="2870" y="1"/>
                  </a:moveTo>
                  <a:cubicBezTo>
                    <a:pt x="2803" y="1"/>
                    <a:pt x="2703" y="1"/>
                    <a:pt x="2636" y="34"/>
                  </a:cubicBezTo>
                  <a:cubicBezTo>
                    <a:pt x="2636" y="134"/>
                    <a:pt x="2670" y="201"/>
                    <a:pt x="2670" y="301"/>
                  </a:cubicBezTo>
                  <a:cubicBezTo>
                    <a:pt x="2670" y="368"/>
                    <a:pt x="2703" y="468"/>
                    <a:pt x="2703" y="501"/>
                  </a:cubicBezTo>
                  <a:lnTo>
                    <a:pt x="2703" y="701"/>
                  </a:lnTo>
                  <a:lnTo>
                    <a:pt x="2703" y="735"/>
                  </a:lnTo>
                  <a:cubicBezTo>
                    <a:pt x="2703" y="902"/>
                    <a:pt x="2703" y="1068"/>
                    <a:pt x="2670" y="1202"/>
                  </a:cubicBezTo>
                  <a:cubicBezTo>
                    <a:pt x="2636" y="1335"/>
                    <a:pt x="2569" y="1402"/>
                    <a:pt x="2536" y="1502"/>
                  </a:cubicBezTo>
                  <a:cubicBezTo>
                    <a:pt x="2503" y="1635"/>
                    <a:pt x="2403" y="1702"/>
                    <a:pt x="2336" y="1802"/>
                  </a:cubicBezTo>
                  <a:cubicBezTo>
                    <a:pt x="2203" y="1902"/>
                    <a:pt x="2036" y="2036"/>
                    <a:pt x="1869" y="2136"/>
                  </a:cubicBezTo>
                  <a:cubicBezTo>
                    <a:pt x="1736" y="2203"/>
                    <a:pt x="1602" y="2303"/>
                    <a:pt x="1502" y="2336"/>
                  </a:cubicBezTo>
                  <a:cubicBezTo>
                    <a:pt x="1235" y="2469"/>
                    <a:pt x="1002" y="2569"/>
                    <a:pt x="802" y="2736"/>
                  </a:cubicBezTo>
                  <a:cubicBezTo>
                    <a:pt x="635" y="2870"/>
                    <a:pt x="468" y="3036"/>
                    <a:pt x="335" y="3170"/>
                  </a:cubicBezTo>
                  <a:cubicBezTo>
                    <a:pt x="234" y="3237"/>
                    <a:pt x="201" y="3337"/>
                    <a:pt x="168" y="3403"/>
                  </a:cubicBezTo>
                  <a:cubicBezTo>
                    <a:pt x="134" y="3503"/>
                    <a:pt x="68" y="3637"/>
                    <a:pt x="34" y="3737"/>
                  </a:cubicBezTo>
                  <a:cubicBezTo>
                    <a:pt x="1" y="3970"/>
                    <a:pt x="1" y="4204"/>
                    <a:pt x="68" y="4404"/>
                  </a:cubicBezTo>
                  <a:cubicBezTo>
                    <a:pt x="168" y="4671"/>
                    <a:pt x="335" y="4838"/>
                    <a:pt x="468" y="4904"/>
                  </a:cubicBezTo>
                  <a:cubicBezTo>
                    <a:pt x="568" y="5038"/>
                    <a:pt x="802" y="5138"/>
                    <a:pt x="1002" y="5171"/>
                  </a:cubicBezTo>
                  <a:cubicBezTo>
                    <a:pt x="1202" y="5205"/>
                    <a:pt x="1402" y="5238"/>
                    <a:pt x="1669" y="5238"/>
                  </a:cubicBezTo>
                  <a:cubicBezTo>
                    <a:pt x="1902" y="5238"/>
                    <a:pt x="2069" y="5205"/>
                    <a:pt x="2303" y="5171"/>
                  </a:cubicBezTo>
                  <a:cubicBezTo>
                    <a:pt x="2503" y="5138"/>
                    <a:pt x="2703" y="5038"/>
                    <a:pt x="2970" y="4904"/>
                  </a:cubicBezTo>
                  <a:cubicBezTo>
                    <a:pt x="3503" y="4638"/>
                    <a:pt x="3970" y="4204"/>
                    <a:pt x="4304" y="3704"/>
                  </a:cubicBezTo>
                  <a:cubicBezTo>
                    <a:pt x="4638" y="3203"/>
                    <a:pt x="4804" y="2569"/>
                    <a:pt x="4738" y="2036"/>
                  </a:cubicBezTo>
                  <a:cubicBezTo>
                    <a:pt x="4738" y="1836"/>
                    <a:pt x="4671" y="1635"/>
                    <a:pt x="4571" y="1369"/>
                  </a:cubicBezTo>
                  <a:cubicBezTo>
                    <a:pt x="4504" y="1168"/>
                    <a:pt x="4371" y="902"/>
                    <a:pt x="4204" y="701"/>
                  </a:cubicBezTo>
                  <a:cubicBezTo>
                    <a:pt x="4004" y="368"/>
                    <a:pt x="3704" y="168"/>
                    <a:pt x="3370" y="1"/>
                  </a:cubicBezTo>
                  <a:cubicBezTo>
                    <a:pt x="3326" y="12"/>
                    <a:pt x="3277" y="16"/>
                    <a:pt x="3226" y="16"/>
                  </a:cubicBezTo>
                  <a:cubicBezTo>
                    <a:pt x="3122" y="16"/>
                    <a:pt x="3003" y="1"/>
                    <a:pt x="2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"/>
            <p:cNvSpPr/>
            <p:nvPr/>
          </p:nvSpPr>
          <p:spPr>
            <a:xfrm>
              <a:off x="4524975" y="30726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"/>
            <p:cNvSpPr/>
            <p:nvPr/>
          </p:nvSpPr>
          <p:spPr>
            <a:xfrm>
              <a:off x="4188900" y="3191888"/>
              <a:ext cx="35050" cy="5875"/>
            </a:xfrm>
            <a:custGeom>
              <a:avLst/>
              <a:gdLst/>
              <a:ahLst/>
              <a:cxnLst/>
              <a:rect l="l" t="t" r="r" b="b"/>
              <a:pathLst>
                <a:path w="1402" h="235" extrusionOk="0">
                  <a:moveTo>
                    <a:pt x="1168" y="1"/>
                  </a:moveTo>
                  <a:cubicBezTo>
                    <a:pt x="1101" y="1"/>
                    <a:pt x="1101" y="1"/>
                    <a:pt x="1168" y="1"/>
                  </a:cubicBezTo>
                  <a:cubicBezTo>
                    <a:pt x="1101" y="1"/>
                    <a:pt x="1101" y="1"/>
                    <a:pt x="1168" y="1"/>
                  </a:cubicBezTo>
                  <a:close/>
                  <a:moveTo>
                    <a:pt x="1101" y="1"/>
                  </a:moveTo>
                  <a:lnTo>
                    <a:pt x="1101" y="1"/>
                  </a:lnTo>
                  <a:lnTo>
                    <a:pt x="1101" y="1"/>
                  </a:lnTo>
                  <a:close/>
                  <a:moveTo>
                    <a:pt x="1401" y="101"/>
                  </a:moveTo>
                  <a:cubicBezTo>
                    <a:pt x="1401" y="101"/>
                    <a:pt x="1401" y="134"/>
                    <a:pt x="1401" y="101"/>
                  </a:cubicBezTo>
                  <a:cubicBezTo>
                    <a:pt x="1401" y="134"/>
                    <a:pt x="1401" y="101"/>
                    <a:pt x="1401" y="101"/>
                  </a:cubicBezTo>
                  <a:close/>
                  <a:moveTo>
                    <a:pt x="34" y="234"/>
                  </a:moveTo>
                  <a:cubicBezTo>
                    <a:pt x="34" y="234"/>
                    <a:pt x="0" y="234"/>
                    <a:pt x="34" y="234"/>
                  </a:cubicBezTo>
                  <a:cubicBezTo>
                    <a:pt x="0" y="234"/>
                    <a:pt x="34" y="234"/>
                    <a:pt x="34" y="234"/>
                  </a:cubicBezTo>
                  <a:close/>
                </a:path>
              </a:pathLst>
            </a:custGeom>
            <a:solidFill>
              <a:srgbClr val="002448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"/>
            <p:cNvSpPr/>
            <p:nvPr/>
          </p:nvSpPr>
          <p:spPr>
            <a:xfrm>
              <a:off x="4428225" y="2819963"/>
              <a:ext cx="120125" cy="131775"/>
            </a:xfrm>
            <a:custGeom>
              <a:avLst/>
              <a:gdLst/>
              <a:ahLst/>
              <a:cxnLst/>
              <a:rect l="l" t="t" r="r" b="b"/>
              <a:pathLst>
                <a:path w="4805" h="5271" extrusionOk="0">
                  <a:moveTo>
                    <a:pt x="2870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0"/>
                    <a:pt x="2669" y="300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7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3" y="1435"/>
                    <a:pt x="2536" y="1501"/>
                  </a:cubicBezTo>
                  <a:cubicBezTo>
                    <a:pt x="2503" y="1635"/>
                    <a:pt x="2403" y="1701"/>
                    <a:pt x="2336" y="1802"/>
                  </a:cubicBezTo>
                  <a:cubicBezTo>
                    <a:pt x="2202" y="1902"/>
                    <a:pt x="2036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2" y="2569"/>
                    <a:pt x="801" y="2736"/>
                  </a:cubicBezTo>
                  <a:cubicBezTo>
                    <a:pt x="635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8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37"/>
                  </a:cubicBezTo>
                  <a:cubicBezTo>
                    <a:pt x="168" y="4670"/>
                    <a:pt x="334" y="4837"/>
                    <a:pt x="468" y="4937"/>
                  </a:cubicBezTo>
                  <a:cubicBezTo>
                    <a:pt x="568" y="5037"/>
                    <a:pt x="801" y="5137"/>
                    <a:pt x="1002" y="5171"/>
                  </a:cubicBezTo>
                  <a:cubicBezTo>
                    <a:pt x="1202" y="5204"/>
                    <a:pt x="1402" y="5271"/>
                    <a:pt x="1669" y="5271"/>
                  </a:cubicBezTo>
                  <a:cubicBezTo>
                    <a:pt x="1936" y="5271"/>
                    <a:pt x="2102" y="5204"/>
                    <a:pt x="2302" y="5171"/>
                  </a:cubicBezTo>
                  <a:cubicBezTo>
                    <a:pt x="2503" y="5137"/>
                    <a:pt x="2703" y="5037"/>
                    <a:pt x="2970" y="4937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602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1" y="934"/>
                    <a:pt x="4204" y="701"/>
                  </a:cubicBezTo>
                  <a:cubicBezTo>
                    <a:pt x="4004" y="367"/>
                    <a:pt x="3703" y="167"/>
                    <a:pt x="3370" y="0"/>
                  </a:cubicBezTo>
                  <a:cubicBezTo>
                    <a:pt x="3320" y="17"/>
                    <a:pt x="3245" y="25"/>
                    <a:pt x="3157" y="25"/>
                  </a:cubicBezTo>
                  <a:cubicBezTo>
                    <a:pt x="3070" y="25"/>
                    <a:pt x="2970" y="17"/>
                    <a:pt x="2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4" name="Google Shape;174;p1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-29906" y="10600"/>
            <a:ext cx="1993985" cy="167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500AA62-FBE6-2FF2-D7F1-E1F5B979B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576" y="3290918"/>
            <a:ext cx="34099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9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3286100" y="115010"/>
            <a:ext cx="8040960" cy="663352"/>
          </a:xfrm>
          <a:solidFill>
            <a:srgbClr val="0070C0"/>
          </a:solidFill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Char char="ü"/>
              <a:defRPr/>
            </a:pPr>
            <a:r>
              <a:rPr lang="uk-UA" sz="7200" dirty="0">
                <a:solidFill>
                  <a:srgbClr val="FFFF00"/>
                </a:solidFill>
              </a:rPr>
              <a:t>     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Домашнє завдання!</a:t>
            </a:r>
          </a:p>
        </p:txBody>
      </p:sp>
      <p:pic>
        <p:nvPicPr>
          <p:cNvPr id="138243" name="Picture 10" descr="http://harcoboe.net/storage/image/39/public/bbpenci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35" y="931026"/>
            <a:ext cx="10729191" cy="590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26360" y="1132708"/>
            <a:ext cx="396044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514350" indent="-514350" algn="ctr">
              <a:spcBef>
                <a:spcPct val="20000"/>
              </a:spcBef>
              <a:defRPr/>
            </a:pPr>
            <a:r>
              <a:rPr lang="uk-UA" altLang="ru-RU" sz="2400" b="1" dirty="0">
                <a:solidFill>
                  <a:srgbClr val="92D050"/>
                </a:solidFill>
                <a:cs typeface="Arial"/>
              </a:rPr>
              <a:t>ТЕОРІЯ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69876" y="113421"/>
            <a:ext cx="1845940" cy="483332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на 28.10.22р</a:t>
            </a:r>
            <a:r>
              <a:rPr lang="uk-UA" dirty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6821"/>
            <a:ext cx="495300" cy="6572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22204" y="2238975"/>
            <a:ext cx="6120680" cy="14773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1.Повторити </a:t>
            </a:r>
            <a:r>
              <a:rPr lang="ru-RU" b="1" dirty="0">
                <a:solidFill>
                  <a:schemeClr val="bg1"/>
                </a:solidFill>
              </a:rPr>
              <a:t>інформацію про пропорцію: </a:t>
            </a: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Карта знань 12  «</a:t>
            </a:r>
            <a:r>
              <a:rPr lang="ru-RU" b="1" dirty="0" err="1">
                <a:solidFill>
                  <a:schemeClr val="bg1"/>
                </a:solidFill>
              </a:rPr>
              <a:t>Пропорція</a:t>
            </a:r>
            <a:r>
              <a:rPr lang="ru-RU" b="1" dirty="0">
                <a:solidFill>
                  <a:schemeClr val="bg1"/>
                </a:solidFill>
              </a:rPr>
              <a:t>».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2.Повторити </a:t>
            </a:r>
            <a:r>
              <a:rPr lang="ru-RU" b="1" dirty="0" err="1">
                <a:solidFill>
                  <a:schemeClr val="bg1"/>
                </a:solidFill>
              </a:rPr>
              <a:t>інформацію</a:t>
            </a:r>
            <a:r>
              <a:rPr lang="ru-RU" b="1" dirty="0">
                <a:solidFill>
                  <a:schemeClr val="bg1"/>
                </a:solidFill>
              </a:rPr>
              <a:t> про </a:t>
            </a:r>
            <a:r>
              <a:rPr lang="ru-RU" b="1" dirty="0" smtClean="0">
                <a:solidFill>
                  <a:schemeClr val="bg1"/>
                </a:solidFill>
              </a:rPr>
              <a:t>масштаб: 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Карта </a:t>
            </a:r>
            <a:r>
              <a:rPr lang="ru-RU" b="1" dirty="0" err="1">
                <a:solidFill>
                  <a:schemeClr val="bg1"/>
                </a:solidFill>
              </a:rPr>
              <a:t>знань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49  «Масштаб».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5">
            <a:extLst>
              <a:ext uri="{FF2B5EF4-FFF2-40B4-BE49-F238E27FC236}">
                <a16:creationId xmlns:a16="http://schemas.microsoft.com/office/drawing/2014/main" xmlns="" id="{52CC1510-2F99-0196-5F86-7DB5840A3821}"/>
              </a:ext>
            </a:extLst>
          </p:cNvPr>
          <p:cNvSpPr/>
          <p:nvPr/>
        </p:nvSpPr>
        <p:spPr>
          <a:xfrm>
            <a:off x="1267747" y="115010"/>
            <a:ext cx="1845940" cy="483332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на 28.10.22р</a:t>
            </a:r>
            <a:r>
              <a:rPr lang="uk-UA" dirty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Скругленный прямоугольник 5">
            <a:extLst>
              <a:ext uri="{FF2B5EF4-FFF2-40B4-BE49-F238E27FC236}">
                <a16:creationId xmlns:a16="http://schemas.microsoft.com/office/drawing/2014/main" xmlns="" id="{0BC2B293-A9D0-C4CE-2DE5-9ADDD38CE3C3}"/>
              </a:ext>
            </a:extLst>
          </p:cNvPr>
          <p:cNvSpPr/>
          <p:nvPr/>
        </p:nvSpPr>
        <p:spPr>
          <a:xfrm>
            <a:off x="1298334" y="113421"/>
            <a:ext cx="1845940" cy="483332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на </a:t>
            </a:r>
            <a:r>
              <a:rPr lang="uk-UA" b="1" dirty="0" smtClean="0">
                <a:solidFill>
                  <a:srgbClr val="FFFF00"/>
                </a:solidFill>
              </a:rPr>
              <a:t>14.11.22р</a:t>
            </a:r>
            <a:r>
              <a:rPr lang="uk-UA" dirty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5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3286100" y="115010"/>
            <a:ext cx="8040960" cy="663352"/>
          </a:xfrm>
          <a:solidFill>
            <a:srgbClr val="0070C0"/>
          </a:solidFill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Char char="ü"/>
              <a:defRPr/>
            </a:pPr>
            <a:r>
              <a:rPr lang="uk-UA" sz="7200" dirty="0">
                <a:solidFill>
                  <a:srgbClr val="FFFF00"/>
                </a:solidFill>
              </a:rPr>
              <a:t>     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Домашнє завдання!</a:t>
            </a:r>
          </a:p>
        </p:txBody>
      </p:sp>
      <p:pic>
        <p:nvPicPr>
          <p:cNvPr id="138243" name="Picture 10" descr="http://harcoboe.net/storage/image/39/public/bbpenci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10729191" cy="590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82244" y="1673244"/>
            <a:ext cx="3600400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514350" indent="-514350" algn="ctr">
              <a:spcBef>
                <a:spcPct val="20000"/>
              </a:spcBef>
              <a:defRPr/>
            </a:pPr>
            <a:r>
              <a:rPr lang="uk-UA" altLang="ru-RU" sz="2800" b="1" dirty="0">
                <a:solidFill>
                  <a:srgbClr val="92D050"/>
                </a:solidFill>
                <a:cs typeface="Arial"/>
              </a:rPr>
              <a:t>ПРАКТИКА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69876" y="113421"/>
            <a:ext cx="1845940" cy="483332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на </a:t>
            </a:r>
            <a:r>
              <a:rPr lang="uk-UA" b="1" dirty="0" smtClean="0">
                <a:solidFill>
                  <a:srgbClr val="FFFF00"/>
                </a:solidFill>
              </a:rPr>
              <a:t>14.11.22р</a:t>
            </a:r>
            <a:r>
              <a:rPr lang="uk-UA" dirty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6821"/>
            <a:ext cx="495300" cy="657225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31B39CAD-BBF8-A4A8-A5A3-B67323B4A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028" y="3111982"/>
            <a:ext cx="7200800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lang="ru-RU" altLang="ru-RU" b="1" dirty="0" err="1">
                <a:solidFill>
                  <a:schemeClr val="bg1"/>
                </a:solidFill>
              </a:rPr>
              <a:t>О</a:t>
            </a: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працювати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Урок 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9-10-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(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с</a:t>
            </a:r>
            <a:r>
              <a:rPr lang="ru-RU" altLang="ru-RU" b="1" dirty="0" smtClean="0">
                <a:solidFill>
                  <a:schemeClr val="bg1"/>
                </a:solidFill>
              </a:rPr>
              <a:t>.39) </a:t>
            </a:r>
            <a:r>
              <a:rPr lang="ru-RU" altLang="ru-RU" b="1" dirty="0">
                <a:solidFill>
                  <a:schemeClr val="bg1"/>
                </a:solidFill>
              </a:rPr>
              <a:t>– ЧАСТИНА </a:t>
            </a:r>
            <a:r>
              <a:rPr lang="ru-RU" altLang="ru-RU" b="1" dirty="0" smtClean="0">
                <a:solidFill>
                  <a:schemeClr val="bg1"/>
                </a:solidFill>
              </a:rPr>
              <a:t>2 (с.39)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Виконати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ДОМАШНЄ ЗАВДАННЯ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         УРОК 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9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( І,ІІ, ІІІ (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1-3)- с.40).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6365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5">
            <a:extLst>
              <a:ext uri="{FF2B5EF4-FFF2-40B4-BE49-F238E27FC236}">
                <a16:creationId xmlns:a16="http://schemas.microsoft.com/office/drawing/2014/main" xmlns="" id="{C985EB07-2355-B37F-3B4C-1A30B52D51F8}"/>
              </a:ext>
            </a:extLst>
          </p:cNvPr>
          <p:cNvSpPr/>
          <p:nvPr/>
        </p:nvSpPr>
        <p:spPr>
          <a:xfrm>
            <a:off x="261764" y="101352"/>
            <a:ext cx="1845940" cy="483332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14.11.22р</a:t>
            </a:r>
            <a:r>
              <a:rPr lang="uk-UA" dirty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2BC10B7-5C66-E34C-9140-D7387E09667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6821"/>
            <a:ext cx="495300" cy="6572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BCC737-6676-3EE6-C1DD-0CC9C9A6F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235" y="343018"/>
            <a:ext cx="5591716" cy="6200531"/>
          </a:xfrm>
          <a:prstGeom prst="rect">
            <a:avLst/>
          </a:prstGeom>
        </p:spPr>
      </p:pic>
      <p:sp>
        <p:nvSpPr>
          <p:cNvPr id="6" name="Взрыв: 8 точек 7">
            <a:extLst>
              <a:ext uri="{FF2B5EF4-FFF2-40B4-BE49-F238E27FC236}">
                <a16:creationId xmlns:a16="http://schemas.microsoft.com/office/drawing/2014/main" xmlns="" id="{6279E715-4325-472C-16AE-208F8B6497B2}"/>
              </a:ext>
            </a:extLst>
          </p:cNvPr>
          <p:cNvSpPr/>
          <p:nvPr/>
        </p:nvSpPr>
        <p:spPr>
          <a:xfrm>
            <a:off x="7761806" y="974751"/>
            <a:ext cx="940174" cy="648072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2">
                    <a:lumMod val="90000"/>
                  </a:schemeClr>
                </a:solidFill>
              </a:rPr>
              <a:t>В</a:t>
            </a:r>
            <a:endParaRPr lang="ru-RU" sz="24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0" name="Взрыв: 8 точек 7">
            <a:extLst>
              <a:ext uri="{FF2B5EF4-FFF2-40B4-BE49-F238E27FC236}">
                <a16:creationId xmlns:a16="http://schemas.microsoft.com/office/drawing/2014/main" xmlns="" id="{6279E715-4325-472C-16AE-208F8B6497B2}"/>
              </a:ext>
            </a:extLst>
          </p:cNvPr>
          <p:cNvSpPr/>
          <p:nvPr/>
        </p:nvSpPr>
        <p:spPr>
          <a:xfrm>
            <a:off x="1989956" y="1340768"/>
            <a:ext cx="951270" cy="864096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2">
                    <a:lumMod val="90000"/>
                  </a:schemeClr>
                </a:solidFill>
              </a:rPr>
              <a:t>Г</a:t>
            </a:r>
            <a:endParaRPr lang="ru-RU" sz="24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1" name="Взрыв: 8 точек 7">
            <a:extLst>
              <a:ext uri="{FF2B5EF4-FFF2-40B4-BE49-F238E27FC236}">
                <a16:creationId xmlns:a16="http://schemas.microsoft.com/office/drawing/2014/main" xmlns="" id="{6279E715-4325-472C-16AE-208F8B6497B2}"/>
              </a:ext>
            </a:extLst>
          </p:cNvPr>
          <p:cNvSpPr/>
          <p:nvPr/>
        </p:nvSpPr>
        <p:spPr>
          <a:xfrm>
            <a:off x="6742484" y="1852667"/>
            <a:ext cx="1080120" cy="864096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2">
                    <a:lumMod val="90000"/>
                  </a:schemeClr>
                </a:solidFill>
              </a:rPr>
              <a:t>Б</a:t>
            </a:r>
            <a:endParaRPr lang="ru-RU" sz="24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2" name="Взрыв: 8 точек 7">
            <a:extLst>
              <a:ext uri="{FF2B5EF4-FFF2-40B4-BE49-F238E27FC236}">
                <a16:creationId xmlns:a16="http://schemas.microsoft.com/office/drawing/2014/main" xmlns="" id="{6279E715-4325-472C-16AE-208F8B6497B2}"/>
              </a:ext>
            </a:extLst>
          </p:cNvPr>
          <p:cNvSpPr/>
          <p:nvPr/>
        </p:nvSpPr>
        <p:spPr>
          <a:xfrm>
            <a:off x="7894612" y="3065038"/>
            <a:ext cx="991571" cy="864096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2">
                    <a:lumMod val="90000"/>
                  </a:schemeClr>
                </a:solidFill>
              </a:rPr>
              <a:t>В</a:t>
            </a:r>
            <a:endParaRPr lang="ru-RU" sz="2400" b="1" dirty="0">
              <a:solidFill>
                <a:schemeClr val="bg2">
                  <a:lumMod val="9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Объект 4">
                <a:extLst>
                  <a:ext uri="{FF2B5EF4-FFF2-40B4-BE49-F238E27FC236}">
                    <a16:creationId xmlns:a16="http://schemas.microsoft.com/office/drawing/2014/main" xmlns="" id="{49123CCB-2825-A4C8-C59A-7940585665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62722" y="4077072"/>
                <a:ext cx="3080172" cy="72008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1.1)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х</m:t>
                        </m:r>
                      </m:den>
                    </m:f>
                  </m:oMath>
                </a14:m>
                <a:r>
                  <a:rPr lang="uk-UA" sz="2800" b="1" dirty="0" smtClean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Объект 4">
                <a:extLst>
                  <a:ext uri="{FF2B5EF4-FFF2-40B4-BE49-F238E27FC236}">
                    <a16:creationId xmlns="" xmlns:a16="http://schemas.microsoft.com/office/drawing/2014/main" id="{49123CCB-2825-A4C8-C59A-794058566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722" y="4077072"/>
                <a:ext cx="3080172" cy="720080"/>
              </a:xfrm>
              <a:prstGeom prst="rect">
                <a:avLst/>
              </a:prstGeom>
              <a:blipFill rotWithShape="0">
                <a:blip r:embed="rId4"/>
                <a:stretch>
                  <a:fillRect b="-23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Объект 4">
                <a:extLst>
                  <a:ext uri="{FF2B5EF4-FFF2-40B4-BE49-F238E27FC236}">
                    <a16:creationId xmlns:a16="http://schemas.microsoft.com/office/drawing/2014/main" xmlns="" id="{49123CCB-2825-A4C8-C59A-7940585665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90397" y="4827698"/>
                <a:ext cx="3080172" cy="72008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1.2)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uk-UA" sz="2800" b="1" dirty="0" smtClean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х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Объект 4">
                <a:extLst>
                  <a:ext uri="{FF2B5EF4-FFF2-40B4-BE49-F238E27FC236}">
                    <a16:creationId xmlns="" xmlns:a16="http://schemas.microsoft.com/office/drawing/2014/main" id="{49123CCB-2825-A4C8-C59A-794058566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397" y="4827698"/>
                <a:ext cx="3080172" cy="720080"/>
              </a:xfrm>
              <a:prstGeom prst="rect">
                <a:avLst/>
              </a:prstGeom>
              <a:blipFill rotWithShape="0">
                <a:blip r:embed="rId5"/>
                <a:stretch>
                  <a:fillRect b="-23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Объект 4">
                <a:extLst>
                  <a:ext uri="{FF2B5EF4-FFF2-40B4-BE49-F238E27FC236}">
                    <a16:creationId xmlns:a16="http://schemas.microsoft.com/office/drawing/2014/main" xmlns="" id="{49123CCB-2825-A4C8-C59A-7940585665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62722" y="5635104"/>
                <a:ext cx="3080172" cy="72008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 smtClean="0">
                    <a:solidFill>
                      <a:srgbClr val="002060"/>
                    </a:solidFill>
                  </a:rPr>
                  <a:t>1.3)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uk-UA" sz="2800" b="1" dirty="0" smtClean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х</m:t>
                        </m:r>
                      </m:den>
                    </m:f>
                  </m:oMath>
                </a14:m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Объект 4">
                <a:extLst>
                  <a:ext uri="{FF2B5EF4-FFF2-40B4-BE49-F238E27FC236}">
                    <a16:creationId xmlns="" xmlns:a16="http://schemas.microsoft.com/office/drawing/2014/main" id="{49123CCB-2825-A4C8-C59A-794058566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722" y="5635104"/>
                <a:ext cx="3080172" cy="720080"/>
              </a:xfrm>
              <a:prstGeom prst="rect">
                <a:avLst/>
              </a:prstGeom>
              <a:blipFill rotWithShape="0">
                <a:blip r:embed="rId6"/>
                <a:stretch>
                  <a:fillRect b="-23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Объект 4">
            <a:extLst>
              <a:ext uri="{FF2B5EF4-FFF2-40B4-BE49-F238E27FC236}">
                <a16:creationId xmlns:a16="http://schemas.microsoft.com/office/drawing/2014/main" xmlns="" id="{49123CCB-2825-A4C8-C59A-7940585665D3}"/>
              </a:ext>
            </a:extLst>
          </p:cNvPr>
          <p:cNvSpPr txBox="1">
            <a:spLocks/>
          </p:cNvSpPr>
          <p:nvPr/>
        </p:nvSpPr>
        <p:spPr>
          <a:xfrm>
            <a:off x="964324" y="3654126"/>
            <a:ext cx="1385672" cy="4229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2-а)12;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7" name="Объект 4">
            <a:extLst>
              <a:ext uri="{FF2B5EF4-FFF2-40B4-BE49-F238E27FC236}">
                <a16:creationId xmlns:a16="http://schemas.microsoft.com/office/drawing/2014/main" xmlns="" id="{49123CCB-2825-A4C8-C59A-7940585665D3}"/>
              </a:ext>
            </a:extLst>
          </p:cNvPr>
          <p:cNvSpPr txBox="1">
            <a:spLocks/>
          </p:cNvSpPr>
          <p:nvPr/>
        </p:nvSpPr>
        <p:spPr>
          <a:xfrm>
            <a:off x="929883" y="4165384"/>
            <a:ext cx="1385672" cy="4229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2-б)1.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8" name="Объект 4">
            <a:extLst>
              <a:ext uri="{FF2B5EF4-FFF2-40B4-BE49-F238E27FC236}">
                <a16:creationId xmlns:a16="http://schemas.microsoft.com/office/drawing/2014/main" xmlns="" id="{49123CCB-2825-A4C8-C59A-7940585665D3}"/>
              </a:ext>
            </a:extLst>
          </p:cNvPr>
          <p:cNvSpPr txBox="1">
            <a:spLocks/>
          </p:cNvSpPr>
          <p:nvPr/>
        </p:nvSpPr>
        <p:spPr>
          <a:xfrm>
            <a:off x="1002727" y="4764792"/>
            <a:ext cx="1385672" cy="4229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3) 2 год.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E32AB09-26BF-CF7A-53D1-977B317B9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6260" y="-12904"/>
            <a:ext cx="268605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2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5423FC-A998-5D62-CA92-9F372AAD6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AD5C77A-15F7-55D8-91BA-508B6FF49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234" y="334156"/>
            <a:ext cx="8658225" cy="6189687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4349A560-F00C-7DA9-746F-13772169242A}"/>
              </a:ext>
            </a:extLst>
          </p:cNvPr>
          <p:cNvSpPr txBox="1">
            <a:spLocks/>
          </p:cNvSpPr>
          <p:nvPr/>
        </p:nvSpPr>
        <p:spPr>
          <a:xfrm>
            <a:off x="5246799" y="1348844"/>
            <a:ext cx="5176725" cy="36067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>
                <a:solidFill>
                  <a:srgbClr val="002060"/>
                </a:solidFill>
              </a:rPr>
              <a:t>Рівність двох відношень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xmlns="" id="{5D8F9098-83D2-6C5C-C681-BC4A6CBFAB71}"/>
              </a:ext>
            </a:extLst>
          </p:cNvPr>
          <p:cNvSpPr txBox="1">
            <a:spLocks/>
          </p:cNvSpPr>
          <p:nvPr/>
        </p:nvSpPr>
        <p:spPr>
          <a:xfrm>
            <a:off x="8974732" y="2140579"/>
            <a:ext cx="1936365" cy="2897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>
                <a:solidFill>
                  <a:srgbClr val="002060"/>
                </a:solidFill>
              </a:rPr>
              <a:t>9:27=3:12</a:t>
            </a:r>
            <a:endParaRPr lang="ru-RU" sz="2800" b="1" dirty="0">
              <a:solidFill>
                <a:srgbClr val="002060"/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325EEF30-F09C-5BE6-BA78-915D8E5633A1}"/>
              </a:ext>
            </a:extLst>
          </p:cNvPr>
          <p:cNvCxnSpPr/>
          <p:nvPr/>
        </p:nvCxnSpPr>
        <p:spPr>
          <a:xfrm>
            <a:off x="6886500" y="2996952"/>
            <a:ext cx="28803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F5F6F5C5-2455-28B2-3529-066BE4C14AC9}"/>
              </a:ext>
            </a:extLst>
          </p:cNvPr>
          <p:cNvCxnSpPr/>
          <p:nvPr/>
        </p:nvCxnSpPr>
        <p:spPr>
          <a:xfrm>
            <a:off x="7390556" y="2708920"/>
            <a:ext cx="28803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A2BD4D1F-5A89-9D95-206D-84FACCB254F6}"/>
              </a:ext>
            </a:extLst>
          </p:cNvPr>
          <p:cNvCxnSpPr/>
          <p:nvPr/>
        </p:nvCxnSpPr>
        <p:spPr>
          <a:xfrm>
            <a:off x="8123193" y="3000893"/>
            <a:ext cx="28803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47D28189-6D9F-4229-393C-893E9066BAA4}"/>
              </a:ext>
            </a:extLst>
          </p:cNvPr>
          <p:cNvCxnSpPr/>
          <p:nvPr/>
        </p:nvCxnSpPr>
        <p:spPr>
          <a:xfrm>
            <a:off x="7835161" y="2708920"/>
            <a:ext cx="28803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60DB6CE6-3FFE-60AB-9245-73FEC90C473E}"/>
              </a:ext>
            </a:extLst>
          </p:cNvPr>
          <p:cNvCxnSpPr/>
          <p:nvPr/>
        </p:nvCxnSpPr>
        <p:spPr>
          <a:xfrm>
            <a:off x="7390556" y="2782159"/>
            <a:ext cx="28803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040F5C73-04B5-02E4-604B-5FB836675707}"/>
              </a:ext>
            </a:extLst>
          </p:cNvPr>
          <p:cNvCxnSpPr/>
          <p:nvPr/>
        </p:nvCxnSpPr>
        <p:spPr>
          <a:xfrm>
            <a:off x="7828645" y="2782159"/>
            <a:ext cx="28803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D34A4EF-98D9-BB31-7295-1EDC2FD8B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820" y="3284984"/>
            <a:ext cx="1584196" cy="13441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E9B0C4F-2F08-A76F-8D36-C6615BEAD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90" y="2431529"/>
            <a:ext cx="1584197" cy="1312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Объект 4">
                <a:extLst>
                  <a:ext uri="{FF2B5EF4-FFF2-40B4-BE49-F238E27FC236}">
                    <a16:creationId xmlns:a16="http://schemas.microsoft.com/office/drawing/2014/main" xmlns="" id="{3B2CF7C6-AD59-157B-3467-343144F1E3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292" y="3812089"/>
                <a:ext cx="2160240" cy="57606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 lnSpcReduction="1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>
                    <a:solidFill>
                      <a:srgbClr val="002060"/>
                    </a:solidFill>
                  </a:rPr>
                  <a:t>х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ru-RU" sz="2800" b="1" dirty="0">
                    <a:solidFill>
                      <a:srgbClr val="002060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19" name="Объект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B2CF7C6-AD59-157B-3467-343144F1E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92" y="3812089"/>
                <a:ext cx="2160240" cy="576064"/>
              </a:xfrm>
              <a:prstGeom prst="rect">
                <a:avLst/>
              </a:prstGeom>
              <a:blipFill rotWithShape="0">
                <a:blip r:embed="rId5"/>
                <a:stretch>
                  <a:fillRect t="-2885" b="-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Объект 4">
                <a:extLst>
                  <a:ext uri="{FF2B5EF4-FFF2-40B4-BE49-F238E27FC236}">
                    <a16:creationId xmlns:a16="http://schemas.microsoft.com/office/drawing/2014/main" xmlns="" id="{B7E87868-BC26-72F1-CB89-8279A60617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43404" y="4785071"/>
                <a:ext cx="2160240" cy="57606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 lnSpcReduction="1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800" b="1" dirty="0">
                    <a:solidFill>
                      <a:srgbClr val="002060"/>
                    </a:solidFill>
                  </a:rPr>
                  <a:t>y</a:t>
                </a:r>
                <a:r>
                  <a:rPr lang="uk-UA" sz="2800" b="1" dirty="0">
                    <a:solidFill>
                      <a:srgbClr val="002060"/>
                    </a:solidFill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ru-RU" sz="2800" b="1" dirty="0">
                    <a:solidFill>
                      <a:srgbClr val="002060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20" name="Объект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7E87868-BC26-72F1-CB89-8279A6061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3404" y="4785071"/>
                <a:ext cx="2160240" cy="576064"/>
              </a:xfrm>
              <a:prstGeom prst="rect">
                <a:avLst/>
              </a:prstGeom>
              <a:blipFill rotWithShape="0">
                <a:blip r:embed="rId6"/>
                <a:stretch>
                  <a:fillRect t="-3883" b="-77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1CCE19E-3519-8E93-5108-4C7E03625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79" y="4478724"/>
            <a:ext cx="2448293" cy="576064"/>
          </a:xfrm>
          <a:prstGeom prst="rect">
            <a:avLst/>
          </a:prstGeom>
        </p:spPr>
      </p:pic>
      <p:sp>
        <p:nvSpPr>
          <p:cNvPr id="22" name="Объект 4">
            <a:extLst>
              <a:ext uri="{FF2B5EF4-FFF2-40B4-BE49-F238E27FC236}">
                <a16:creationId xmlns:a16="http://schemas.microsoft.com/office/drawing/2014/main" xmlns="" id="{7D2CADA4-614E-334E-0D98-D2FAA6D373E7}"/>
              </a:ext>
            </a:extLst>
          </p:cNvPr>
          <p:cNvSpPr txBox="1">
            <a:spLocks/>
          </p:cNvSpPr>
          <p:nvPr/>
        </p:nvSpPr>
        <p:spPr>
          <a:xfrm>
            <a:off x="2900654" y="4553385"/>
            <a:ext cx="6010306" cy="2644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b="1" dirty="0">
                <a:solidFill>
                  <a:srgbClr val="002060"/>
                </a:solidFill>
              </a:rPr>
              <a:t>1 см на карті відповідає 100 000см на місцевості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8EE657B-6BC6-F2B4-BD0A-AFCC15AA48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6327" y="5174211"/>
            <a:ext cx="4038490" cy="41471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7F0C279E-9686-5DD0-4915-C7EFA685FE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7393" y="6083993"/>
            <a:ext cx="5789284" cy="4147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2A65FC1-8AE4-CEB5-2238-B969EF33B6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786" y="219569"/>
            <a:ext cx="1083090" cy="110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7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9" grpId="0" animBg="1"/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5423FC-A998-5D62-CA92-9F372AAD6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AD5C77A-15F7-55D8-91BA-508B6FF49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234" y="334156"/>
            <a:ext cx="8658225" cy="6189687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4349A560-F00C-7DA9-746F-13772169242A}"/>
              </a:ext>
            </a:extLst>
          </p:cNvPr>
          <p:cNvSpPr txBox="1">
            <a:spLocks/>
          </p:cNvSpPr>
          <p:nvPr/>
        </p:nvSpPr>
        <p:spPr>
          <a:xfrm>
            <a:off x="5246799" y="1348844"/>
            <a:ext cx="5176725" cy="36067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>
                <a:solidFill>
                  <a:srgbClr val="002060"/>
                </a:solidFill>
              </a:rPr>
              <a:t>Рівність двох відношень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xmlns="" id="{5D8F9098-83D2-6C5C-C681-BC4A6CBFAB71}"/>
              </a:ext>
            </a:extLst>
          </p:cNvPr>
          <p:cNvSpPr txBox="1">
            <a:spLocks/>
          </p:cNvSpPr>
          <p:nvPr/>
        </p:nvSpPr>
        <p:spPr>
          <a:xfrm>
            <a:off x="8974732" y="2140579"/>
            <a:ext cx="1936365" cy="2897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9:27=3:9</a:t>
            </a:r>
            <a:endParaRPr lang="ru-RU" sz="2800" b="1" dirty="0">
              <a:solidFill>
                <a:srgbClr val="002060"/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325EEF30-F09C-5BE6-BA78-915D8E5633A1}"/>
              </a:ext>
            </a:extLst>
          </p:cNvPr>
          <p:cNvCxnSpPr/>
          <p:nvPr/>
        </p:nvCxnSpPr>
        <p:spPr>
          <a:xfrm>
            <a:off x="6886500" y="2996952"/>
            <a:ext cx="28803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F5F6F5C5-2455-28B2-3529-066BE4C14AC9}"/>
              </a:ext>
            </a:extLst>
          </p:cNvPr>
          <p:cNvCxnSpPr/>
          <p:nvPr/>
        </p:nvCxnSpPr>
        <p:spPr>
          <a:xfrm>
            <a:off x="7390556" y="2708920"/>
            <a:ext cx="28803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A2BD4D1F-5A89-9D95-206D-84FACCB254F6}"/>
              </a:ext>
            </a:extLst>
          </p:cNvPr>
          <p:cNvCxnSpPr/>
          <p:nvPr/>
        </p:nvCxnSpPr>
        <p:spPr>
          <a:xfrm>
            <a:off x="8123193" y="3000893"/>
            <a:ext cx="28803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47D28189-6D9F-4229-393C-893E9066BAA4}"/>
              </a:ext>
            </a:extLst>
          </p:cNvPr>
          <p:cNvCxnSpPr/>
          <p:nvPr/>
        </p:nvCxnSpPr>
        <p:spPr>
          <a:xfrm>
            <a:off x="7835161" y="2708920"/>
            <a:ext cx="28803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60DB6CE6-3FFE-60AB-9245-73FEC90C473E}"/>
              </a:ext>
            </a:extLst>
          </p:cNvPr>
          <p:cNvCxnSpPr/>
          <p:nvPr/>
        </p:nvCxnSpPr>
        <p:spPr>
          <a:xfrm>
            <a:off x="7390556" y="2782159"/>
            <a:ext cx="28803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040F5C73-04B5-02E4-604B-5FB836675707}"/>
              </a:ext>
            </a:extLst>
          </p:cNvPr>
          <p:cNvCxnSpPr/>
          <p:nvPr/>
        </p:nvCxnSpPr>
        <p:spPr>
          <a:xfrm>
            <a:off x="7828645" y="2782159"/>
            <a:ext cx="28803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D34A4EF-98D9-BB31-7295-1EDC2FD8B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820" y="3284984"/>
            <a:ext cx="1584196" cy="13441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E9B0C4F-2F08-A76F-8D36-C6615BEAD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90" y="2431529"/>
            <a:ext cx="1584197" cy="1312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Объект 4">
                <a:extLst>
                  <a:ext uri="{FF2B5EF4-FFF2-40B4-BE49-F238E27FC236}">
                    <a16:creationId xmlns:a16="http://schemas.microsoft.com/office/drawing/2014/main" xmlns="" id="{3B2CF7C6-AD59-157B-3467-343144F1E3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292" y="3812089"/>
                <a:ext cx="2160240" cy="57606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 lnSpcReduction="1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2800" b="1" dirty="0">
                    <a:solidFill>
                      <a:srgbClr val="002060"/>
                    </a:solidFill>
                  </a:rPr>
                  <a:t>х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ru-RU" sz="2800" b="1" dirty="0">
                    <a:solidFill>
                      <a:srgbClr val="002060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19" name="Объект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B2CF7C6-AD59-157B-3467-343144F1E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92" y="3812089"/>
                <a:ext cx="2160240" cy="576064"/>
              </a:xfrm>
              <a:prstGeom prst="rect">
                <a:avLst/>
              </a:prstGeom>
              <a:blipFill rotWithShape="0">
                <a:blip r:embed="rId5"/>
                <a:stretch>
                  <a:fillRect t="-2885" b="-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Объект 4">
                <a:extLst>
                  <a:ext uri="{FF2B5EF4-FFF2-40B4-BE49-F238E27FC236}">
                    <a16:creationId xmlns:a16="http://schemas.microsoft.com/office/drawing/2014/main" xmlns="" id="{B7E87868-BC26-72F1-CB89-8279A60617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43404" y="4785071"/>
                <a:ext cx="2160240" cy="57606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 lnSpcReduction="10000"/>
              </a:bodyPr>
              <a:lstStyle>
                <a:lvl1pPr marL="223838" indent="-223838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3838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4136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667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08088" indent="-17303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44752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682496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–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157984" indent="-173736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accent2"/>
                  </a:buClr>
                  <a:buFont typeface="Arial" pitchFamily="34" charset="0"/>
                  <a:buChar char="•"/>
                  <a:defRPr sz="1400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800" b="1" dirty="0">
                    <a:solidFill>
                      <a:srgbClr val="002060"/>
                    </a:solidFill>
                  </a:rPr>
                  <a:t>y</a:t>
                </a:r>
                <a:r>
                  <a:rPr lang="uk-UA" sz="2800" b="1" dirty="0">
                    <a:solidFill>
                      <a:srgbClr val="002060"/>
                    </a:solidFill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ru-RU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uk-UA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ru-RU" sz="2800" b="1" dirty="0">
                    <a:solidFill>
                      <a:srgbClr val="002060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20" name="Объект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7E87868-BC26-72F1-CB89-8279A6061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3404" y="4785071"/>
                <a:ext cx="2160240" cy="576064"/>
              </a:xfrm>
              <a:prstGeom prst="rect">
                <a:avLst/>
              </a:prstGeom>
              <a:blipFill rotWithShape="0">
                <a:blip r:embed="rId6"/>
                <a:stretch>
                  <a:fillRect t="-3883" b="-77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1CCE19E-3519-8E93-5108-4C7E03625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79" y="4478724"/>
            <a:ext cx="2448293" cy="576064"/>
          </a:xfrm>
          <a:prstGeom prst="rect">
            <a:avLst/>
          </a:prstGeom>
        </p:spPr>
      </p:pic>
      <p:sp>
        <p:nvSpPr>
          <p:cNvPr id="22" name="Объект 4">
            <a:extLst>
              <a:ext uri="{FF2B5EF4-FFF2-40B4-BE49-F238E27FC236}">
                <a16:creationId xmlns:a16="http://schemas.microsoft.com/office/drawing/2014/main" xmlns="" id="{7D2CADA4-614E-334E-0D98-D2FAA6D373E7}"/>
              </a:ext>
            </a:extLst>
          </p:cNvPr>
          <p:cNvSpPr txBox="1">
            <a:spLocks/>
          </p:cNvSpPr>
          <p:nvPr/>
        </p:nvSpPr>
        <p:spPr>
          <a:xfrm>
            <a:off x="2900654" y="4553385"/>
            <a:ext cx="6010306" cy="2644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b="1" dirty="0">
                <a:solidFill>
                  <a:srgbClr val="002060"/>
                </a:solidFill>
              </a:rPr>
              <a:t>1 см на карті відповідає 100 000см на місцевості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8EE657B-6BC6-F2B4-BD0A-AFCC15AA48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6327" y="5174211"/>
            <a:ext cx="4038490" cy="41471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7F0C279E-9686-5DD0-4915-C7EFA685FE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7393" y="6083993"/>
            <a:ext cx="5789284" cy="4147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2A65FC1-8AE4-CEB5-2238-B969EF33B6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786" y="219569"/>
            <a:ext cx="1083090" cy="110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8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9" grpId="0" animBg="1"/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Шаблон с вертикальным и горизонтальным оформлением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Глянец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9443193_TF03460606" id="{453618E7-CF39-49C4-97F5-B3B03A2BBDBC}" vid="{1498B2F0-3B74-47D9-B6B6-0C46A1CA7EE6}"/>
    </a:ext>
  </a:extLst>
</a:theme>
</file>

<file path=ppt/theme/theme2.xml><?xml version="1.0" encoding="utf-8"?>
<a:theme xmlns:a="http://schemas.openxmlformats.org/drawingml/2006/main" name="Тема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13420</TotalTime>
  <Words>1127</Words>
  <Application>Microsoft Office PowerPoint</Application>
  <PresentationFormat>Произвольный</PresentationFormat>
  <Paragraphs>231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8" baseType="lpstr">
      <vt:lpstr>굴림</vt:lpstr>
      <vt:lpstr>Arial</vt:lpstr>
      <vt:lpstr>Bookman Old Style</vt:lpstr>
      <vt:lpstr>Cambria Math</vt:lpstr>
      <vt:lpstr>Century Gothic</vt:lpstr>
      <vt:lpstr>Fredoka One</vt:lpstr>
      <vt:lpstr>Georgia</vt:lpstr>
      <vt:lpstr>Open Sans</vt:lpstr>
      <vt:lpstr>Times New Roman</vt:lpstr>
      <vt:lpstr>Wingdings</vt:lpstr>
      <vt:lpstr>Шаблон с вертикальным и горизонтальным оформлением</vt:lpstr>
      <vt:lpstr>Презентация PowerPoint</vt:lpstr>
      <vt:lpstr>Презентация PowerPoint</vt:lpstr>
      <vt:lpstr>Презентация PowerPoint</vt:lpstr>
      <vt:lpstr>ПРИГАДАЙ!</vt:lpstr>
      <vt:lpstr>      Домашнє завдання!</vt:lpstr>
      <vt:lpstr>      Домашнє завдання!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РОЗВ`ЯЗУВАННЯ ЗАДАЧ</vt:lpstr>
      <vt:lpstr>Презентация PowerPoint</vt:lpstr>
      <vt:lpstr>Презентация PowerPoint</vt:lpstr>
      <vt:lpstr>Презентация PowerPoint</vt:lpstr>
      <vt:lpstr>      Домашнє завдання!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Домашнє завдання!</vt:lpstr>
      <vt:lpstr>      Домашнє завдання!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Відсотки.  Знаходження  відсотків від числа</dc:title>
  <dc:creator>User</dc:creator>
  <cp:lastModifiedBy>HP</cp:lastModifiedBy>
  <cp:revision>888</cp:revision>
  <dcterms:created xsi:type="dcterms:W3CDTF">2021-03-28T13:42:40Z</dcterms:created>
  <dcterms:modified xsi:type="dcterms:W3CDTF">2022-11-14T15:48:04Z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