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3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132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/>
              <a:t>14.11.2022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/>
              <a:t>14.11.2022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/>
              <a:t>14.11.2022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/>
              <a:t>14.11.2022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/>
              <a:t>14.11.2022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/>
              <a:t>14.11.2022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/>
              <a:t>14.11.2022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/>
              <a:t>14.11.2022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/>
              <a:t>14.11.2022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/>
              <a:t>14.11.2022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/>
              <a:t>14.11.2022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70C0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8C5CAD-927B-4DAA-97C7-94AE60FB3C0B}" type="datetimeFigureOut">
              <a:rPr lang="ru-RU" smtClean="0"/>
              <a:t>14.11.2022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EE90A7-963A-4965-B91F-F37D68380D0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2420888"/>
            <a:ext cx="8280920" cy="2304256"/>
          </a:xfrm>
        </p:spPr>
        <p:txBody>
          <a:bodyPr>
            <a:noAutofit/>
          </a:bodyPr>
          <a:lstStyle/>
          <a:p>
            <a:r>
              <a:rPr lang="uk-UA" sz="66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Козацькому роду нема переводу</a:t>
            </a:r>
            <a:br>
              <a:rPr lang="uk-UA" sz="66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</a:br>
            <a:r>
              <a:rPr lang="uk-UA" sz="40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урок музичного мистецтва 3 клас</a:t>
            </a:r>
            <a:r>
              <a:rPr lang="uk-UA" sz="4000" b="1" dirty="0">
                <a:solidFill>
                  <a:srgbClr val="FF0000"/>
                </a:solidFill>
                <a:latin typeface="Monotype Corsiva" panose="03010101010201010101" pitchFamily="66" charset="0"/>
              </a:rPr>
              <a:t> </a:t>
            </a:r>
            <a:r>
              <a:rPr lang="uk-UA" sz="40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/>
            </a:r>
            <a:br>
              <a:rPr lang="uk-UA" sz="40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</a:br>
            <a:r>
              <a:rPr lang="uk-UA" sz="40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(</a:t>
            </a:r>
            <a:r>
              <a:rPr lang="uk-UA" sz="24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за матеріалами підручника Л. М. Масол,</a:t>
            </a:r>
            <a:r>
              <a:rPr lang="uk-UA" sz="40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)</a:t>
            </a:r>
            <a:endParaRPr lang="ru-RU" sz="4000" b="1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1026" name="Picture 2" descr="C:\Documents and Settings\Учитель\Рабочий стол\орнаменти\kir2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0" y="-243407"/>
            <a:ext cx="7000892" cy="2520280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1027" name="Picture 3" descr="C:\Documents and Settings\Учитель\Рабочий стол\орнаменти\Урок10рис3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8FAF5"/>
              </a:clrFrom>
              <a:clrTo>
                <a:srgbClr val="F8FAF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400000">
            <a:off x="1854600" y="4069164"/>
            <a:ext cx="934236" cy="4643438"/>
          </a:xfrm>
          <a:prstGeom prst="rect">
            <a:avLst/>
          </a:prstGeom>
          <a:noFill/>
          <a:effectLst>
            <a:softEdge rad="31750"/>
          </a:effectLst>
        </p:spPr>
      </p:pic>
      <p:pic>
        <p:nvPicPr>
          <p:cNvPr id="6" name="Picture 3" descr="C:\Documents and Settings\Учитель\Рабочий стол\орнаменти\Урок10рис3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8FAF5"/>
              </a:clrFrom>
              <a:clrTo>
                <a:srgbClr val="F8FAF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400000">
            <a:off x="6390882" y="4104882"/>
            <a:ext cx="934236" cy="4572001"/>
          </a:xfrm>
          <a:prstGeom prst="rect">
            <a:avLst/>
          </a:prstGeom>
          <a:noFill/>
          <a:effectLst>
            <a:softEdge rad="31750"/>
          </a:effectLst>
        </p:spPr>
      </p:pic>
      <p:sp>
        <p:nvSpPr>
          <p:cNvPr id="3" name="TextBox 2"/>
          <p:cNvSpPr txBox="1"/>
          <p:nvPr/>
        </p:nvSpPr>
        <p:spPr>
          <a:xfrm>
            <a:off x="5648534" y="5350146"/>
            <a:ext cx="27047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smtClean="0">
                <a:solidFill>
                  <a:srgbClr val="002060"/>
                </a:solidFill>
              </a:rPr>
              <a:t>Підготувала Ковпак А. В. </a:t>
            </a:r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77686"/>
            <a:ext cx="7939112" cy="3285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636912"/>
            <a:ext cx="4767263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8704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332656"/>
            <a:ext cx="4298250" cy="2592288"/>
          </a:xfrm>
        </p:spPr>
      </p:pic>
      <p:pic>
        <p:nvPicPr>
          <p:cNvPr id="8" name="Picture 3" descr="C:\Documents and Settings\Учитель\Рабочий стол\орнаменти\Урок10рис3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8FAF5"/>
              </a:clrFrom>
              <a:clrTo>
                <a:srgbClr val="F8FAF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785918" cy="3500438"/>
          </a:xfrm>
          <a:prstGeom prst="rect">
            <a:avLst/>
          </a:prstGeom>
          <a:noFill/>
          <a:effectLst>
            <a:softEdge rad="31750"/>
          </a:effectLst>
        </p:spPr>
      </p:pic>
      <p:pic>
        <p:nvPicPr>
          <p:cNvPr id="9" name="Picture 3" descr="C:\Documents and Settings\Учитель\Рабочий стол\орнаменти\Урок10рис3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8FAF5"/>
              </a:clrFrom>
              <a:clrTo>
                <a:srgbClr val="F8FAF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357562"/>
            <a:ext cx="1785918" cy="3500438"/>
          </a:xfrm>
          <a:prstGeom prst="rect">
            <a:avLst/>
          </a:prstGeom>
          <a:noFill/>
          <a:effectLst>
            <a:softEdge rad="3175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2708920"/>
            <a:ext cx="5939419" cy="38160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Вікторина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Як називається картина</a:t>
            </a:r>
            <a:r>
              <a:rPr lang="en-US" dirty="0"/>
              <a:t>?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2348880"/>
            <a:ext cx="6336704" cy="410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630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Як називається танець запорізьких козаків</a:t>
            </a:r>
            <a:r>
              <a:rPr lang="en-US" dirty="0" smtClean="0"/>
              <a:t>?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556792"/>
            <a:ext cx="6912768" cy="4464496"/>
          </a:xfrm>
        </p:spPr>
      </p:pic>
    </p:spTree>
    <p:extLst>
      <p:ext uri="{BB962C8B-B14F-4D97-AF65-F5344CB8AC3E}">
        <p14:creationId xmlns:p14="http://schemas.microsoft.com/office/powerpoint/2010/main" val="2879993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Як називається мультсеріал</a:t>
            </a:r>
            <a:r>
              <a:rPr lang="en-US" dirty="0" smtClean="0"/>
              <a:t>?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484784"/>
            <a:ext cx="7056784" cy="5040560"/>
          </a:xfrm>
        </p:spPr>
      </p:pic>
    </p:spTree>
    <p:extLst>
      <p:ext uri="{BB962C8B-B14F-4D97-AF65-F5344CB8AC3E}">
        <p14:creationId xmlns:p14="http://schemas.microsoft.com/office/powerpoint/2010/main" val="1928430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Як називалось місто-фортеця, де жили запорозькі козаки</a:t>
            </a:r>
            <a:r>
              <a:rPr lang="en-US" dirty="0" smtClean="0"/>
              <a:t>?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97745"/>
            <a:ext cx="8229600" cy="4130873"/>
          </a:xfrm>
        </p:spPr>
      </p:pic>
    </p:spTree>
    <p:extLst>
      <p:ext uri="{BB962C8B-B14F-4D97-AF65-F5344CB8AC3E}">
        <p14:creationId xmlns:p14="http://schemas.microsoft.com/office/powerpoint/2010/main" val="2279787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Як  називаються козацькі човни</a:t>
            </a:r>
            <a:r>
              <a:rPr lang="en-US" dirty="0" smtClean="0"/>
              <a:t>?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412776"/>
            <a:ext cx="6840760" cy="4824536"/>
          </a:xfrm>
        </p:spPr>
      </p:pic>
    </p:spTree>
    <p:extLst>
      <p:ext uri="{BB962C8B-B14F-4D97-AF65-F5344CB8AC3E}">
        <p14:creationId xmlns:p14="http://schemas.microsoft.com/office/powerpoint/2010/main" val="1800965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-315416"/>
            <a:ext cx="8229600" cy="1728192"/>
          </a:xfrm>
        </p:spPr>
        <p:txBody>
          <a:bodyPr>
            <a:normAutofit fontScale="90000"/>
          </a:bodyPr>
          <a:lstStyle/>
          <a:p>
            <a:r>
              <a:rPr lang="ru-RU" sz="9600" b="1" dirty="0" smtClean="0">
                <a:solidFill>
                  <a:srgbClr val="00B050"/>
                </a:solidFill>
                <a:latin typeface="Monotype Corsiva" panose="03010101010201010101" pitchFamily="66" charset="0"/>
              </a:rPr>
              <a:t/>
            </a:r>
            <a:br>
              <a:rPr lang="ru-RU" sz="9600" b="1" dirty="0" smtClean="0">
                <a:solidFill>
                  <a:srgbClr val="00B050"/>
                </a:solidFill>
                <a:latin typeface="Monotype Corsiva" panose="03010101010201010101" pitchFamily="66" charset="0"/>
              </a:rPr>
            </a:br>
            <a:r>
              <a:rPr lang="ru-RU" sz="9600" b="1" dirty="0">
                <a:solidFill>
                  <a:srgbClr val="00B050"/>
                </a:solidFill>
                <a:latin typeface="Monotype Corsiva" panose="03010101010201010101" pitchFamily="66" charset="0"/>
              </a:rPr>
              <a:t/>
            </a:r>
            <a:br>
              <a:rPr lang="ru-RU" sz="9600" b="1" dirty="0">
                <a:solidFill>
                  <a:srgbClr val="00B050"/>
                </a:solidFill>
                <a:latin typeface="Monotype Corsiva" panose="03010101010201010101" pitchFamily="66" charset="0"/>
              </a:rPr>
            </a:br>
            <a:r>
              <a:rPr lang="ru-RU" sz="9600" b="1" dirty="0" err="1" smtClean="0">
                <a:solidFill>
                  <a:srgbClr val="00B050"/>
                </a:solidFill>
                <a:latin typeface="Monotype Corsiva" panose="03010101010201010101" pitchFamily="66" charset="0"/>
              </a:rPr>
              <a:t>Заспіваємо</a:t>
            </a:r>
            <a:r>
              <a:rPr lang="ru-RU" sz="9600" b="1" dirty="0" smtClean="0">
                <a:solidFill>
                  <a:srgbClr val="00B050"/>
                </a:solidFill>
                <a:latin typeface="Monotype Corsiva" panose="03010101010201010101" pitchFamily="66" charset="0"/>
              </a:rPr>
              <a:t>!</a:t>
            </a:r>
            <a:r>
              <a:rPr lang="ru-RU" sz="9600" b="1" dirty="0">
                <a:solidFill>
                  <a:srgbClr val="00B050"/>
                </a:solidFill>
                <a:latin typeface="Monotype Corsiva" panose="03010101010201010101" pitchFamily="66" charset="0"/>
              </a:rPr>
              <a:t/>
            </a:r>
            <a:br>
              <a:rPr lang="ru-RU" sz="9600" b="1" dirty="0">
                <a:solidFill>
                  <a:srgbClr val="00B050"/>
                </a:solidFill>
                <a:latin typeface="Monotype Corsiva" panose="03010101010201010101" pitchFamily="66" charset="0"/>
              </a:rPr>
            </a:br>
            <a:r>
              <a:rPr lang="uk-UA" sz="5400" b="1" dirty="0" smtClean="0">
                <a:solidFill>
                  <a:srgbClr val="00B050"/>
                </a:solidFill>
                <a:latin typeface="Monotype Corsiva" panose="03010101010201010101" pitchFamily="66" charset="0"/>
              </a:rPr>
              <a:t/>
            </a:r>
            <a:br>
              <a:rPr lang="uk-UA" sz="5400" b="1" dirty="0" smtClean="0">
                <a:solidFill>
                  <a:srgbClr val="00B050"/>
                </a:solidFill>
                <a:latin typeface="Monotype Corsiva" panose="03010101010201010101" pitchFamily="66" charset="0"/>
              </a:rPr>
            </a:br>
            <a:endParaRPr lang="ru-RU" sz="9800" b="1" dirty="0">
              <a:solidFill>
                <a:srgbClr val="00B05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600200"/>
            <a:ext cx="6264696" cy="4525963"/>
          </a:xfrm>
        </p:spPr>
      </p:pic>
    </p:spTree>
    <p:extLst>
      <p:ext uri="{BB962C8B-B14F-4D97-AF65-F5344CB8AC3E}">
        <p14:creationId xmlns:p14="http://schemas.microsoft.com/office/powerpoint/2010/main" val="1485485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sz="54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Ми- нащадки славних козаків</a:t>
            </a:r>
            <a:br>
              <a:rPr lang="uk-UA" sz="54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</a:br>
            <a:r>
              <a:rPr lang="uk-UA" sz="27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Музика Анни </a:t>
            </a:r>
            <a:r>
              <a:rPr lang="uk-UA" sz="2700" b="1" dirty="0" err="1" smtClean="0">
                <a:solidFill>
                  <a:srgbClr val="FF0000"/>
                </a:solidFill>
                <a:latin typeface="Monotype Corsiva" panose="03010101010201010101" pitchFamily="66" charset="0"/>
              </a:rPr>
              <a:t>Олєйнікової</a:t>
            </a:r>
            <a:r>
              <a:rPr lang="uk-UA" sz="27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 </a:t>
            </a:r>
            <a:br>
              <a:rPr lang="uk-UA" sz="27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</a:br>
            <a:r>
              <a:rPr lang="uk-UA" sz="27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Вірші Інни </a:t>
            </a:r>
            <a:r>
              <a:rPr lang="uk-UA" sz="2700" b="1" dirty="0" err="1" smtClean="0">
                <a:solidFill>
                  <a:srgbClr val="FF0000"/>
                </a:solidFill>
                <a:latin typeface="Monotype Corsiva" panose="03010101010201010101" pitchFamily="66" charset="0"/>
              </a:rPr>
              <a:t>Чайченко</a:t>
            </a:r>
            <a:endParaRPr lang="ru-RU" sz="2700" b="1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484784"/>
            <a:ext cx="4608512" cy="5112568"/>
          </a:xfrm>
        </p:spPr>
      </p:pic>
    </p:spTree>
    <p:extLst>
      <p:ext uri="{BB962C8B-B14F-4D97-AF65-F5344CB8AC3E}">
        <p14:creationId xmlns:p14="http://schemas.microsoft.com/office/powerpoint/2010/main" val="3198792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</Template>
  <TotalTime>288</TotalTime>
  <Words>43</Words>
  <Application>Microsoft Office PowerPoint</Application>
  <PresentationFormat>Экран (4:3)</PresentationFormat>
  <Paragraphs>10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Monotype Corsiva</vt:lpstr>
      <vt:lpstr>2</vt:lpstr>
      <vt:lpstr>Козацькому роду нема переводу урок музичного мистецтва 3 клас  (за матеріалами підручника Л. М. Масол,)</vt:lpstr>
      <vt:lpstr>Презентация PowerPoint</vt:lpstr>
      <vt:lpstr>Вікторина</vt:lpstr>
      <vt:lpstr>Як називається танець запорізьких козаків?</vt:lpstr>
      <vt:lpstr>Як називається мультсеріал?</vt:lpstr>
      <vt:lpstr>Як називалось місто-фортеця, де жили запорозькі козаки?</vt:lpstr>
      <vt:lpstr>Як  називаються козацькі човни?</vt:lpstr>
      <vt:lpstr>  Заспіваємо!  </vt:lpstr>
      <vt:lpstr>Ми- нащадки славних козаків Музика Анни Олєйнікової  Вірші Інни Чайченко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Козацькому роду нема переводу</dc:title>
  <dc:creator>ЮЛЯ</dc:creator>
  <cp:lastModifiedBy>Света</cp:lastModifiedBy>
  <cp:revision>23</cp:revision>
  <dcterms:created xsi:type="dcterms:W3CDTF">2020-11-24T17:54:28Z</dcterms:created>
  <dcterms:modified xsi:type="dcterms:W3CDTF">2022-11-14T16:59:30Z</dcterms:modified>
</cp:coreProperties>
</file>