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70" r:id="rId3"/>
    <p:sldId id="269" r:id="rId4"/>
    <p:sldId id="271" r:id="rId5"/>
    <p:sldId id="273" r:id="rId6"/>
    <p:sldId id="274" r:id="rId7"/>
    <p:sldId id="265" r:id="rId8"/>
    <p:sldId id="268" r:id="rId9"/>
    <p:sldId id="266" r:id="rId10"/>
    <p:sldId id="267" r:id="rId11"/>
    <p:sldId id="27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993366"/>
    <a:srgbClr val="FF61B0"/>
    <a:srgbClr val="FF505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 varScale="1">
        <p:scale>
          <a:sx n="42" d="100"/>
          <a:sy n="42" d="100"/>
        </p:scale>
        <p:origin x="133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CE9FDE-3FB2-462F-9DA6-38331AD26DEC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9E293F-1B80-4554-A36B-32FDE2387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F0E243-5AB4-4BA0-945F-08AC26AFE678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6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1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8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55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8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6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31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45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titorov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42000">
              <a:schemeClr val="bg2">
                <a:alpha val="3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дизайн презентаций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1032" name="Rectangle 8">
            <a:hlinkClick r:id="rId14"/>
          </p:cNvPr>
          <p:cNvSpPr>
            <a:spLocks noChangeArrowheads="1"/>
          </p:cNvSpPr>
          <p:nvPr/>
        </p:nvSpPr>
        <p:spPr bwMode="auto">
          <a:xfrm>
            <a:off x="5562600" y="6172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850" y="6381750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692275" y="1557338"/>
            <a:ext cx="59039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6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uk-UA" sz="6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реставний</a:t>
            </a:r>
            <a:r>
              <a:rPr lang="uk-UA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 множення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3" b="69312"/>
          <a:stretch>
            <a:fillRect/>
          </a:stretch>
        </p:blipFill>
        <p:spPr bwMode="auto">
          <a:xfrm>
            <a:off x="0" y="476250"/>
            <a:ext cx="1381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-79" r="50800" b="67387"/>
          <a:stretch>
            <a:fillRect/>
          </a:stretch>
        </p:blipFill>
        <p:spPr bwMode="auto">
          <a:xfrm>
            <a:off x="179388" y="17732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1843" r="27811" b="67387"/>
          <a:stretch>
            <a:fillRect/>
          </a:stretch>
        </p:blipFill>
        <p:spPr bwMode="auto">
          <a:xfrm>
            <a:off x="179388" y="2924175"/>
            <a:ext cx="10080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5" r="77509" b="36620"/>
          <a:stretch>
            <a:fillRect/>
          </a:stretch>
        </p:blipFill>
        <p:spPr bwMode="auto">
          <a:xfrm>
            <a:off x="179388" y="5229225"/>
            <a:ext cx="1152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67305" r="77509" b="1927"/>
          <a:stretch>
            <a:fillRect/>
          </a:stretch>
        </p:blipFill>
        <p:spPr bwMode="auto">
          <a:xfrm>
            <a:off x="7885113" y="4076700"/>
            <a:ext cx="944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5" t="1843" r="60" b="67387"/>
          <a:stretch>
            <a:fillRect/>
          </a:stretch>
        </p:blipFill>
        <p:spPr bwMode="auto">
          <a:xfrm>
            <a:off x="250825" y="4076700"/>
            <a:ext cx="12255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34535" r="53612" b="32774"/>
          <a:stretch>
            <a:fillRect/>
          </a:stretch>
        </p:blipFill>
        <p:spPr bwMode="auto">
          <a:xfrm>
            <a:off x="7956550" y="549275"/>
            <a:ext cx="10429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t="34535" r="31120" b="32774"/>
          <a:stretch>
            <a:fillRect/>
          </a:stretch>
        </p:blipFill>
        <p:spPr bwMode="auto">
          <a:xfrm>
            <a:off x="7667625" y="1700213"/>
            <a:ext cx="12604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3" t="34535" r="4411" b="32774"/>
          <a:stretch>
            <a:fillRect/>
          </a:stretch>
        </p:blipFill>
        <p:spPr bwMode="auto">
          <a:xfrm>
            <a:off x="7875588" y="2852738"/>
            <a:ext cx="1089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67305" r="55019" b="1927"/>
          <a:stretch>
            <a:fillRect/>
          </a:stretch>
        </p:blipFill>
        <p:spPr bwMode="auto">
          <a:xfrm>
            <a:off x="7740650" y="5157788"/>
            <a:ext cx="1079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56668" y="98033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81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556247" y="98107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555875" y="981075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860701" y="98033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27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860280" y="98107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59338" y="981075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555651" y="22046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55230" y="220538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555875" y="22050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31692" y="220362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7</a:t>
            </a: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31271" y="220436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32363" y="22050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556222" y="342894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555801" y="342969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555875" y="3429000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42793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42867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429000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556222" y="465224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555801" y="465298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555875" y="4652963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65224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63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65298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9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65296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258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67305" r="55019" b="1927"/>
          <a:stretch>
            <a:fillRect/>
          </a:stretch>
        </p:blipFill>
        <p:spPr bwMode="auto">
          <a:xfrm>
            <a:off x="0" y="476250"/>
            <a:ext cx="16192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146050" y="4435475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4762">
            <a:off x="979488" y="5210175"/>
            <a:ext cx="15906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146050" y="2058988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-34925" y="3211513"/>
            <a:ext cx="16859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6734175" y="546100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7312025" y="1627188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7312025" y="2778125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7094538" y="4075113"/>
            <a:ext cx="16843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8398">
            <a:off x="6518275" y="5299075"/>
            <a:ext cx="16859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850" y="6381750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1692275" y="1557338"/>
            <a:ext cx="59039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6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uk-UA" sz="6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реставний</a:t>
            </a:r>
            <a:r>
              <a:rPr lang="uk-UA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 множення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3" b="69312"/>
          <a:stretch>
            <a:fillRect/>
          </a:stretch>
        </p:blipFill>
        <p:spPr bwMode="auto">
          <a:xfrm>
            <a:off x="0" y="476250"/>
            <a:ext cx="1381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-79" r="50800" b="67387"/>
          <a:stretch>
            <a:fillRect/>
          </a:stretch>
        </p:blipFill>
        <p:spPr bwMode="auto">
          <a:xfrm>
            <a:off x="179388" y="17732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6" t="1843" r="27811" b="67387"/>
          <a:stretch>
            <a:fillRect/>
          </a:stretch>
        </p:blipFill>
        <p:spPr bwMode="auto">
          <a:xfrm>
            <a:off x="179388" y="2924175"/>
            <a:ext cx="10080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5" r="77509" b="36620"/>
          <a:stretch>
            <a:fillRect/>
          </a:stretch>
        </p:blipFill>
        <p:spPr bwMode="auto">
          <a:xfrm>
            <a:off x="179388" y="5229225"/>
            <a:ext cx="1152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67305" r="77509" b="1927"/>
          <a:stretch>
            <a:fillRect/>
          </a:stretch>
        </p:blipFill>
        <p:spPr bwMode="auto">
          <a:xfrm>
            <a:off x="7885113" y="4076700"/>
            <a:ext cx="944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5" t="1843" r="60" b="67387"/>
          <a:stretch>
            <a:fillRect/>
          </a:stretch>
        </p:blipFill>
        <p:spPr bwMode="auto">
          <a:xfrm>
            <a:off x="250825" y="4076700"/>
            <a:ext cx="12255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t="34535" r="53612" b="32774"/>
          <a:stretch>
            <a:fillRect/>
          </a:stretch>
        </p:blipFill>
        <p:spPr bwMode="auto">
          <a:xfrm>
            <a:off x="7956550" y="549275"/>
            <a:ext cx="10429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t="34535" r="31120" b="32774"/>
          <a:stretch>
            <a:fillRect/>
          </a:stretch>
        </p:blipFill>
        <p:spPr bwMode="auto">
          <a:xfrm>
            <a:off x="7667625" y="1700213"/>
            <a:ext cx="12604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3" t="34535" r="4411" b="32774"/>
          <a:stretch>
            <a:fillRect/>
          </a:stretch>
        </p:blipFill>
        <p:spPr bwMode="auto">
          <a:xfrm>
            <a:off x="7875588" y="2852738"/>
            <a:ext cx="1089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67305" r="55019" b="1927"/>
          <a:stretch>
            <a:fillRect/>
          </a:stretch>
        </p:blipFill>
        <p:spPr bwMode="auto">
          <a:xfrm>
            <a:off x="7740650" y="5157788"/>
            <a:ext cx="1079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8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9510" y="476672"/>
            <a:ext cx="3600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· 4 = 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2997" y="1846262"/>
            <a:ext cx="3600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· 6 = 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80977" y="3284536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· 9 =</a:t>
            </a:r>
            <a:r>
              <a:rPr lang="uk-UA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9960" y="3284537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· 2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175" y="1804987"/>
            <a:ext cx="3600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· 7 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4048" y="451271"/>
            <a:ext cx="3600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· 5 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4725144"/>
            <a:ext cx="8784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Множити числа можна в будь-якому порядку.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589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70" y="10127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00CC"/>
                </a:solidFill>
              </a:rPr>
              <a:t>Каліграфічна хвилинка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178" y="98072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C00000"/>
                </a:solidFill>
              </a:rPr>
              <a:t>Найбільше</a:t>
            </a:r>
            <a:r>
              <a:rPr lang="ru-RU" sz="7200" dirty="0" smtClean="0">
                <a:solidFill>
                  <a:srgbClr val="C00000"/>
                </a:solidFill>
              </a:rPr>
              <a:t> дерево на </a:t>
            </a:r>
            <a:r>
              <a:rPr lang="ru-RU" sz="7200" dirty="0" err="1" smtClean="0">
                <a:solidFill>
                  <a:srgbClr val="C00000"/>
                </a:solidFill>
              </a:rPr>
              <a:t>Землі</a:t>
            </a:r>
            <a:r>
              <a:rPr lang="ru-RU" sz="7200" dirty="0" smtClean="0">
                <a:solidFill>
                  <a:srgbClr val="C00000"/>
                </a:solidFill>
              </a:rPr>
              <a:t> – секвойя – </a:t>
            </a:r>
            <a:r>
              <a:rPr lang="ru-RU" sz="7200" dirty="0" err="1" smtClean="0">
                <a:solidFill>
                  <a:srgbClr val="C00000"/>
                </a:solidFill>
              </a:rPr>
              <a:t>має</a:t>
            </a:r>
            <a:r>
              <a:rPr lang="ru-RU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</a:rPr>
              <a:t>висоту</a:t>
            </a:r>
            <a:r>
              <a:rPr lang="ru-RU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 smtClean="0">
                <a:solidFill>
                  <a:srgbClr val="0000CC"/>
                </a:solidFill>
              </a:rPr>
              <a:t>83 м</a:t>
            </a:r>
            <a:r>
              <a:rPr lang="ru-RU" sz="7200" dirty="0" smtClean="0"/>
              <a:t>.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14741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rgbClr val="C00000"/>
                </a:solidFill>
              </a:rPr>
              <a:t>Секвойя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ÐÐ°ÑÑÐ¸Ð½ÐºÐ¸ Ð¿Ð¾ Ð·Ð°Ð¿ÑÐ¾ÑÑ ÑÐµÐºÐ²Ð¾Ð¹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39364"/>
            <a:ext cx="4608512" cy="691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3983"/>
            <a:ext cx="8454157" cy="5638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70" y="10127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00CC"/>
                </a:solidFill>
              </a:rPr>
              <a:t>Каліграфічна хвилинка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98" y="119675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 err="1" smtClean="0"/>
              <a:t>Скільки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десятків</a:t>
            </a:r>
            <a:r>
              <a:rPr lang="ru-RU" sz="7200" b="1" dirty="0" smtClean="0"/>
              <a:t> в </a:t>
            </a:r>
            <a:r>
              <a:rPr lang="ru-RU" sz="7200" b="1" dirty="0" err="1" smtClean="0"/>
              <a:t>числі</a:t>
            </a:r>
            <a:r>
              <a:rPr lang="ru-RU" sz="7200" b="1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83</a:t>
            </a:r>
            <a:r>
              <a:rPr lang="ru-RU" sz="7200" b="1" dirty="0" smtClean="0"/>
              <a:t>?</a:t>
            </a:r>
            <a:endParaRPr lang="uk-UA" sz="7200" b="1" dirty="0"/>
          </a:p>
        </p:txBody>
      </p:sp>
      <p:pic>
        <p:nvPicPr>
          <p:cNvPr id="2052" name="Picture 4" descr="ÐÐ°ÑÑÐ¸Ð½ÐºÐ¸ Ð¿Ð¾ Ð·Ð°Ð¿ÑÐ¾ÑÑ ÑÐ¸ÑÑÐ° 8 Ð½Ð°Ð¿Ð¸ÑÐ°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3" r="54898" b="3719"/>
          <a:stretch/>
        </p:blipFill>
        <p:spPr bwMode="auto">
          <a:xfrm>
            <a:off x="1907704" y="1204168"/>
            <a:ext cx="5213418" cy="5226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408"/>
            <a:ext cx="8229600" cy="88799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CC"/>
                </a:solidFill>
              </a:rPr>
              <a:t>Математичний диктант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1000" y="706389"/>
            <a:ext cx="8352928" cy="1142999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ctr">
              <a:buAutoNum type="arabicPeriod"/>
            </a:pPr>
            <a:r>
              <a:rPr lang="uk-UA" sz="5400" b="1" dirty="0" smtClean="0">
                <a:solidFill>
                  <a:srgbClr val="000000"/>
                </a:solidFill>
              </a:rPr>
              <a:t>Добуток чисел 9 і 8.</a:t>
            </a:r>
            <a:endParaRPr lang="uk-UA" sz="5400" b="1" dirty="0">
              <a:solidFill>
                <a:srgbClr val="00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8263" y="1484784"/>
            <a:ext cx="8991600" cy="1142999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5400" b="1" dirty="0" smtClean="0">
                <a:solidFill>
                  <a:srgbClr val="6600CC"/>
                </a:solidFill>
              </a:rPr>
              <a:t>2. Різницю чисел 90 і 45.</a:t>
            </a:r>
            <a:endParaRPr lang="uk-UA" sz="5400" b="1" dirty="0">
              <a:solidFill>
                <a:srgbClr val="6600CC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842" y="2451791"/>
            <a:ext cx="8763000" cy="1142999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5400" b="1" dirty="0" smtClean="0">
                <a:solidFill>
                  <a:srgbClr val="C00000"/>
                </a:solidFill>
              </a:rPr>
              <a:t>3. Частку чисел 64 і 8.</a:t>
            </a:r>
            <a:endParaRPr lang="uk-UA" sz="5400" b="1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8270" y="3429000"/>
            <a:ext cx="8763000" cy="1142999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5400" b="1" dirty="0" smtClean="0">
                <a:solidFill>
                  <a:srgbClr val="003300"/>
                </a:solidFill>
              </a:rPr>
              <a:t>4. Суму чисел 23 і 59.</a:t>
            </a:r>
            <a:endParaRPr lang="uk-UA" sz="5400" b="1" dirty="0">
              <a:solidFill>
                <a:srgbClr val="0033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9562" y="4365104"/>
            <a:ext cx="8763000" cy="1142999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5400" b="1" dirty="0" smtClean="0">
                <a:solidFill>
                  <a:srgbClr val="0000CC"/>
                </a:solidFill>
              </a:rPr>
              <a:t>5. Добуток 3 і 4 збільшити на 10.</a:t>
            </a:r>
            <a:endParaRPr lang="uk-UA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5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1"/>
            <a:ext cx="8712968" cy="1152127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b="1" dirty="0" smtClean="0">
                <a:solidFill>
                  <a:srgbClr val="C00000"/>
                </a:solidFill>
              </a:rPr>
              <a:t>Перевіряємо</a:t>
            </a:r>
            <a:endParaRPr lang="uk-UA" sz="6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0000CC"/>
                </a:solidFill>
              </a:rPr>
              <a:t>72,  45,  8,  82,  22.</a:t>
            </a:r>
            <a:endParaRPr lang="uk-UA" sz="7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555651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555230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555875" y="126841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931271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931271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32363" y="126841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555651" y="249267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555230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555875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003700" y="249165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03279" y="249240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03800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556222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555801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555875" y="3716338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003700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03279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03800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2823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2780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627313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004270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003849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003800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951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1585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668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1584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597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0213"/>
            <a:ext cx="15668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2781300"/>
            <a:ext cx="1595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2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76700"/>
            <a:ext cx="1595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57788"/>
            <a:ext cx="15652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4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t="34535" r="31120" b="32774"/>
          <a:stretch>
            <a:fillRect/>
          </a:stretch>
        </p:blipFill>
        <p:spPr bwMode="auto">
          <a:xfrm>
            <a:off x="179388" y="476250"/>
            <a:ext cx="18367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73688"/>
            <a:ext cx="15668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484660" y="112434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49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84239" y="112509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484438" y="1125538"/>
            <a:ext cx="1728787" cy="7905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932709" y="112434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21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932288" y="112509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932363" y="1125538"/>
            <a:ext cx="1728787" cy="7905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83643" y="24206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35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83222" y="24214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84438" y="24209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31692" y="241964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31271" y="242039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932363" y="24209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84214" y="371698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63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83793" y="371772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84438" y="37163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71596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71670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7163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484214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483793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484438" y="494188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94027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94101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94188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0540" name="Picture 2" descr="Картинка 15 из 1657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611188" y="1966912"/>
            <a:ext cx="10747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1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3" t="34535" r="4411" b="32774"/>
          <a:stretch>
            <a:fillRect/>
          </a:stretch>
        </p:blipFill>
        <p:spPr bwMode="auto">
          <a:xfrm>
            <a:off x="179388" y="476250"/>
            <a:ext cx="17430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2" name="Picture 2" descr="Картинка 15 из 16579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298450" y="2978150"/>
            <a:ext cx="11160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3" name="Picture 2" descr="Картинка 15 из 16579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299244" y="4201319"/>
            <a:ext cx="11144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4" name="Picture 2" descr="Картинка 15 из 16579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1196976" y="5065712"/>
            <a:ext cx="11160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5" name="Picture 2" descr="Картинка 15 из 16579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7042150" y="4922838"/>
            <a:ext cx="115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6" name="Picture 2" descr="Картинка 15 из 16579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7594600" y="3840163"/>
            <a:ext cx="1069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7" name="Picture 2" descr="Картинка 15 из 16579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7723981" y="2690020"/>
            <a:ext cx="11207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8" name="Picture 2" descr="Картинка 15 из 16579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7699375" y="1538288"/>
            <a:ext cx="11398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9" name="Picture 2" descr="Картинка 15 из 16579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9785">
            <a:off x="7194550" y="315913"/>
            <a:ext cx="119221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428625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500813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2484660" y="105233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84239" y="105308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484438" y="10525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860701" y="105233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860280" y="105308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859338" y="10525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83643" y="2276648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24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483222" y="2277393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484438" y="22764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859684" y="227563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3</a:t>
            </a: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859263" y="227637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859338" y="22764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484214" y="350095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16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83793" y="350170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484438" y="3500438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31692" y="34999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72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931271" y="350068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932363" y="3500438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484214" y="472425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56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483793" y="47249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484438" y="4724400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932262" y="472425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931841" y="47249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932363" y="4724400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156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11128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5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67305" r="77509" b="1927"/>
          <a:stretch>
            <a:fillRect/>
          </a:stretch>
        </p:blipFill>
        <p:spPr bwMode="auto">
          <a:xfrm>
            <a:off x="250825" y="549275"/>
            <a:ext cx="15128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11525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111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300663"/>
            <a:ext cx="11525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12080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0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1190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1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068638"/>
            <a:ext cx="11350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2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73238"/>
            <a:ext cx="11922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7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2080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енажер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тренажер</Template>
  <TotalTime>158</TotalTime>
  <Words>245</Words>
  <Application>Microsoft Office PowerPoint</Application>
  <PresentationFormat>Экран (4:3)</PresentationFormat>
  <Paragraphs>89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Bookman Old Style</vt:lpstr>
      <vt:lpstr>Calibri</vt:lpstr>
      <vt:lpstr>Symbol</vt:lpstr>
      <vt:lpstr>Times New Roman</vt:lpstr>
      <vt:lpstr>тренажер</vt:lpstr>
      <vt:lpstr>Презентация PowerPoint</vt:lpstr>
      <vt:lpstr>Каліграфічна хвилинка</vt:lpstr>
      <vt:lpstr>Секвойя</vt:lpstr>
      <vt:lpstr>Каліграфічна хвилинка</vt:lpstr>
      <vt:lpstr>Математичний диктант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Света</cp:lastModifiedBy>
  <cp:revision>30</cp:revision>
  <dcterms:created xsi:type="dcterms:W3CDTF">2012-01-13T20:00:49Z</dcterms:created>
  <dcterms:modified xsi:type="dcterms:W3CDTF">2022-11-15T06:53:07Z</dcterms:modified>
</cp:coreProperties>
</file>