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58" r:id="rId4"/>
    <p:sldId id="259" r:id="rId5"/>
    <p:sldId id="261" r:id="rId6"/>
    <p:sldId id="265" r:id="rId7"/>
    <p:sldId id="262" r:id="rId8"/>
    <p:sldId id="266" r:id="rId9"/>
    <p:sldId id="256" r:id="rId10"/>
    <p:sldId id="263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4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F6366-A2EA-4403-AFF6-147409E1C501}" type="datetimeFigureOut">
              <a:rPr lang="ru-RU" smtClean="0"/>
              <a:pPr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DDE15-594E-45A9-912B-F1FE233E1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истанційне навчання в університеті продовжено до 15 листопада 2021 року |  ДДПУ ім. І. Фран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8784976" cy="65527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52120" y="5373216"/>
            <a:ext cx="14991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 smtClean="0">
                <a:solidFill>
                  <a:schemeClr val="bg1"/>
                </a:solidFill>
              </a:rPr>
              <a:t>11 </a:t>
            </a:r>
            <a:r>
              <a:rPr lang="uk-UA" sz="3200" b="1" i="1" dirty="0" smtClean="0">
                <a:solidFill>
                  <a:schemeClr val="bg1"/>
                </a:solidFill>
              </a:rPr>
              <a:t>клас</a:t>
            </a:r>
            <a:endParaRPr lang="ru-RU" sz="3200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3140968"/>
            <a:ext cx="48202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solidFill>
                  <a:schemeClr val="bg1"/>
                </a:solidFill>
              </a:rPr>
              <a:t>Синтаксичний розбір речень </a:t>
            </a:r>
            <a:endParaRPr lang="ru-RU" sz="28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11560" y="724054"/>
            <a:ext cx="741682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КОМЕНТОВАНЕ ПИСЬМО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Запишіть слова. Замість крапок поставте, де треба, АПОСТРОФ. Поясніть правила вживання апострофа.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Під..яр..я, 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возз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..єднання, п..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єдистал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моркв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яний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черв..як, торф..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яний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мавп..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ячий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цв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ях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св..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яткувати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в..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язання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об..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єкт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кар..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єра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ф..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юзеляж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  під..їхати, Лук..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ян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В..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ячеслав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ст..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юарт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п..ю, Х..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юстон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ін..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єкція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сек..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юриті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3933056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1268760"/>
            <a:ext cx="83884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Гей, був у Січі старий козак, на прізвище Чалий.</a:t>
            </a:r>
          </a:p>
          <a:p>
            <a:pPr marL="457200" indent="-457200">
              <a:buFont typeface="+mj-lt"/>
              <a:buAutoNum type="arabicParenR"/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 от тепер, ставши начальником, він раптом заспівав отакої.</a:t>
            </a:r>
          </a:p>
          <a:p>
            <a:pPr marL="457200" indent="-457200">
              <a:buFont typeface="+mj-lt"/>
              <a:buAutoNum type="arabicParenR"/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Співають усі, за винятком Ліни </a:t>
            </a:r>
            <a:r>
              <a:rPr lang="uk-UA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Яцуби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Незважаючи на вітрець, робилося душно.</a:t>
            </a:r>
          </a:p>
          <a:p>
            <a:pPr marL="457200" indent="-457200">
              <a:buFont typeface="+mj-lt"/>
              <a:buAutoNum type="arabicParenR"/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Звучав потемнілий дзвін, пудів на тридцять.</a:t>
            </a:r>
          </a:p>
          <a:p>
            <a:pPr marL="457200" indent="-457200"/>
            <a:endParaRPr lang="uk-UA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відокремлений додаток;</a:t>
            </a:r>
          </a:p>
          <a:p>
            <a:pPr marL="457200" indent="-457200"/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відокремлена обставина;</a:t>
            </a:r>
          </a:p>
          <a:p>
            <a:pPr marL="457200" indent="-457200"/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відокремлена прикладка;</a:t>
            </a:r>
          </a:p>
          <a:p>
            <a:pPr marL="457200" indent="-457200"/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Г) відокремлене означення</a:t>
            </a:r>
            <a:endParaRPr lang="ru-RU" sz="2400" b="1" i="1" dirty="0" smtClean="0">
              <a:solidFill>
                <a:srgbClr val="002060"/>
              </a:solidFill>
            </a:endParaRPr>
          </a:p>
          <a:p>
            <a:pPr marL="457200" indent="-457200"/>
            <a:endParaRPr lang="ru-RU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331640" y="332656"/>
            <a:ext cx="63108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ПРИГАДАЙТЕ:ВІДОКРЕМЛЕНІ ЧЛЕНИ РЕЧЕННЯ</a:t>
            </a:r>
          </a:p>
          <a:p>
            <a:r>
              <a:rPr lang="uk-UA" sz="2400" b="1" dirty="0" smtClean="0">
                <a:solidFill>
                  <a:srgbClr val="FF0000"/>
                </a:solidFill>
              </a:rPr>
              <a:t>Установіть відповідність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4077072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518247"/>
            <a:ext cx="2339752" cy="2339753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99592" y="205189"/>
            <a:ext cx="7668344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Roboto"/>
                <a:cs typeface="Arial" pitchFamily="34" charset="0"/>
              </a:rPr>
              <a:t>СИНТАКСИЧНИЙ РОЗБІР ПРОСТОГО РЕЧЕННЯ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1. Речення.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Визначити граматичну основу.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3. Визначити вид речення за метою висловлювання (розповідне, питальне, спонукальне), за інтонацією (окличне, неокличне), за наявністю головних членів речення (двоскладне, односкладне, вид односкладного), за наявністю другорядних членів (поширене, непоширене).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4. Визначити, ускладнене речення чи ні. Якщо ускладнене, то чим (звертання, однорідні члени, вставні слова чи речення, відокремлені, уточнюючі члени речення; звороти — дієприслівниковий, дієприкметниковий, порівняльний та ін.).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5. Визначити порядок слів, логічний наголос.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6. Пояснити розділові знаки.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7. Підкреслити другорядні члени речення, визначити, чим виражені усі члени речення.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971600" y="1197333"/>
            <a:ext cx="748883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Зробила усе правильно. 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Просте двоскладне з </a:t>
            </a:r>
            <a:r>
              <a:rPr kumimoji="0" lang="uk-UA" sz="28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пропущеним підметом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вона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неповне, поширене, неускладнене.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800" b="1" i="1" dirty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Сьогодні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сонячно.  Просте, двоскладне, неповне, з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пропущеним </a:t>
            </a:r>
            <a:r>
              <a:rPr kumimoji="0" lang="uk-UA" sz="2800" b="1" i="1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примудком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Є,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тому що в реченні наявна обставина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сьогодні, поширене, неускладнене.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лісі ( є було, буде) вогко.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836712"/>
            <a:ext cx="2820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Неповні речення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04664"/>
            <a:ext cx="24088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ПРИГАДАЙТЕ: </a:t>
            </a:r>
            <a:endParaRPr lang="ru-RU" dirty="0"/>
          </a:p>
        </p:txBody>
      </p:sp>
      <p:pic>
        <p:nvPicPr>
          <p:cNvPr id="6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365104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1278632"/>
            <a:ext cx="835292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Це станеться тоді 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(коли?), як 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рак свисне.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1.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Речення складне, сполучникове, складнопідрядне.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2. Головне речення: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Це станеться тоді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; підрядне: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як рак свисне.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3. Складнопідрядне часу.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4. Сполучник як.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5. Між головним і підрядним реченням ставиться кома.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6. 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 Кожне просте окремо: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1.  У головному реченні підмет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це,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 виражений вказівним займенником; присудок (простий дієслівний) </a:t>
            </a:r>
            <a:r>
              <a:rPr lang="uk-UA" sz="2000" dirty="0" smtClean="0">
                <a:solidFill>
                  <a:srgbClr val="002060"/>
                </a:solidFill>
                <a:latin typeface="Georgia" pitchFamily="18" charset="0"/>
                <a:ea typeface="Times New Roman" pitchFamily="18" charset="0"/>
                <a:cs typeface="Helvetica"/>
              </a:rPr>
              <a:t>-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станеться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, виражений дієсловом; станеться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(коли?) тоді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 (обставина часу, виражена прислівником часу); речення двоскладне, поширене, повне.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2.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У підрядному реченні підмет -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рак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 - виражений іменником; присудок (простий дієслівний) -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свисне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Helvetica"/>
              </a:rPr>
              <a:t> - виражений дієсловом; речення  двоскладне, непоширене, повне. (коли?)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476672"/>
            <a:ext cx="55343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ЗРАЗАК РОЗБОРУ  СКЛАДНОГО РЕЧЕННЯ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88640"/>
            <a:ext cx="1800200" cy="180020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5536" y="1527265"/>
            <a:ext cx="763284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Він вивчив вірш напам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ять.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Він не вивчив вірш напам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ять, а прочитав його.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uk-UA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Він прочитав вірш, а вона вивчила напам'ять.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Щоб вивчити вірш напам'ять, треба мати його  текст.</a:t>
            </a:r>
            <a:endParaRPr kumimoji="0" lang="uk-UA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692696"/>
            <a:ext cx="72240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ЗРОБІТЬ СИНТАКСИЧНИЙ РОЗБІР КОЖНОГО </a:t>
            </a:r>
            <a:r>
              <a:rPr lang="uk-UA" sz="2400" b="1" dirty="0" smtClean="0">
                <a:solidFill>
                  <a:srgbClr val="FF0000"/>
                </a:solidFill>
              </a:rPr>
              <a:t>РЕЧЕННЯ</a:t>
            </a:r>
          </a:p>
          <a:p>
            <a:r>
              <a:rPr lang="uk-UA" sz="2400" b="1" i="1" dirty="0" smtClean="0">
                <a:solidFill>
                  <a:srgbClr val="FF0000"/>
                </a:solidFill>
              </a:rPr>
              <a:t>(намалюйте схеми до складних речень)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4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149080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712879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СИНТАКСИЧНИЙ РОЗБІР СКЛАДНОСУРЯДНОГО РЕЧЕННЯ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 smtClean="0"/>
          </a:p>
          <a:p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Послідовність розбору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Указати, що речення складносурядне.</a:t>
            </a:r>
            <a:b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  Визначити вид за метою висловлювання та емоційним забарвленням.</a:t>
            </a:r>
            <a:b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Визначити смислові зв'язки між частинами.</a:t>
            </a:r>
            <a:b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  Указати кількість частин та засоби зв'язку між ними.</a:t>
            </a:r>
            <a:b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Пояснити вживання розділових знаків.</a:t>
            </a:r>
            <a:b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Накреслити схему. </a:t>
            </a: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Повний синтаксичний розбір складносурядного речення також включає розбір кожної частини як простого речення</a:t>
            </a:r>
            <a:endParaRPr lang="uk-UA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293096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84887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СКЛАДНОПІДРЯДНИМ Є РЕЧЕННЯ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Літа ніколи не повертаються до людини, а людина завжди вертається до своїх літ...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душі, мов через вокзали, гуркотять состави почуттів.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Незважаючи на невдачу, настрій у всіх був бадьорий і святковий.</a:t>
            </a:r>
          </a:p>
          <a:p>
            <a:pPr marL="51435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Треба набиратися  знань, щоб твоя криниця не була пуста.</a:t>
            </a:r>
          </a:p>
          <a:p>
            <a:pPr marL="51435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uk-UA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(Зробіть</a:t>
            </a:r>
            <a:r>
              <a:rPr kumimoji="0" lang="uk-UA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повний синтаксичний розбір).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24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077072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 клас - Опорний заклад освіти &amp;quot;Добропільський ліцей Криворізької сільської  ради Покровського району Донецької області&amp;quot;"/>
          <p:cNvPicPr>
            <a:picLocks noChangeAspect="1" noChangeArrowheads="1"/>
          </p:cNvPicPr>
          <p:nvPr/>
        </p:nvPicPr>
        <p:blipFill>
          <a:blip r:embed="rId2" cstate="print"/>
          <a:srcRect l="5936" t="6784" r="5026" b="9549"/>
          <a:stretch>
            <a:fillRect/>
          </a:stretch>
        </p:blipFill>
        <p:spPr bwMode="auto">
          <a:xfrm>
            <a:off x="251520" y="188640"/>
            <a:ext cx="8712968" cy="54726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5733256"/>
            <a:ext cx="84979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i="1" dirty="0" smtClean="0">
                <a:solidFill>
                  <a:srgbClr val="002060"/>
                </a:solidFill>
              </a:rPr>
              <a:t>Зробіть розбір речення</a:t>
            </a:r>
          </a:p>
          <a:p>
            <a:r>
              <a:rPr lang="uk-UA" sz="2000" b="1" i="1" dirty="0" smtClean="0">
                <a:solidFill>
                  <a:srgbClr val="002060"/>
                </a:solidFill>
              </a:rPr>
              <a:t>Не злякати вам нікого, холодні вітри, бо розтопить вас сонце блискуче.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597730"/>
            <a:ext cx="6912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Спрощення у групах приголосних на місці пропуску позначається на письмі в усіх словах рядка</a:t>
            </a:r>
            <a:r>
              <a:rPr lang="uk-UA" sz="24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 </a:t>
            </a:r>
            <a:endParaRPr lang="ru-RU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блис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..нути,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улес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ливий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очис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реміс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..ник</a:t>
            </a:r>
            <a:endParaRPr lang="ru-RU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 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проїз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хрус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..нути,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балас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..ник</a:t>
            </a:r>
            <a:endParaRPr lang="ru-RU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доблес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якіс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хрес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випус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</a:t>
            </a:r>
            <a:endParaRPr lang="ru-RU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  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безшелес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гіган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ський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виїз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облас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</a:t>
            </a:r>
            <a:endParaRPr lang="ru-RU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 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корис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..ний,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заздріс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хворос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няк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err="1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тріс</a:t>
            </a:r>
            <a:r>
              <a:rPr lang="uk-UA" sz="24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..нути</a:t>
            </a:r>
            <a:endParaRPr lang="ru-RU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836712"/>
            <a:ext cx="4863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ПОВТОРЕННЯ: ГОТУЄМОСЯ ДО ЗНО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9218" name="Picture 2" descr="книга рисованной книги пять книг, книжный клипарт, красный, синий PNG и  PSD-файл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518247"/>
            <a:ext cx="2339752" cy="23397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548</Words>
  <Application>Microsoft Office PowerPoint</Application>
  <PresentationFormat>Экран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Vision</dc:creator>
  <cp:lastModifiedBy>Vision</cp:lastModifiedBy>
  <cp:revision>16</cp:revision>
  <dcterms:created xsi:type="dcterms:W3CDTF">2021-03-31T10:20:44Z</dcterms:created>
  <dcterms:modified xsi:type="dcterms:W3CDTF">2021-11-06T17:47:25Z</dcterms:modified>
</cp:coreProperties>
</file>