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8" r:id="rId3"/>
    <p:sldId id="272" r:id="rId4"/>
    <p:sldId id="303" r:id="rId5"/>
    <p:sldId id="273" r:id="rId6"/>
    <p:sldId id="308" r:id="rId7"/>
    <p:sldId id="318" r:id="rId8"/>
    <p:sldId id="311" r:id="rId9"/>
    <p:sldId id="299" r:id="rId10"/>
    <p:sldId id="319" r:id="rId11"/>
    <p:sldId id="301" r:id="rId12"/>
    <p:sldId id="258" r:id="rId13"/>
  </p:sldIdLst>
  <p:sldSz cx="9144000" cy="6858000" type="screen4x3"/>
  <p:notesSz cx="6858000" cy="9144000"/>
  <p:embeddedFontLst>
    <p:embeddedFont>
      <p:font typeface="Stylo" panose="020B0604020202020204"/>
      <p:bold r:id="rId1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757363"/>
            <a:ext cx="589915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437063"/>
            <a:ext cx="4972050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431F-6565-42F2-8068-3D075B2D0F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glow rad="114300">
              <a:schemeClr val="tx1">
                <a:alpha val="34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irpps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961" y="2362116"/>
            <a:ext cx="6999963" cy="1197736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Arial" pitchFamily="34" charset="0"/>
                <a:cs typeface="Arial" pitchFamily="34" charset="0"/>
              </a:rPr>
              <a:t>Українська мова 3 клас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6304" y="5862011"/>
            <a:ext cx="4972050" cy="1143000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5768" y="5971846"/>
            <a:ext cx="129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m</a:t>
            </a:r>
            <a:r>
              <a:rPr lang="en-US" sz="2400" dirty="0" smtClean="0">
                <a:hlinkClick r:id="rId2"/>
              </a:rPr>
              <a:t>irpps.ru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54687" y="3568727"/>
            <a:ext cx="5260066" cy="99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Розрізняю префікси і службові слова.</a:t>
            </a:r>
            <a:endParaRPr lang="en-US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2252" y="315647"/>
            <a:ext cx="2382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5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44" y="3544035"/>
            <a:ext cx="7135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Містяни охоче відвідували її.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ладислав\Desktop\Screenshot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4879"/>
          <a:stretch/>
        </p:blipFill>
        <p:spPr bwMode="auto">
          <a:xfrm>
            <a:off x="686441" y="1178899"/>
            <a:ext cx="7894851" cy="20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ладислав\Desktop\НУШ\Родзин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2067" y="3645877"/>
            <a:ext cx="3167820" cy="29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275989" y="4186741"/>
            <a:ext cx="7157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73758" y="4301394"/>
            <a:ext cx="5808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Вони із задоволенням </a:t>
            </a:r>
          </a:p>
          <a:p>
            <a:pPr algn="ctr"/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смакували новий напій.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34375" y="4881316"/>
            <a:ext cx="459810" cy="10121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2546" y="638813"/>
            <a:ext cx="4702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7939" y="3305908"/>
            <a:ext cx="3626340" cy="331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Владислав\Desktop\Screenshot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" y="1332037"/>
            <a:ext cx="7831015" cy="215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2097" y="1291249"/>
            <a:ext cx="7886700" cy="1325563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C000"/>
                </a:solidFill>
              </a:rPr>
              <a:t>Дякую за увагу!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Владислав\Desktop\НУШ\Друзі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3" y="3034697"/>
            <a:ext cx="5580184" cy="37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67965" y="725272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Досліджую будову слова    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9606" y="1341012"/>
            <a:ext cx="50677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Розрізняю префікси </a:t>
            </a:r>
          </a:p>
          <a:p>
            <a:pPr algn="ctr"/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службові слова.</a:t>
            </a:r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8353" y="4218049"/>
            <a:ext cx="2550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ст. 54 – 55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32" y="2708030"/>
            <a:ext cx="2350549" cy="33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Владислав\Desktop\НУШ\Родзин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805" y="3173497"/>
            <a:ext cx="3575539" cy="33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9866" y="266417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275" y="2987339"/>
            <a:ext cx="42703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Зайти за другом;                                       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86162" y="468923"/>
            <a:ext cx="3902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1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 descr="C:\Users\Владислав\Desktop\НУШ\Гадж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35" y="4014684"/>
            <a:ext cx="3276612" cy="24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Владислав\Desktop\Screenshot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00"/>
          <a:stretch/>
        </p:blipFill>
        <p:spPr bwMode="auto">
          <a:xfrm>
            <a:off x="629865" y="2868276"/>
            <a:ext cx="8858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ладислав\Desktop\Screensho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9" y="1206985"/>
            <a:ext cx="7650243" cy="14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486162" y="3621463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29865" y="3668382"/>
            <a:ext cx="51455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погуляти по парку;                                       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295055" y="4314713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C:\Users\Владислав\Desktop\Screenshot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00"/>
          <a:stretch/>
        </p:blipFill>
        <p:spPr bwMode="auto">
          <a:xfrm>
            <a:off x="740948" y="3669272"/>
            <a:ext cx="8858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776275" y="4445848"/>
            <a:ext cx="51455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допливти до берега.                                       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377616" y="5092179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Владислав\Desktop\Screenshot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00"/>
          <a:stretch/>
        </p:blipFill>
        <p:spPr bwMode="auto">
          <a:xfrm>
            <a:off x="691893" y="4415310"/>
            <a:ext cx="8858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9866" y="266417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Владислав\Desktop\НУШ\Гадж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35" y="4014684"/>
            <a:ext cx="3276612" cy="24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86162" y="468923"/>
            <a:ext cx="3902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Запам’ятай!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4434" y="1463845"/>
            <a:ext cx="2607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Префікс - </a:t>
            </a:r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1524" y="1463845"/>
            <a:ext cx="6099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це частина слова. Його</a:t>
            </a:r>
          </a:p>
          <a:p>
            <a:pPr algn="ctr"/>
            <a:r>
              <a:rPr lang="uk-UA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ишемо разом зі словом.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83" y="2822782"/>
            <a:ext cx="4400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Службові слова  </a:t>
            </a:r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6286" y="2828324"/>
            <a:ext cx="7431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ишемо окремо від інших слів.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9866" y="266417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162" y="468923"/>
            <a:ext cx="3902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2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ислав\Desktop\Screensho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5" y="1252425"/>
            <a:ext cx="8210192" cy="41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7141" y="3727938"/>
            <a:ext cx="3421319" cy="313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5400" y="2290363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45985" y="2640768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96900" y="2640768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00200" y="2983016"/>
            <a:ext cx="515074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35734" y="1975485"/>
            <a:ext cx="3289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64665" y="1960978"/>
            <a:ext cx="0" cy="762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47223" y="1975485"/>
            <a:ext cx="45554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92757" y="1960978"/>
            <a:ext cx="0" cy="1646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80176" y="2664174"/>
            <a:ext cx="45554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35722" y="2664174"/>
            <a:ext cx="0" cy="16469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19450" y="2702380"/>
            <a:ext cx="2277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47223" y="2702380"/>
            <a:ext cx="0" cy="1264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583" y="533306"/>
            <a:ext cx="7819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Найвищий міст – «Стрімка лань»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" y="856471"/>
            <a:ext cx="7512050" cy="5634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9866" y="266417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Владислав\Desktop\НУШ\Гадж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35" y="4014684"/>
            <a:ext cx="3276612" cy="24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86162" y="468923"/>
            <a:ext cx="3902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Запам’ятай!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6892" y="1443434"/>
            <a:ext cx="67439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 </a:t>
            </a:r>
            <a:r>
              <a:rPr lang="uk-UA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службовим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наступним</a:t>
            </a:r>
          </a:p>
          <a:p>
            <a:pPr algn="ctr"/>
            <a:r>
              <a:rPr lang="uk-UA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ловом </a:t>
            </a:r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можна вставити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ще</a:t>
            </a:r>
          </a:p>
          <a:p>
            <a:pPr algn="ctr"/>
            <a:r>
              <a:rPr lang="uk-UA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дне слово. </a:t>
            </a:r>
            <a:endParaRPr lang="uk-UA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866" y="3310505"/>
            <a:ext cx="72322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Наприклад:             </a:t>
            </a:r>
          </a:p>
          <a:p>
            <a:pPr algn="ctr"/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дерево – за </a:t>
            </a:r>
            <a:r>
              <a:rPr lang="uk-UA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високе</a:t>
            </a:r>
            <a:r>
              <a:rPr lang="uk-UA" sz="3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дерево. </a:t>
            </a:r>
          </a:p>
          <a:p>
            <a:pPr algn="ctr"/>
            <a:endParaRPr lang="uk-UA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2252" y="638813"/>
            <a:ext cx="2382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</a:t>
            </a:r>
            <a:r>
              <a:rPr lang="uk-UA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9833" y="3431178"/>
            <a:ext cx="4895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Записати на дошці;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258369" y="4064283"/>
            <a:ext cx="606563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14101" y="3431178"/>
            <a:ext cx="0" cy="152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Владислав\Desktop\Screenshot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/>
          <a:stretch/>
        </p:blipFill>
        <p:spPr bwMode="auto">
          <a:xfrm>
            <a:off x="746805" y="1449266"/>
            <a:ext cx="7717256" cy="15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Владислав\Desktop\НУШ\Щебетунч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88" y="4560277"/>
            <a:ext cx="1683012" cy="227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07538" y="3439276"/>
            <a:ext cx="6065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3481" y="4077509"/>
            <a:ext cx="4947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донести до дверей;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5087" y="4723840"/>
            <a:ext cx="606563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97355" y="4122280"/>
            <a:ext cx="6065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03918" y="4122280"/>
            <a:ext cx="0" cy="152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45400" y="4841275"/>
            <a:ext cx="49200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входити в будинок;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383603" y="5463600"/>
            <a:ext cx="606563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46101" y="4931173"/>
            <a:ext cx="3032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49383" y="4931173"/>
            <a:ext cx="0" cy="152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24368" y="5500535"/>
            <a:ext cx="5275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заховатись за штору.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94747" y="6135789"/>
            <a:ext cx="606563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46860" y="5611112"/>
            <a:ext cx="3032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2254" y="5610766"/>
            <a:ext cx="0" cy="152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2252" y="315647"/>
            <a:ext cx="2382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Вправа 5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899" y="3544035"/>
            <a:ext cx="74323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місті Кам’янці-Подільському</a:t>
            </a:r>
          </a:p>
          <a:p>
            <a:pPr algn="ctr"/>
            <a:r>
              <a:rPr lang="uk-UA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ідкрилася найперша в Європі</a:t>
            </a:r>
          </a:p>
          <a:p>
            <a:pPr algn="ctr"/>
            <a:r>
              <a:rPr lang="uk-UA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uk-U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ав’ярня.</a:t>
            </a:r>
            <a:endParaRPr lang="ru-RU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Владислав\Desktop\Screenshot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4879"/>
          <a:stretch/>
        </p:blipFill>
        <p:spPr bwMode="auto">
          <a:xfrm>
            <a:off x="686441" y="1178899"/>
            <a:ext cx="7894851" cy="20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ладислав\Desktop\НУШ\Родзин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2067" y="3645877"/>
            <a:ext cx="3167820" cy="29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26892" y="4158067"/>
            <a:ext cx="606563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74956" y="4697329"/>
            <a:ext cx="392090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6892" y="4697329"/>
            <a:ext cx="7157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92252" y="4697329"/>
            <a:ext cx="88582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</TotalTime>
  <Words>173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Stylo</vt:lpstr>
      <vt:lpstr>Office Theme</vt:lpstr>
      <vt:lpstr>Українська мова 3 клас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Света</cp:lastModifiedBy>
  <cp:revision>198</cp:revision>
  <dcterms:created xsi:type="dcterms:W3CDTF">2018-08-17T12:31:30Z</dcterms:created>
  <dcterms:modified xsi:type="dcterms:W3CDTF">2022-11-17T04:07:06Z</dcterms:modified>
</cp:coreProperties>
</file>