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60" r:id="rId4"/>
    <p:sldId id="261" r:id="rId5"/>
    <p:sldId id="267" r:id="rId6"/>
    <p:sldId id="262" r:id="rId7"/>
    <p:sldId id="288" r:id="rId8"/>
    <p:sldId id="289" r:id="rId9"/>
    <p:sldId id="263" r:id="rId10"/>
    <p:sldId id="290" r:id="rId11"/>
    <p:sldId id="291" r:id="rId12"/>
    <p:sldId id="292" r:id="rId13"/>
    <p:sldId id="293" r:id="rId14"/>
    <p:sldId id="270" r:id="rId15"/>
    <p:sldId id="294" r:id="rId16"/>
    <p:sldId id="295" r:id="rId17"/>
    <p:sldId id="296" r:id="rId18"/>
    <p:sldId id="297" r:id="rId19"/>
    <p:sldId id="298" r:id="rId20"/>
    <p:sldId id="26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549"/>
    <a:srgbClr val="005288"/>
    <a:srgbClr val="E7C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407" autoAdjust="0"/>
  </p:normalViewPr>
  <p:slideViewPr>
    <p:cSldViewPr>
      <p:cViewPr varScale="1">
        <p:scale>
          <a:sx n="87" d="100"/>
          <a:sy n="87" d="100"/>
        </p:scale>
        <p:origin x="141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1" Type="http://schemas.openxmlformats.org/officeDocument/2006/relationships/image" Target="../media/image7.png"/></Relationships>
</file>

<file path=ppt/diagrams/_rels/data4.xml.rels><?xml version="1.0" encoding="UTF-8" standalone="yes"?>
<Relationships xmlns="http://schemas.openxmlformats.org/package/2006/relationships"><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1" Type="http://schemas.openxmlformats.org/officeDocument/2006/relationships/image" Target="../media/image10.png"/></Relationships>
</file>

<file path=ppt/diagrams/_rels/data7.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9D8B94-B191-418B-AE20-2C4FBFF1E3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UA"/>
        </a:p>
      </dgm:t>
    </dgm:pt>
    <dgm:pt modelId="{35087152-3455-4D15-81A3-E6B875ADAE03}">
      <dgm:prSet phldrT="[Текст]" custT="1"/>
      <dgm:spPr>
        <a:solidFill>
          <a:srgbClr val="FFFF00"/>
        </a:solidFill>
        <a:ln w="57150">
          <a:solidFill>
            <a:srgbClr val="0070C0"/>
          </a:solidFill>
        </a:ln>
        <a:scene3d>
          <a:camera prst="orthographicFront"/>
          <a:lightRig rig="threePt" dir="t"/>
        </a:scene3d>
        <a:sp3d>
          <a:bevelT/>
        </a:sp3d>
      </dgm:spPr>
      <dgm:t>
        <a:bodyPr/>
        <a:lstStyle/>
        <a:p>
          <a:r>
            <a:rPr lang="uk-UA" sz="1600" b="1" dirty="0">
              <a:solidFill>
                <a:schemeClr val="tx1"/>
              </a:solidFill>
            </a:rPr>
            <a:t>1</a:t>
          </a:r>
          <a:endParaRPr lang="ru-UA" sz="1600" b="1" dirty="0">
            <a:solidFill>
              <a:schemeClr val="tx1"/>
            </a:solidFill>
          </a:endParaRPr>
        </a:p>
      </dgm:t>
    </dgm:pt>
    <dgm:pt modelId="{C07BA4F1-62C7-46C4-B0E9-6681A79E026B}" type="parTrans" cxnId="{C0BD4D52-1191-40A3-9A9A-1FCC7205284C}">
      <dgm:prSet/>
      <dgm:spPr/>
      <dgm:t>
        <a:bodyPr/>
        <a:lstStyle/>
        <a:p>
          <a:endParaRPr lang="ru-UA"/>
        </a:p>
      </dgm:t>
    </dgm:pt>
    <dgm:pt modelId="{E09EDB34-D9E5-4391-B852-C88633035DD1}" type="sibTrans" cxnId="{C0BD4D52-1191-40A3-9A9A-1FCC7205284C}">
      <dgm:prSet/>
      <dgm:spPr/>
      <dgm:t>
        <a:bodyPr/>
        <a:lstStyle/>
        <a:p>
          <a:endParaRPr lang="ru-UA"/>
        </a:p>
      </dgm:t>
    </dgm:pt>
    <dgm:pt modelId="{A99B389F-5BB3-411E-B05D-E671F3F5591E}">
      <dgm:prSet phldrT="[Текст]" custT="1"/>
      <dgm:spPr/>
      <dgm:t>
        <a:bodyPr/>
        <a:lstStyle/>
        <a:p>
          <a:r>
            <a:rPr lang="ru-RU" sz="1600" b="1" dirty="0"/>
            <a:t>МІЖНАРОДНЕ ВІЙСЬКОВЕ СПІВРОБІТНИЦТВО</a:t>
          </a:r>
          <a:endParaRPr lang="ru-UA" sz="1600" dirty="0"/>
        </a:p>
      </dgm:t>
    </dgm:pt>
    <dgm:pt modelId="{013F5E3A-6250-4066-A123-4E38835A32D0}" type="parTrans" cxnId="{A0090A0C-BF5A-4DFD-8C7A-4F95713BAA09}">
      <dgm:prSet/>
      <dgm:spPr/>
      <dgm:t>
        <a:bodyPr/>
        <a:lstStyle/>
        <a:p>
          <a:endParaRPr lang="ru-UA"/>
        </a:p>
      </dgm:t>
    </dgm:pt>
    <dgm:pt modelId="{EA2131E4-B215-405B-826E-0CAABB960AC3}" type="sibTrans" cxnId="{A0090A0C-BF5A-4DFD-8C7A-4F95713BAA09}">
      <dgm:prSet/>
      <dgm:spPr/>
      <dgm:t>
        <a:bodyPr/>
        <a:lstStyle/>
        <a:p>
          <a:endParaRPr lang="ru-UA"/>
        </a:p>
      </dgm:t>
    </dgm:pt>
    <dgm:pt modelId="{4ACA98E3-8AE3-4491-87C0-0D40E9A9A190}">
      <dgm:prSet phldrT="[Текст]" custT="1"/>
      <dgm:spPr>
        <a:solidFill>
          <a:srgbClr val="FFFF00"/>
        </a:solidFill>
        <a:ln w="57150">
          <a:solidFill>
            <a:srgbClr val="0070C0"/>
          </a:solidFill>
        </a:ln>
        <a:scene3d>
          <a:camera prst="orthographicFront"/>
          <a:lightRig rig="threePt" dir="t"/>
        </a:scene3d>
        <a:sp3d>
          <a:bevelT/>
        </a:sp3d>
      </dgm:spPr>
      <dgm:t>
        <a:bodyPr/>
        <a:lstStyle/>
        <a:p>
          <a:r>
            <a:rPr lang="uk-UA" sz="1600" b="1" dirty="0">
              <a:solidFill>
                <a:schemeClr val="tx1"/>
              </a:solidFill>
            </a:rPr>
            <a:t>2</a:t>
          </a:r>
          <a:endParaRPr lang="ru-UA" sz="1600" b="1" dirty="0">
            <a:solidFill>
              <a:schemeClr val="tx1"/>
            </a:solidFill>
          </a:endParaRPr>
        </a:p>
      </dgm:t>
    </dgm:pt>
    <dgm:pt modelId="{939A5707-BD0E-4180-BAE5-A156E7C55820}" type="parTrans" cxnId="{0B14DD24-D7E2-4955-B33D-9AB30C7FBD3C}">
      <dgm:prSet/>
      <dgm:spPr/>
      <dgm:t>
        <a:bodyPr/>
        <a:lstStyle/>
        <a:p>
          <a:endParaRPr lang="ru-UA"/>
        </a:p>
      </dgm:t>
    </dgm:pt>
    <dgm:pt modelId="{9C195493-3696-46CB-9996-99898B88C3B6}" type="sibTrans" cxnId="{0B14DD24-D7E2-4955-B33D-9AB30C7FBD3C}">
      <dgm:prSet/>
      <dgm:spPr/>
      <dgm:t>
        <a:bodyPr/>
        <a:lstStyle/>
        <a:p>
          <a:endParaRPr lang="ru-UA"/>
        </a:p>
      </dgm:t>
    </dgm:pt>
    <dgm:pt modelId="{186FA241-F258-4070-8004-DD25775F8585}">
      <dgm:prSet phldrT="[Текст]" custT="1"/>
      <dgm:spPr/>
      <dgm:t>
        <a:bodyPr/>
        <a:lstStyle/>
        <a:p>
          <a:r>
            <a:rPr lang="ru-RU" sz="1600" b="1" dirty="0"/>
            <a:t>УЧАСТЬ ЗБРОЙНИХ ФОРМУВАНЬ УКРАЇНИ В МИРОТВОРЧИХ МІСІЯХ ООН</a:t>
          </a:r>
          <a:endParaRPr lang="ru-UA" sz="1600" dirty="0"/>
        </a:p>
      </dgm:t>
    </dgm:pt>
    <dgm:pt modelId="{3BC72BA0-B327-4800-96C7-1CEDDFC243ED}" type="parTrans" cxnId="{35F46C89-4D77-494E-BE6A-06F8694D6B34}">
      <dgm:prSet/>
      <dgm:spPr/>
      <dgm:t>
        <a:bodyPr/>
        <a:lstStyle/>
        <a:p>
          <a:endParaRPr lang="ru-UA"/>
        </a:p>
      </dgm:t>
    </dgm:pt>
    <dgm:pt modelId="{FBC86A08-06D9-4348-8FBE-E1E5C2AA9C65}" type="sibTrans" cxnId="{35F46C89-4D77-494E-BE6A-06F8694D6B34}">
      <dgm:prSet/>
      <dgm:spPr/>
      <dgm:t>
        <a:bodyPr/>
        <a:lstStyle/>
        <a:p>
          <a:endParaRPr lang="ru-UA"/>
        </a:p>
      </dgm:t>
    </dgm:pt>
    <dgm:pt modelId="{ED6EE94E-FBD0-43AB-8421-F85B7CD22DC3}">
      <dgm:prSet phldrT="[Текст]" custT="1"/>
      <dgm:spPr/>
      <dgm:t>
        <a:bodyPr/>
        <a:lstStyle/>
        <a:p>
          <a:r>
            <a:rPr lang="ru-RU" sz="1600" b="1" dirty="0"/>
            <a:t>ФОРМАТИ ВІДНОСИН УКРАЇНИ З НАТО ТА СТРУКТУРАМИ ЄВРОПЕЙСЬКОЇ СИСТЕМИ КОЛЕКТИВНОЇ БЕЗПЕКИ</a:t>
          </a:r>
          <a:endParaRPr lang="ru-UA" sz="1600" b="1" dirty="0"/>
        </a:p>
      </dgm:t>
    </dgm:pt>
    <dgm:pt modelId="{53363C02-4852-482A-9FEA-87470AA09030}" type="parTrans" cxnId="{A65AC931-EEF4-441A-A1E5-6A1A45F744BF}">
      <dgm:prSet/>
      <dgm:spPr/>
      <dgm:t>
        <a:bodyPr/>
        <a:lstStyle/>
        <a:p>
          <a:endParaRPr lang="ru-UA"/>
        </a:p>
      </dgm:t>
    </dgm:pt>
    <dgm:pt modelId="{4EB9B71E-1643-4A2E-BA8B-1DA19C07C643}" type="sibTrans" cxnId="{A65AC931-EEF4-441A-A1E5-6A1A45F744BF}">
      <dgm:prSet/>
      <dgm:spPr/>
      <dgm:t>
        <a:bodyPr/>
        <a:lstStyle/>
        <a:p>
          <a:endParaRPr lang="ru-UA"/>
        </a:p>
      </dgm:t>
    </dgm:pt>
    <dgm:pt modelId="{BFB32F6B-B192-40D8-8E4F-5645DA9B0391}">
      <dgm:prSet phldrT="[Текст]" custT="1"/>
      <dgm:spPr>
        <a:solidFill>
          <a:srgbClr val="FFFF00"/>
        </a:solidFill>
        <a:ln w="38100">
          <a:solidFill>
            <a:srgbClr val="0070C0"/>
          </a:solidFill>
        </a:ln>
        <a:scene3d>
          <a:camera prst="orthographicFront"/>
          <a:lightRig rig="threePt" dir="t"/>
        </a:scene3d>
        <a:sp3d>
          <a:bevelT/>
        </a:sp3d>
      </dgm:spPr>
      <dgm:t>
        <a:bodyPr/>
        <a:lstStyle/>
        <a:p>
          <a:r>
            <a:rPr lang="uk-UA" sz="1600" b="1" dirty="0">
              <a:solidFill>
                <a:schemeClr val="tx1"/>
              </a:solidFill>
            </a:rPr>
            <a:t>3</a:t>
          </a:r>
          <a:endParaRPr lang="ru-UA" sz="1600" b="1" dirty="0">
            <a:solidFill>
              <a:schemeClr val="tx1"/>
            </a:solidFill>
          </a:endParaRPr>
        </a:p>
      </dgm:t>
    </dgm:pt>
    <dgm:pt modelId="{833DD029-5940-454F-93DC-42A41EF26A3A}" type="parTrans" cxnId="{F67D1C02-94DF-4AF9-A3CA-6B6614B8F9B0}">
      <dgm:prSet/>
      <dgm:spPr/>
      <dgm:t>
        <a:bodyPr/>
        <a:lstStyle/>
        <a:p>
          <a:endParaRPr lang="ru-UA"/>
        </a:p>
      </dgm:t>
    </dgm:pt>
    <dgm:pt modelId="{7AFC8DCD-0DA7-4BB8-A879-63800A2CF6A6}" type="sibTrans" cxnId="{F67D1C02-94DF-4AF9-A3CA-6B6614B8F9B0}">
      <dgm:prSet/>
      <dgm:spPr/>
      <dgm:t>
        <a:bodyPr/>
        <a:lstStyle/>
        <a:p>
          <a:endParaRPr lang="ru-UA"/>
        </a:p>
      </dgm:t>
    </dgm:pt>
    <dgm:pt modelId="{85DC1952-A04D-4B08-A206-ABBA4C18F688}">
      <dgm:prSet phldrT="[Текст]" custT="1"/>
      <dgm:spPr>
        <a:solidFill>
          <a:srgbClr val="FFFF00"/>
        </a:solidFill>
        <a:ln w="38100">
          <a:solidFill>
            <a:srgbClr val="0070C0"/>
          </a:solidFill>
        </a:ln>
        <a:scene3d>
          <a:camera prst="orthographicFront"/>
          <a:lightRig rig="threePt" dir="t"/>
        </a:scene3d>
        <a:sp3d>
          <a:bevelT/>
        </a:sp3d>
      </dgm:spPr>
      <dgm:t>
        <a:bodyPr/>
        <a:lstStyle/>
        <a:p>
          <a:r>
            <a:rPr lang="uk-UA" sz="1600" b="1" dirty="0">
              <a:solidFill>
                <a:schemeClr val="tx1"/>
              </a:solidFill>
            </a:rPr>
            <a:t>4</a:t>
          </a:r>
          <a:endParaRPr lang="ru-UA" sz="1600" b="1" dirty="0">
            <a:solidFill>
              <a:schemeClr val="tx1"/>
            </a:solidFill>
          </a:endParaRPr>
        </a:p>
      </dgm:t>
    </dgm:pt>
    <dgm:pt modelId="{09FE5CC0-FC3C-4805-9A5F-088831E93881}" type="parTrans" cxnId="{C71EDE1F-EFCA-42BC-9F8A-688DFCECA25F}">
      <dgm:prSet/>
      <dgm:spPr/>
      <dgm:t>
        <a:bodyPr/>
        <a:lstStyle/>
        <a:p>
          <a:endParaRPr lang="ru-UA"/>
        </a:p>
      </dgm:t>
    </dgm:pt>
    <dgm:pt modelId="{CB2B3C2D-FECF-40B6-8E20-19A8526D0F89}" type="sibTrans" cxnId="{C71EDE1F-EFCA-42BC-9F8A-688DFCECA25F}">
      <dgm:prSet/>
      <dgm:spPr/>
      <dgm:t>
        <a:bodyPr/>
        <a:lstStyle/>
        <a:p>
          <a:endParaRPr lang="ru-UA"/>
        </a:p>
      </dgm:t>
    </dgm:pt>
    <dgm:pt modelId="{838A45BB-438C-4348-B8A3-5A02AF926733}">
      <dgm:prSet custT="1"/>
      <dgm:spPr/>
      <dgm:t>
        <a:bodyPr/>
        <a:lstStyle/>
        <a:p>
          <a:r>
            <a:rPr lang="uk-UA" sz="1600" b="1" dirty="0"/>
            <a:t>ПЕРСПЕКТИВИ ВСТУПУ УКРАЇНИ В НАТО</a:t>
          </a:r>
          <a:endParaRPr lang="ru-UA" sz="1600" b="1" dirty="0"/>
        </a:p>
      </dgm:t>
    </dgm:pt>
    <dgm:pt modelId="{1C77689A-5F4E-44E7-9C42-1A6653A7406A}" type="parTrans" cxnId="{048A2AFD-528E-465E-9EA1-1E8C3CDD870E}">
      <dgm:prSet/>
      <dgm:spPr/>
      <dgm:t>
        <a:bodyPr/>
        <a:lstStyle/>
        <a:p>
          <a:endParaRPr lang="ru-UA"/>
        </a:p>
      </dgm:t>
    </dgm:pt>
    <dgm:pt modelId="{78938B20-AC32-4637-9AAB-AA8D3297C671}" type="sibTrans" cxnId="{048A2AFD-528E-465E-9EA1-1E8C3CDD870E}">
      <dgm:prSet/>
      <dgm:spPr/>
      <dgm:t>
        <a:bodyPr/>
        <a:lstStyle/>
        <a:p>
          <a:endParaRPr lang="ru-UA"/>
        </a:p>
      </dgm:t>
    </dgm:pt>
    <dgm:pt modelId="{11E0F802-1B3D-4E69-A57B-A30A4BD0FE30}" type="pres">
      <dgm:prSet presAssocID="{749D8B94-B191-418B-AE20-2C4FBFF1E34C}" presName="linearFlow" presStyleCnt="0">
        <dgm:presLayoutVars>
          <dgm:dir/>
          <dgm:animLvl val="lvl"/>
          <dgm:resizeHandles val="exact"/>
        </dgm:presLayoutVars>
      </dgm:prSet>
      <dgm:spPr/>
    </dgm:pt>
    <dgm:pt modelId="{AD8BB8B1-EDB0-4ED0-A7F1-D7457F04825F}" type="pres">
      <dgm:prSet presAssocID="{35087152-3455-4D15-81A3-E6B875ADAE03}" presName="composite" presStyleCnt="0"/>
      <dgm:spPr/>
    </dgm:pt>
    <dgm:pt modelId="{FE228317-50C5-49D4-9B93-EBB4E6791261}" type="pres">
      <dgm:prSet presAssocID="{35087152-3455-4D15-81A3-E6B875ADAE03}" presName="parentText" presStyleLbl="alignNode1" presStyleIdx="0" presStyleCnt="4" custLinFactNeighborX="1032" custLinFactNeighborY="-1457">
        <dgm:presLayoutVars>
          <dgm:chMax val="1"/>
          <dgm:bulletEnabled val="1"/>
        </dgm:presLayoutVars>
      </dgm:prSet>
      <dgm:spPr/>
    </dgm:pt>
    <dgm:pt modelId="{BAFB0453-3DAA-43B6-9142-0290277FC27A}" type="pres">
      <dgm:prSet presAssocID="{35087152-3455-4D15-81A3-E6B875ADAE03}" presName="descendantText" presStyleLbl="alignAcc1" presStyleIdx="0" presStyleCnt="4">
        <dgm:presLayoutVars>
          <dgm:bulletEnabled val="1"/>
        </dgm:presLayoutVars>
      </dgm:prSet>
      <dgm:spPr/>
    </dgm:pt>
    <dgm:pt modelId="{924FE101-127B-481B-9D20-DF7D57DEF0B0}" type="pres">
      <dgm:prSet presAssocID="{E09EDB34-D9E5-4391-B852-C88633035DD1}" presName="sp" presStyleCnt="0"/>
      <dgm:spPr/>
    </dgm:pt>
    <dgm:pt modelId="{89EEB588-C958-4825-8DFD-DED2D0FD5C4A}" type="pres">
      <dgm:prSet presAssocID="{4ACA98E3-8AE3-4491-87C0-0D40E9A9A190}" presName="composite" presStyleCnt="0"/>
      <dgm:spPr/>
    </dgm:pt>
    <dgm:pt modelId="{5A8E4FBA-4727-42AB-8C87-EB15717ED407}" type="pres">
      <dgm:prSet presAssocID="{4ACA98E3-8AE3-4491-87C0-0D40E9A9A190}" presName="parentText" presStyleLbl="alignNode1" presStyleIdx="1" presStyleCnt="4">
        <dgm:presLayoutVars>
          <dgm:chMax val="1"/>
          <dgm:bulletEnabled val="1"/>
        </dgm:presLayoutVars>
      </dgm:prSet>
      <dgm:spPr/>
    </dgm:pt>
    <dgm:pt modelId="{D4AABAE8-ED8E-48B5-8F17-33ED2559C78E}" type="pres">
      <dgm:prSet presAssocID="{4ACA98E3-8AE3-4491-87C0-0D40E9A9A190}" presName="descendantText" presStyleLbl="alignAcc1" presStyleIdx="1" presStyleCnt="4">
        <dgm:presLayoutVars>
          <dgm:bulletEnabled val="1"/>
        </dgm:presLayoutVars>
      </dgm:prSet>
      <dgm:spPr/>
    </dgm:pt>
    <dgm:pt modelId="{296E4A2D-4848-48C5-9970-2B9E0A49D240}" type="pres">
      <dgm:prSet presAssocID="{9C195493-3696-46CB-9996-99898B88C3B6}" presName="sp" presStyleCnt="0"/>
      <dgm:spPr/>
    </dgm:pt>
    <dgm:pt modelId="{26E27708-1995-49F6-9D9E-06705C0F76E1}" type="pres">
      <dgm:prSet presAssocID="{BFB32F6B-B192-40D8-8E4F-5645DA9B0391}" presName="composite" presStyleCnt="0"/>
      <dgm:spPr/>
    </dgm:pt>
    <dgm:pt modelId="{1F3665B2-DB46-42AB-9773-3C77731E7802}" type="pres">
      <dgm:prSet presAssocID="{BFB32F6B-B192-40D8-8E4F-5645DA9B0391}" presName="parentText" presStyleLbl="alignNode1" presStyleIdx="2" presStyleCnt="4">
        <dgm:presLayoutVars>
          <dgm:chMax val="1"/>
          <dgm:bulletEnabled val="1"/>
        </dgm:presLayoutVars>
      </dgm:prSet>
      <dgm:spPr/>
    </dgm:pt>
    <dgm:pt modelId="{D2DA3CA2-E7BE-4F47-BFD1-554797712A40}" type="pres">
      <dgm:prSet presAssocID="{BFB32F6B-B192-40D8-8E4F-5645DA9B0391}" presName="descendantText" presStyleLbl="alignAcc1" presStyleIdx="2" presStyleCnt="4">
        <dgm:presLayoutVars>
          <dgm:bulletEnabled val="1"/>
        </dgm:presLayoutVars>
      </dgm:prSet>
      <dgm:spPr/>
    </dgm:pt>
    <dgm:pt modelId="{6C0E7E62-EFA3-4EB1-8E19-0E32BC0E49CB}" type="pres">
      <dgm:prSet presAssocID="{7AFC8DCD-0DA7-4BB8-A879-63800A2CF6A6}" presName="sp" presStyleCnt="0"/>
      <dgm:spPr/>
    </dgm:pt>
    <dgm:pt modelId="{DBC14CEF-B2BC-4BE8-BAE0-EAF5FD35B264}" type="pres">
      <dgm:prSet presAssocID="{85DC1952-A04D-4B08-A206-ABBA4C18F688}" presName="composite" presStyleCnt="0"/>
      <dgm:spPr/>
    </dgm:pt>
    <dgm:pt modelId="{DD57849D-A02C-4F81-8302-0B3472E3C65B}" type="pres">
      <dgm:prSet presAssocID="{85DC1952-A04D-4B08-A206-ABBA4C18F688}" presName="parentText" presStyleLbl="alignNode1" presStyleIdx="3" presStyleCnt="4">
        <dgm:presLayoutVars>
          <dgm:chMax val="1"/>
          <dgm:bulletEnabled val="1"/>
        </dgm:presLayoutVars>
      </dgm:prSet>
      <dgm:spPr/>
    </dgm:pt>
    <dgm:pt modelId="{CE40A6E8-185E-42E0-A8B5-F11F67D5879A}" type="pres">
      <dgm:prSet presAssocID="{85DC1952-A04D-4B08-A206-ABBA4C18F688}" presName="descendantText" presStyleLbl="alignAcc1" presStyleIdx="3" presStyleCnt="4">
        <dgm:presLayoutVars>
          <dgm:bulletEnabled val="1"/>
        </dgm:presLayoutVars>
      </dgm:prSet>
      <dgm:spPr/>
    </dgm:pt>
  </dgm:ptLst>
  <dgm:cxnLst>
    <dgm:cxn modelId="{F67D1C02-94DF-4AF9-A3CA-6B6614B8F9B0}" srcId="{749D8B94-B191-418B-AE20-2C4FBFF1E34C}" destId="{BFB32F6B-B192-40D8-8E4F-5645DA9B0391}" srcOrd="2" destOrd="0" parTransId="{833DD029-5940-454F-93DC-42A41EF26A3A}" sibTransId="{7AFC8DCD-0DA7-4BB8-A879-63800A2CF6A6}"/>
    <dgm:cxn modelId="{00314E09-EF45-4106-8495-78BB0839EAC0}" type="presOf" srcId="{BFB32F6B-B192-40D8-8E4F-5645DA9B0391}" destId="{1F3665B2-DB46-42AB-9773-3C77731E7802}" srcOrd="0" destOrd="0" presId="urn:microsoft.com/office/officeart/2005/8/layout/chevron2"/>
    <dgm:cxn modelId="{A0090A0C-BF5A-4DFD-8C7A-4F95713BAA09}" srcId="{35087152-3455-4D15-81A3-E6B875ADAE03}" destId="{A99B389F-5BB3-411E-B05D-E671F3F5591E}" srcOrd="0" destOrd="0" parTransId="{013F5E3A-6250-4066-A123-4E38835A32D0}" sibTransId="{EA2131E4-B215-405B-826E-0CAABB960AC3}"/>
    <dgm:cxn modelId="{C71EDE1F-EFCA-42BC-9F8A-688DFCECA25F}" srcId="{749D8B94-B191-418B-AE20-2C4FBFF1E34C}" destId="{85DC1952-A04D-4B08-A206-ABBA4C18F688}" srcOrd="3" destOrd="0" parTransId="{09FE5CC0-FC3C-4805-9A5F-088831E93881}" sibTransId="{CB2B3C2D-FECF-40B6-8E20-19A8526D0F89}"/>
    <dgm:cxn modelId="{0B14DD24-D7E2-4955-B33D-9AB30C7FBD3C}" srcId="{749D8B94-B191-418B-AE20-2C4FBFF1E34C}" destId="{4ACA98E3-8AE3-4491-87C0-0D40E9A9A190}" srcOrd="1" destOrd="0" parTransId="{939A5707-BD0E-4180-BAE5-A156E7C55820}" sibTransId="{9C195493-3696-46CB-9996-99898B88C3B6}"/>
    <dgm:cxn modelId="{A65AC931-EEF4-441A-A1E5-6A1A45F744BF}" srcId="{BFB32F6B-B192-40D8-8E4F-5645DA9B0391}" destId="{ED6EE94E-FBD0-43AB-8421-F85B7CD22DC3}" srcOrd="0" destOrd="0" parTransId="{53363C02-4852-482A-9FEA-87470AA09030}" sibTransId="{4EB9B71E-1643-4A2E-BA8B-1DA19C07C643}"/>
    <dgm:cxn modelId="{C0BD4D52-1191-40A3-9A9A-1FCC7205284C}" srcId="{749D8B94-B191-418B-AE20-2C4FBFF1E34C}" destId="{35087152-3455-4D15-81A3-E6B875ADAE03}" srcOrd="0" destOrd="0" parTransId="{C07BA4F1-62C7-46C4-B0E9-6681A79E026B}" sibTransId="{E09EDB34-D9E5-4391-B852-C88633035DD1}"/>
    <dgm:cxn modelId="{973CDF85-7E39-4338-BC59-A03F1E71126E}" type="presOf" srcId="{186FA241-F258-4070-8004-DD25775F8585}" destId="{D4AABAE8-ED8E-48B5-8F17-33ED2559C78E}" srcOrd="0" destOrd="0" presId="urn:microsoft.com/office/officeart/2005/8/layout/chevron2"/>
    <dgm:cxn modelId="{35F46C89-4D77-494E-BE6A-06F8694D6B34}" srcId="{4ACA98E3-8AE3-4491-87C0-0D40E9A9A190}" destId="{186FA241-F258-4070-8004-DD25775F8585}" srcOrd="0" destOrd="0" parTransId="{3BC72BA0-B327-4800-96C7-1CEDDFC243ED}" sibTransId="{FBC86A08-06D9-4348-8FBE-E1E5C2AA9C65}"/>
    <dgm:cxn modelId="{20DE318D-2CC9-499E-A07F-4B0FFD27A9E3}" type="presOf" srcId="{ED6EE94E-FBD0-43AB-8421-F85B7CD22DC3}" destId="{D2DA3CA2-E7BE-4F47-BFD1-554797712A40}" srcOrd="0" destOrd="0" presId="urn:microsoft.com/office/officeart/2005/8/layout/chevron2"/>
    <dgm:cxn modelId="{44362CB0-D8A6-4324-B051-F03F4CF4CFBA}" type="presOf" srcId="{749D8B94-B191-418B-AE20-2C4FBFF1E34C}" destId="{11E0F802-1B3D-4E69-A57B-A30A4BD0FE30}" srcOrd="0" destOrd="0" presId="urn:microsoft.com/office/officeart/2005/8/layout/chevron2"/>
    <dgm:cxn modelId="{51A8F1BC-BF81-4535-A282-4081C5E4D6D5}" type="presOf" srcId="{35087152-3455-4D15-81A3-E6B875ADAE03}" destId="{FE228317-50C5-49D4-9B93-EBB4E6791261}" srcOrd="0" destOrd="0" presId="urn:microsoft.com/office/officeart/2005/8/layout/chevron2"/>
    <dgm:cxn modelId="{EC9548CB-21D8-43CB-ACA6-40DF528E4A4C}" type="presOf" srcId="{85DC1952-A04D-4B08-A206-ABBA4C18F688}" destId="{DD57849D-A02C-4F81-8302-0B3472E3C65B}" srcOrd="0" destOrd="0" presId="urn:microsoft.com/office/officeart/2005/8/layout/chevron2"/>
    <dgm:cxn modelId="{738520EB-08CA-4350-98CD-39D849BF7057}" type="presOf" srcId="{4ACA98E3-8AE3-4491-87C0-0D40E9A9A190}" destId="{5A8E4FBA-4727-42AB-8C87-EB15717ED407}" srcOrd="0" destOrd="0" presId="urn:microsoft.com/office/officeart/2005/8/layout/chevron2"/>
    <dgm:cxn modelId="{7D178DF1-C80A-4D9A-BE8E-DB705B8929E9}" type="presOf" srcId="{838A45BB-438C-4348-B8A3-5A02AF926733}" destId="{CE40A6E8-185E-42E0-A8B5-F11F67D5879A}" srcOrd="0" destOrd="0" presId="urn:microsoft.com/office/officeart/2005/8/layout/chevron2"/>
    <dgm:cxn modelId="{AD5AF6F8-A057-4D81-B781-95ACEFC4AF99}" type="presOf" srcId="{A99B389F-5BB3-411E-B05D-E671F3F5591E}" destId="{BAFB0453-3DAA-43B6-9142-0290277FC27A}" srcOrd="0" destOrd="0" presId="urn:microsoft.com/office/officeart/2005/8/layout/chevron2"/>
    <dgm:cxn modelId="{048A2AFD-528E-465E-9EA1-1E8C3CDD870E}" srcId="{85DC1952-A04D-4B08-A206-ABBA4C18F688}" destId="{838A45BB-438C-4348-B8A3-5A02AF926733}" srcOrd="0" destOrd="0" parTransId="{1C77689A-5F4E-44E7-9C42-1A6653A7406A}" sibTransId="{78938B20-AC32-4637-9AAB-AA8D3297C671}"/>
    <dgm:cxn modelId="{F00A31FF-6798-413D-A043-3971D063F9B5}" type="presParOf" srcId="{11E0F802-1B3D-4E69-A57B-A30A4BD0FE30}" destId="{AD8BB8B1-EDB0-4ED0-A7F1-D7457F04825F}" srcOrd="0" destOrd="0" presId="urn:microsoft.com/office/officeart/2005/8/layout/chevron2"/>
    <dgm:cxn modelId="{EF779385-EF9B-4B58-84F7-41830A5A8DF4}" type="presParOf" srcId="{AD8BB8B1-EDB0-4ED0-A7F1-D7457F04825F}" destId="{FE228317-50C5-49D4-9B93-EBB4E6791261}" srcOrd="0" destOrd="0" presId="urn:microsoft.com/office/officeart/2005/8/layout/chevron2"/>
    <dgm:cxn modelId="{F6C73360-EC3A-4FED-B702-5023B94A1309}" type="presParOf" srcId="{AD8BB8B1-EDB0-4ED0-A7F1-D7457F04825F}" destId="{BAFB0453-3DAA-43B6-9142-0290277FC27A}" srcOrd="1" destOrd="0" presId="urn:microsoft.com/office/officeart/2005/8/layout/chevron2"/>
    <dgm:cxn modelId="{A95D3802-9AF9-4B0F-8E5D-EA13FF1EA157}" type="presParOf" srcId="{11E0F802-1B3D-4E69-A57B-A30A4BD0FE30}" destId="{924FE101-127B-481B-9D20-DF7D57DEF0B0}" srcOrd="1" destOrd="0" presId="urn:microsoft.com/office/officeart/2005/8/layout/chevron2"/>
    <dgm:cxn modelId="{0940228A-2936-4B67-BE8E-90EC7B2C9E14}" type="presParOf" srcId="{11E0F802-1B3D-4E69-A57B-A30A4BD0FE30}" destId="{89EEB588-C958-4825-8DFD-DED2D0FD5C4A}" srcOrd="2" destOrd="0" presId="urn:microsoft.com/office/officeart/2005/8/layout/chevron2"/>
    <dgm:cxn modelId="{0BF8BF3F-1CB4-4645-B5D1-845BAC285431}" type="presParOf" srcId="{89EEB588-C958-4825-8DFD-DED2D0FD5C4A}" destId="{5A8E4FBA-4727-42AB-8C87-EB15717ED407}" srcOrd="0" destOrd="0" presId="urn:microsoft.com/office/officeart/2005/8/layout/chevron2"/>
    <dgm:cxn modelId="{28184CC7-4165-4879-A201-D9872D345ACD}" type="presParOf" srcId="{89EEB588-C958-4825-8DFD-DED2D0FD5C4A}" destId="{D4AABAE8-ED8E-48B5-8F17-33ED2559C78E}" srcOrd="1" destOrd="0" presId="urn:microsoft.com/office/officeart/2005/8/layout/chevron2"/>
    <dgm:cxn modelId="{2132C69D-D93E-4A3C-8F9A-2A8DB1708B31}" type="presParOf" srcId="{11E0F802-1B3D-4E69-A57B-A30A4BD0FE30}" destId="{296E4A2D-4848-48C5-9970-2B9E0A49D240}" srcOrd="3" destOrd="0" presId="urn:microsoft.com/office/officeart/2005/8/layout/chevron2"/>
    <dgm:cxn modelId="{051BDDE8-5CF6-4274-B877-3E37B5630BA9}" type="presParOf" srcId="{11E0F802-1B3D-4E69-A57B-A30A4BD0FE30}" destId="{26E27708-1995-49F6-9D9E-06705C0F76E1}" srcOrd="4" destOrd="0" presId="urn:microsoft.com/office/officeart/2005/8/layout/chevron2"/>
    <dgm:cxn modelId="{58625A51-0293-43CE-8962-012250968E87}" type="presParOf" srcId="{26E27708-1995-49F6-9D9E-06705C0F76E1}" destId="{1F3665B2-DB46-42AB-9773-3C77731E7802}" srcOrd="0" destOrd="0" presId="urn:microsoft.com/office/officeart/2005/8/layout/chevron2"/>
    <dgm:cxn modelId="{F13DAF26-2498-42C8-B0AE-5DEBC2F323CC}" type="presParOf" srcId="{26E27708-1995-49F6-9D9E-06705C0F76E1}" destId="{D2DA3CA2-E7BE-4F47-BFD1-554797712A40}" srcOrd="1" destOrd="0" presId="urn:microsoft.com/office/officeart/2005/8/layout/chevron2"/>
    <dgm:cxn modelId="{B4EB35C7-5897-4F3D-B89A-CEFA319F4134}" type="presParOf" srcId="{11E0F802-1B3D-4E69-A57B-A30A4BD0FE30}" destId="{6C0E7E62-EFA3-4EB1-8E19-0E32BC0E49CB}" srcOrd="5" destOrd="0" presId="urn:microsoft.com/office/officeart/2005/8/layout/chevron2"/>
    <dgm:cxn modelId="{8848EA31-706F-487E-A2D4-E8B93C352286}" type="presParOf" srcId="{11E0F802-1B3D-4E69-A57B-A30A4BD0FE30}" destId="{DBC14CEF-B2BC-4BE8-BAE0-EAF5FD35B264}" srcOrd="6" destOrd="0" presId="urn:microsoft.com/office/officeart/2005/8/layout/chevron2"/>
    <dgm:cxn modelId="{520EF9D0-F2E2-447E-B516-F80CDFB93F82}" type="presParOf" srcId="{DBC14CEF-B2BC-4BE8-BAE0-EAF5FD35B264}" destId="{DD57849D-A02C-4F81-8302-0B3472E3C65B}" srcOrd="0" destOrd="0" presId="urn:microsoft.com/office/officeart/2005/8/layout/chevron2"/>
    <dgm:cxn modelId="{BB1A146D-3C45-4EE2-9930-7E9DE182118B}" type="presParOf" srcId="{DBC14CEF-B2BC-4BE8-BAE0-EAF5FD35B264}" destId="{CE40A6E8-185E-42E0-A8B5-F11F67D5879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99369E-9EE2-47FE-A280-82640E0A7A9F}" type="doc">
      <dgm:prSet loTypeId="urn:microsoft.com/office/officeart/2005/8/layout/process4" loCatId="list" qsTypeId="urn:microsoft.com/office/officeart/2005/8/quickstyle/3d2" qsCatId="3D" csTypeId="urn:microsoft.com/office/officeart/2005/8/colors/colorful4" csCatId="colorful" phldr="1"/>
      <dgm:spPr/>
      <dgm:t>
        <a:bodyPr/>
        <a:lstStyle/>
        <a:p>
          <a:endParaRPr lang="ru-UA"/>
        </a:p>
      </dgm:t>
    </dgm:pt>
    <dgm:pt modelId="{D0F6FB10-6E27-4B17-9F05-D62545F055ED}">
      <dgm:prSet phldrT="[Текст]" custT="1"/>
      <dgm:spPr/>
      <dgm:t>
        <a:bodyPr/>
        <a:lstStyle/>
        <a:p>
          <a:r>
            <a:rPr lang="uk-UA" sz="2000" dirty="0">
              <a:solidFill>
                <a:schemeClr val="tx1"/>
              </a:solidFill>
            </a:rPr>
            <a:t>зміцнення воєнної безпеки держави, забезпечення її національних інтересів;</a:t>
          </a:r>
          <a:endParaRPr lang="ru-UA" sz="2000" b="1" dirty="0">
            <a:solidFill>
              <a:schemeClr val="tx1"/>
            </a:solidFill>
          </a:endParaRPr>
        </a:p>
      </dgm:t>
    </dgm:pt>
    <dgm:pt modelId="{78C679FC-55CC-494B-AD7C-C9F93FB880F0}" type="parTrans" cxnId="{64AE842F-8908-48AA-A3B8-4082243F5CBC}">
      <dgm:prSet/>
      <dgm:spPr/>
      <dgm:t>
        <a:bodyPr/>
        <a:lstStyle/>
        <a:p>
          <a:endParaRPr lang="ru-UA"/>
        </a:p>
      </dgm:t>
    </dgm:pt>
    <dgm:pt modelId="{37A6A19F-8663-4C46-821D-D6C60A7E8D11}" type="sibTrans" cxnId="{64AE842F-8908-48AA-A3B8-4082243F5CBC}">
      <dgm:prSet/>
      <dgm:spPr/>
      <dgm:t>
        <a:bodyPr/>
        <a:lstStyle/>
        <a:p>
          <a:endParaRPr lang="ru-UA"/>
        </a:p>
      </dgm:t>
    </dgm:pt>
    <dgm:pt modelId="{E57AD074-B3BA-4193-9193-21B59C97F32C}">
      <dgm:prSet custT="1"/>
      <dgm:spPr/>
      <dgm:t>
        <a:bodyPr/>
        <a:lstStyle/>
        <a:p>
          <a:r>
            <a:rPr lang="uk-UA" sz="1800" dirty="0">
              <a:solidFill>
                <a:schemeClr val="tx1"/>
              </a:solidFill>
            </a:rPr>
            <a:t>сприяння зміцненню воєнно-політичної і військової безпеки, стабільності в Центральноєвропейському регіоні та в Європі в цілому;</a:t>
          </a:r>
          <a:endParaRPr lang="ru-UA" sz="1800" dirty="0">
            <a:solidFill>
              <a:schemeClr val="tx1"/>
            </a:solidFill>
          </a:endParaRPr>
        </a:p>
      </dgm:t>
    </dgm:pt>
    <dgm:pt modelId="{902CD8CE-A02F-480A-B3AC-73F6CCB6BDFF}" type="parTrans" cxnId="{3C0AB31D-A0CD-4B07-9158-5826BE10B641}">
      <dgm:prSet/>
      <dgm:spPr/>
      <dgm:t>
        <a:bodyPr/>
        <a:lstStyle/>
        <a:p>
          <a:endParaRPr lang="ru-UA"/>
        </a:p>
      </dgm:t>
    </dgm:pt>
    <dgm:pt modelId="{1EAC3B54-D75B-4B54-8A0B-ECB06CD07CFF}" type="sibTrans" cxnId="{3C0AB31D-A0CD-4B07-9158-5826BE10B641}">
      <dgm:prSet/>
      <dgm:spPr/>
      <dgm:t>
        <a:bodyPr/>
        <a:lstStyle/>
        <a:p>
          <a:endParaRPr lang="ru-UA"/>
        </a:p>
      </dgm:t>
    </dgm:pt>
    <dgm:pt modelId="{CCAA2E6A-7728-40BE-A27E-937936392C95}">
      <dgm:prSet custT="1"/>
      <dgm:spPr/>
      <dgm:t>
        <a:bodyPr/>
        <a:lstStyle/>
        <a:p>
          <a:r>
            <a:rPr lang="uk-UA" sz="1200" dirty="0">
              <a:solidFill>
                <a:schemeClr val="bg1"/>
              </a:solidFill>
            </a:rPr>
            <a:t>досягнення відповідності Збройних Сил України сучасним вимогам, забезпечення спроможності її військових формувань виконувати спільно з підрозділами збройних сил інших країн завдання, що відповідають інтересам національної безпеки та міжнародним зобов’язанням України</a:t>
          </a:r>
          <a:r>
            <a:rPr lang="uk-UA" sz="1200" dirty="0">
              <a:solidFill>
                <a:schemeClr val="tx1"/>
              </a:solidFill>
            </a:rPr>
            <a:t>;</a:t>
          </a:r>
          <a:endParaRPr lang="ru-UA" sz="1200" dirty="0">
            <a:solidFill>
              <a:schemeClr val="tx1"/>
            </a:solidFill>
          </a:endParaRPr>
        </a:p>
      </dgm:t>
    </dgm:pt>
    <dgm:pt modelId="{44337488-DF8D-434B-BE20-2DCC5A37F7D8}" type="parTrans" cxnId="{AE4C5AC0-7BDD-4A06-B12B-E312822B236F}">
      <dgm:prSet/>
      <dgm:spPr/>
      <dgm:t>
        <a:bodyPr/>
        <a:lstStyle/>
        <a:p>
          <a:endParaRPr lang="ru-UA"/>
        </a:p>
      </dgm:t>
    </dgm:pt>
    <dgm:pt modelId="{A758C17A-981B-4406-A74F-85D03433B8A1}" type="sibTrans" cxnId="{AE4C5AC0-7BDD-4A06-B12B-E312822B236F}">
      <dgm:prSet/>
      <dgm:spPr/>
      <dgm:t>
        <a:bodyPr/>
        <a:lstStyle/>
        <a:p>
          <a:endParaRPr lang="ru-UA"/>
        </a:p>
      </dgm:t>
    </dgm:pt>
    <dgm:pt modelId="{DED88086-631F-4579-AACA-D3083308AB1A}">
      <dgm:prSet custT="1"/>
      <dgm:spPr/>
      <dgm:t>
        <a:bodyPr/>
        <a:lstStyle/>
        <a:p>
          <a:r>
            <a:rPr lang="uk-UA" sz="1800" dirty="0"/>
            <a:t>сприяння підвищенню науково-технічного та оборонно-промислового потенціалу України та її Збройних Сил</a:t>
          </a:r>
          <a:r>
            <a:rPr lang="uk-UA" sz="1600" dirty="0"/>
            <a:t>;</a:t>
          </a:r>
          <a:endParaRPr lang="ru-UA" sz="1600" dirty="0"/>
        </a:p>
      </dgm:t>
    </dgm:pt>
    <dgm:pt modelId="{EE6D403C-E38D-4A75-A13C-EEF0EC392DE6}" type="parTrans" cxnId="{38E0B190-2FE7-4869-BEE6-0D2A311C40EB}">
      <dgm:prSet/>
      <dgm:spPr/>
      <dgm:t>
        <a:bodyPr/>
        <a:lstStyle/>
        <a:p>
          <a:endParaRPr lang="ru-UA"/>
        </a:p>
      </dgm:t>
    </dgm:pt>
    <dgm:pt modelId="{E3FC8194-0E28-483D-B054-3A97A22CCE56}" type="sibTrans" cxnId="{38E0B190-2FE7-4869-BEE6-0D2A311C40EB}">
      <dgm:prSet/>
      <dgm:spPr/>
      <dgm:t>
        <a:bodyPr/>
        <a:lstStyle/>
        <a:p>
          <a:endParaRPr lang="ru-UA"/>
        </a:p>
      </dgm:t>
    </dgm:pt>
    <dgm:pt modelId="{18F0673D-C088-474D-97CB-DF3E638D41B1}">
      <dgm:prSet custT="1"/>
      <dgm:spPr/>
      <dgm:t>
        <a:bodyPr/>
        <a:lstStyle/>
        <a:p>
          <a:r>
            <a:rPr lang="uk-UA" sz="1800" dirty="0"/>
            <a:t>сприяння оснащенню Збройних Сил України сучасним озброєнням, військовою технікою, іншими видами військової продукції</a:t>
          </a:r>
          <a:r>
            <a:rPr lang="uk-UA" sz="1200" dirty="0"/>
            <a:t>;</a:t>
          </a:r>
          <a:endParaRPr lang="ru-UA" sz="1200" dirty="0"/>
        </a:p>
      </dgm:t>
    </dgm:pt>
    <dgm:pt modelId="{3C79028C-1173-4AA7-AD4E-A108B3B60282}" type="parTrans" cxnId="{4B13540A-B591-4E0A-9E2A-619A60B7F100}">
      <dgm:prSet/>
      <dgm:spPr/>
      <dgm:t>
        <a:bodyPr/>
        <a:lstStyle/>
        <a:p>
          <a:endParaRPr lang="ru-UA"/>
        </a:p>
      </dgm:t>
    </dgm:pt>
    <dgm:pt modelId="{93715627-09BD-405E-A653-242735D66C49}" type="sibTrans" cxnId="{4B13540A-B591-4E0A-9E2A-619A60B7F100}">
      <dgm:prSet/>
      <dgm:spPr/>
      <dgm:t>
        <a:bodyPr/>
        <a:lstStyle/>
        <a:p>
          <a:endParaRPr lang="ru-UA"/>
        </a:p>
      </dgm:t>
    </dgm:pt>
    <dgm:pt modelId="{4573A06E-20DF-4A94-B304-3A9AE9498CA0}">
      <dgm:prSet custT="1"/>
      <dgm:spPr/>
      <dgm:t>
        <a:bodyPr/>
        <a:lstStyle/>
        <a:p>
          <a:r>
            <a:rPr lang="uk-UA" sz="2000" dirty="0"/>
            <a:t>сприяння розвитку експортного потенціалу військово-промислового комплексу України. </a:t>
          </a:r>
          <a:endParaRPr lang="ru-UA" sz="2000" dirty="0"/>
        </a:p>
      </dgm:t>
    </dgm:pt>
    <dgm:pt modelId="{17B9110C-19A8-40CA-9D73-0BFB0A4B7C12}" type="parTrans" cxnId="{B37E9EA4-547A-4B23-9084-A729CC627689}">
      <dgm:prSet/>
      <dgm:spPr/>
      <dgm:t>
        <a:bodyPr/>
        <a:lstStyle/>
        <a:p>
          <a:endParaRPr lang="ru-UA"/>
        </a:p>
      </dgm:t>
    </dgm:pt>
    <dgm:pt modelId="{78E56D9C-873F-4E1C-9105-3D0F8D7211F2}" type="sibTrans" cxnId="{B37E9EA4-547A-4B23-9084-A729CC627689}">
      <dgm:prSet/>
      <dgm:spPr/>
      <dgm:t>
        <a:bodyPr/>
        <a:lstStyle/>
        <a:p>
          <a:endParaRPr lang="ru-UA"/>
        </a:p>
      </dgm:t>
    </dgm:pt>
    <dgm:pt modelId="{84286A7D-06CB-42E7-9BD3-D1DC8D047C1F}">
      <dgm:prSet phldrT="[Текст]" custT="1"/>
      <dgm:spPr/>
      <dgm:t>
        <a:bodyPr/>
        <a:lstStyle/>
        <a:p>
          <a:r>
            <a:rPr lang="uk-UA" sz="2000" dirty="0">
              <a:solidFill>
                <a:schemeClr val="tx1"/>
              </a:solidFill>
            </a:rPr>
            <a:t> створення і поширення у світі образу України та її Збройних Сил як надійного партнера з прогнозованою політикою;</a:t>
          </a:r>
          <a:endParaRPr lang="ru-UA" sz="2000" b="1" dirty="0">
            <a:solidFill>
              <a:schemeClr val="tx1"/>
            </a:solidFill>
          </a:endParaRPr>
        </a:p>
      </dgm:t>
    </dgm:pt>
    <dgm:pt modelId="{59504774-E014-44FF-B6B8-58078EA72127}" type="parTrans" cxnId="{963792A4-8689-4334-8FFD-9873A7BCC7B7}">
      <dgm:prSet/>
      <dgm:spPr/>
      <dgm:t>
        <a:bodyPr/>
        <a:lstStyle/>
        <a:p>
          <a:endParaRPr lang="ru-UA"/>
        </a:p>
      </dgm:t>
    </dgm:pt>
    <dgm:pt modelId="{C8D01492-08D1-429A-96A3-DEF411352635}" type="sibTrans" cxnId="{963792A4-8689-4334-8FFD-9873A7BCC7B7}">
      <dgm:prSet/>
      <dgm:spPr/>
      <dgm:t>
        <a:bodyPr/>
        <a:lstStyle/>
        <a:p>
          <a:endParaRPr lang="ru-UA"/>
        </a:p>
      </dgm:t>
    </dgm:pt>
    <dgm:pt modelId="{7FD48171-3BCB-4533-AB36-61459BBAAAE4}" type="pres">
      <dgm:prSet presAssocID="{6F99369E-9EE2-47FE-A280-82640E0A7A9F}" presName="Name0" presStyleCnt="0">
        <dgm:presLayoutVars>
          <dgm:dir/>
          <dgm:animLvl val="lvl"/>
          <dgm:resizeHandles val="exact"/>
        </dgm:presLayoutVars>
      </dgm:prSet>
      <dgm:spPr/>
    </dgm:pt>
    <dgm:pt modelId="{4AA24642-784C-41ED-8B31-FF3FC2B6086B}" type="pres">
      <dgm:prSet presAssocID="{4573A06E-20DF-4A94-B304-3A9AE9498CA0}" presName="boxAndChildren" presStyleCnt="0"/>
      <dgm:spPr/>
    </dgm:pt>
    <dgm:pt modelId="{11B79F00-47DD-4096-A46C-CF71D6099E35}" type="pres">
      <dgm:prSet presAssocID="{4573A06E-20DF-4A94-B304-3A9AE9498CA0}" presName="parentTextBox" presStyleLbl="node1" presStyleIdx="0" presStyleCnt="7"/>
      <dgm:spPr/>
    </dgm:pt>
    <dgm:pt modelId="{5583E0F6-B237-4568-A5D9-0AEE120BA0C8}" type="pres">
      <dgm:prSet presAssocID="{93715627-09BD-405E-A653-242735D66C49}" presName="sp" presStyleCnt="0"/>
      <dgm:spPr/>
    </dgm:pt>
    <dgm:pt modelId="{C9B4B8C1-E090-4F9C-A55F-97902857370F}" type="pres">
      <dgm:prSet presAssocID="{18F0673D-C088-474D-97CB-DF3E638D41B1}" presName="arrowAndChildren" presStyleCnt="0"/>
      <dgm:spPr/>
    </dgm:pt>
    <dgm:pt modelId="{1E19ED90-4E40-4507-AD4F-9491E58E6EEC}" type="pres">
      <dgm:prSet presAssocID="{18F0673D-C088-474D-97CB-DF3E638D41B1}" presName="parentTextArrow" presStyleLbl="node1" presStyleIdx="1" presStyleCnt="7"/>
      <dgm:spPr/>
    </dgm:pt>
    <dgm:pt modelId="{BFE59628-6E58-46C2-9FF2-E35D5FA0810B}" type="pres">
      <dgm:prSet presAssocID="{E3FC8194-0E28-483D-B054-3A97A22CCE56}" presName="sp" presStyleCnt="0"/>
      <dgm:spPr/>
    </dgm:pt>
    <dgm:pt modelId="{887D7840-0E77-4C53-B386-9578D4C10101}" type="pres">
      <dgm:prSet presAssocID="{DED88086-631F-4579-AACA-D3083308AB1A}" presName="arrowAndChildren" presStyleCnt="0"/>
      <dgm:spPr/>
    </dgm:pt>
    <dgm:pt modelId="{CDF8144B-42E3-4B66-A6A5-559F46902CD2}" type="pres">
      <dgm:prSet presAssocID="{DED88086-631F-4579-AACA-D3083308AB1A}" presName="parentTextArrow" presStyleLbl="node1" presStyleIdx="2" presStyleCnt="7"/>
      <dgm:spPr/>
    </dgm:pt>
    <dgm:pt modelId="{0D192984-18BB-4F46-8AFF-D3796D3A2C0D}" type="pres">
      <dgm:prSet presAssocID="{A758C17A-981B-4406-A74F-85D03433B8A1}" presName="sp" presStyleCnt="0"/>
      <dgm:spPr/>
    </dgm:pt>
    <dgm:pt modelId="{22E34E5C-0421-4510-B376-D1AE1F249A9B}" type="pres">
      <dgm:prSet presAssocID="{CCAA2E6A-7728-40BE-A27E-937936392C95}" presName="arrowAndChildren" presStyleCnt="0"/>
      <dgm:spPr/>
    </dgm:pt>
    <dgm:pt modelId="{3F6BFF56-B085-4CE6-90BE-8D9313CF6DCD}" type="pres">
      <dgm:prSet presAssocID="{CCAA2E6A-7728-40BE-A27E-937936392C95}" presName="parentTextArrow" presStyleLbl="node1" presStyleIdx="3" presStyleCnt="7" custScaleY="127742"/>
      <dgm:spPr/>
    </dgm:pt>
    <dgm:pt modelId="{0EBB5E44-9749-4750-AAC8-065F07571E04}" type="pres">
      <dgm:prSet presAssocID="{1EAC3B54-D75B-4B54-8A0B-ECB06CD07CFF}" presName="sp" presStyleCnt="0"/>
      <dgm:spPr/>
    </dgm:pt>
    <dgm:pt modelId="{45CA1EE5-8A6F-4613-8057-D2C4B35843F6}" type="pres">
      <dgm:prSet presAssocID="{E57AD074-B3BA-4193-9193-21B59C97F32C}" presName="arrowAndChildren" presStyleCnt="0"/>
      <dgm:spPr/>
    </dgm:pt>
    <dgm:pt modelId="{AC22ACA8-2C72-401C-A0EA-61D81A7E584E}" type="pres">
      <dgm:prSet presAssocID="{E57AD074-B3BA-4193-9193-21B59C97F32C}" presName="parentTextArrow" presStyleLbl="node1" presStyleIdx="4" presStyleCnt="7"/>
      <dgm:spPr/>
    </dgm:pt>
    <dgm:pt modelId="{B3BC3283-E099-413A-9017-0CAF2F93CE86}" type="pres">
      <dgm:prSet presAssocID="{C8D01492-08D1-429A-96A3-DEF411352635}" presName="sp" presStyleCnt="0"/>
      <dgm:spPr/>
    </dgm:pt>
    <dgm:pt modelId="{1475950F-CD7C-436A-946B-D952247FD55B}" type="pres">
      <dgm:prSet presAssocID="{84286A7D-06CB-42E7-9BD3-D1DC8D047C1F}" presName="arrowAndChildren" presStyleCnt="0"/>
      <dgm:spPr/>
    </dgm:pt>
    <dgm:pt modelId="{2BAA995C-BA09-4DC2-98A4-8B16FB2F89B6}" type="pres">
      <dgm:prSet presAssocID="{84286A7D-06CB-42E7-9BD3-D1DC8D047C1F}" presName="parentTextArrow" presStyleLbl="node1" presStyleIdx="5" presStyleCnt="7"/>
      <dgm:spPr/>
    </dgm:pt>
    <dgm:pt modelId="{86AFF77D-AA12-4E60-B70F-C5B5E761DD99}" type="pres">
      <dgm:prSet presAssocID="{37A6A19F-8663-4C46-821D-D6C60A7E8D11}" presName="sp" presStyleCnt="0"/>
      <dgm:spPr/>
    </dgm:pt>
    <dgm:pt modelId="{DF34A220-028D-4440-821C-11C75A92300F}" type="pres">
      <dgm:prSet presAssocID="{D0F6FB10-6E27-4B17-9F05-D62545F055ED}" presName="arrowAndChildren" presStyleCnt="0"/>
      <dgm:spPr/>
    </dgm:pt>
    <dgm:pt modelId="{4BF49818-3DE4-408D-8B4B-DFE4B8CC6B12}" type="pres">
      <dgm:prSet presAssocID="{D0F6FB10-6E27-4B17-9F05-D62545F055ED}" presName="parentTextArrow" presStyleLbl="node1" presStyleIdx="6" presStyleCnt="7" custScaleY="141366" custLinFactNeighborY="2314"/>
      <dgm:spPr/>
    </dgm:pt>
  </dgm:ptLst>
  <dgm:cxnLst>
    <dgm:cxn modelId="{4B13540A-B591-4E0A-9E2A-619A60B7F100}" srcId="{6F99369E-9EE2-47FE-A280-82640E0A7A9F}" destId="{18F0673D-C088-474D-97CB-DF3E638D41B1}" srcOrd="5" destOrd="0" parTransId="{3C79028C-1173-4AA7-AD4E-A108B3B60282}" sibTransId="{93715627-09BD-405E-A653-242735D66C49}"/>
    <dgm:cxn modelId="{3C0AB31D-A0CD-4B07-9158-5826BE10B641}" srcId="{6F99369E-9EE2-47FE-A280-82640E0A7A9F}" destId="{E57AD074-B3BA-4193-9193-21B59C97F32C}" srcOrd="2" destOrd="0" parTransId="{902CD8CE-A02F-480A-B3AC-73F6CCB6BDFF}" sibTransId="{1EAC3B54-D75B-4B54-8A0B-ECB06CD07CFF}"/>
    <dgm:cxn modelId="{470B2A28-296F-429F-AF35-49C101DE8AD3}" type="presOf" srcId="{6F99369E-9EE2-47FE-A280-82640E0A7A9F}" destId="{7FD48171-3BCB-4533-AB36-61459BBAAAE4}" srcOrd="0" destOrd="0" presId="urn:microsoft.com/office/officeart/2005/8/layout/process4"/>
    <dgm:cxn modelId="{64AE842F-8908-48AA-A3B8-4082243F5CBC}" srcId="{6F99369E-9EE2-47FE-A280-82640E0A7A9F}" destId="{D0F6FB10-6E27-4B17-9F05-D62545F055ED}" srcOrd="0" destOrd="0" parTransId="{78C679FC-55CC-494B-AD7C-C9F93FB880F0}" sibTransId="{37A6A19F-8663-4C46-821D-D6C60A7E8D11}"/>
    <dgm:cxn modelId="{6533AE37-32BF-452A-8C55-FE7B5D2A919E}" type="presOf" srcId="{84286A7D-06CB-42E7-9BD3-D1DC8D047C1F}" destId="{2BAA995C-BA09-4DC2-98A4-8B16FB2F89B6}" srcOrd="0" destOrd="0" presId="urn:microsoft.com/office/officeart/2005/8/layout/process4"/>
    <dgm:cxn modelId="{DD21E237-499C-4955-A89F-F247AE1AE1E2}" type="presOf" srcId="{18F0673D-C088-474D-97CB-DF3E638D41B1}" destId="{1E19ED90-4E40-4507-AD4F-9491E58E6EEC}" srcOrd="0" destOrd="0" presId="urn:microsoft.com/office/officeart/2005/8/layout/process4"/>
    <dgm:cxn modelId="{3F9ADE7F-441C-4F4A-A6D8-2FF3269D2E8A}" type="presOf" srcId="{E57AD074-B3BA-4193-9193-21B59C97F32C}" destId="{AC22ACA8-2C72-401C-A0EA-61D81A7E584E}" srcOrd="0" destOrd="0" presId="urn:microsoft.com/office/officeart/2005/8/layout/process4"/>
    <dgm:cxn modelId="{38E0B190-2FE7-4869-BEE6-0D2A311C40EB}" srcId="{6F99369E-9EE2-47FE-A280-82640E0A7A9F}" destId="{DED88086-631F-4579-AACA-D3083308AB1A}" srcOrd="4" destOrd="0" parTransId="{EE6D403C-E38D-4A75-A13C-EEF0EC392DE6}" sibTransId="{E3FC8194-0E28-483D-B054-3A97A22CCE56}"/>
    <dgm:cxn modelId="{963792A4-8689-4334-8FFD-9873A7BCC7B7}" srcId="{6F99369E-9EE2-47FE-A280-82640E0A7A9F}" destId="{84286A7D-06CB-42E7-9BD3-D1DC8D047C1F}" srcOrd="1" destOrd="0" parTransId="{59504774-E014-44FF-B6B8-58078EA72127}" sibTransId="{C8D01492-08D1-429A-96A3-DEF411352635}"/>
    <dgm:cxn modelId="{B37E9EA4-547A-4B23-9084-A729CC627689}" srcId="{6F99369E-9EE2-47FE-A280-82640E0A7A9F}" destId="{4573A06E-20DF-4A94-B304-3A9AE9498CA0}" srcOrd="6" destOrd="0" parTransId="{17B9110C-19A8-40CA-9D73-0BFB0A4B7C12}" sibTransId="{78E56D9C-873F-4E1C-9105-3D0F8D7211F2}"/>
    <dgm:cxn modelId="{EA2F26A9-484B-487E-8F84-D9C30D189E50}" type="presOf" srcId="{4573A06E-20DF-4A94-B304-3A9AE9498CA0}" destId="{11B79F00-47DD-4096-A46C-CF71D6099E35}" srcOrd="0" destOrd="0" presId="urn:microsoft.com/office/officeart/2005/8/layout/process4"/>
    <dgm:cxn modelId="{BBF038AA-1661-47EE-82E2-0CBD2DD328C4}" type="presOf" srcId="{D0F6FB10-6E27-4B17-9F05-D62545F055ED}" destId="{4BF49818-3DE4-408D-8B4B-DFE4B8CC6B12}" srcOrd="0" destOrd="0" presId="urn:microsoft.com/office/officeart/2005/8/layout/process4"/>
    <dgm:cxn modelId="{AE4C5AC0-7BDD-4A06-B12B-E312822B236F}" srcId="{6F99369E-9EE2-47FE-A280-82640E0A7A9F}" destId="{CCAA2E6A-7728-40BE-A27E-937936392C95}" srcOrd="3" destOrd="0" parTransId="{44337488-DF8D-434B-BE20-2DCC5A37F7D8}" sibTransId="{A758C17A-981B-4406-A74F-85D03433B8A1}"/>
    <dgm:cxn modelId="{BF98E2E3-D69C-48AA-A3ED-F7982A15C519}" type="presOf" srcId="{DED88086-631F-4579-AACA-D3083308AB1A}" destId="{CDF8144B-42E3-4B66-A6A5-559F46902CD2}" srcOrd="0" destOrd="0" presId="urn:microsoft.com/office/officeart/2005/8/layout/process4"/>
    <dgm:cxn modelId="{F99E08ED-AC10-41E1-B35D-6513403A48BB}" type="presOf" srcId="{CCAA2E6A-7728-40BE-A27E-937936392C95}" destId="{3F6BFF56-B085-4CE6-90BE-8D9313CF6DCD}" srcOrd="0" destOrd="0" presId="urn:microsoft.com/office/officeart/2005/8/layout/process4"/>
    <dgm:cxn modelId="{4ABE0342-A43A-4EC7-A898-1102A3940B21}" type="presParOf" srcId="{7FD48171-3BCB-4533-AB36-61459BBAAAE4}" destId="{4AA24642-784C-41ED-8B31-FF3FC2B6086B}" srcOrd="0" destOrd="0" presId="urn:microsoft.com/office/officeart/2005/8/layout/process4"/>
    <dgm:cxn modelId="{26403FDF-3A5C-4478-891F-2F96814B2466}" type="presParOf" srcId="{4AA24642-784C-41ED-8B31-FF3FC2B6086B}" destId="{11B79F00-47DD-4096-A46C-CF71D6099E35}" srcOrd="0" destOrd="0" presId="urn:microsoft.com/office/officeart/2005/8/layout/process4"/>
    <dgm:cxn modelId="{13640F93-61BB-4781-A45B-994BC069A461}" type="presParOf" srcId="{7FD48171-3BCB-4533-AB36-61459BBAAAE4}" destId="{5583E0F6-B237-4568-A5D9-0AEE120BA0C8}" srcOrd="1" destOrd="0" presId="urn:microsoft.com/office/officeart/2005/8/layout/process4"/>
    <dgm:cxn modelId="{5BF8127C-D961-429C-AF01-82885F9B55FA}" type="presParOf" srcId="{7FD48171-3BCB-4533-AB36-61459BBAAAE4}" destId="{C9B4B8C1-E090-4F9C-A55F-97902857370F}" srcOrd="2" destOrd="0" presId="urn:microsoft.com/office/officeart/2005/8/layout/process4"/>
    <dgm:cxn modelId="{09ECE308-39CC-4834-B8AF-4B8CAC01DB10}" type="presParOf" srcId="{C9B4B8C1-E090-4F9C-A55F-97902857370F}" destId="{1E19ED90-4E40-4507-AD4F-9491E58E6EEC}" srcOrd="0" destOrd="0" presId="urn:microsoft.com/office/officeart/2005/8/layout/process4"/>
    <dgm:cxn modelId="{C530D1EF-57A4-4DD2-94CD-473BD5A8A24F}" type="presParOf" srcId="{7FD48171-3BCB-4533-AB36-61459BBAAAE4}" destId="{BFE59628-6E58-46C2-9FF2-E35D5FA0810B}" srcOrd="3" destOrd="0" presId="urn:microsoft.com/office/officeart/2005/8/layout/process4"/>
    <dgm:cxn modelId="{2A1A16A3-12FF-4B15-BB25-C78AE3C210CC}" type="presParOf" srcId="{7FD48171-3BCB-4533-AB36-61459BBAAAE4}" destId="{887D7840-0E77-4C53-B386-9578D4C10101}" srcOrd="4" destOrd="0" presId="urn:microsoft.com/office/officeart/2005/8/layout/process4"/>
    <dgm:cxn modelId="{FE09131A-C228-4514-898B-7FF5E3C2CE1F}" type="presParOf" srcId="{887D7840-0E77-4C53-B386-9578D4C10101}" destId="{CDF8144B-42E3-4B66-A6A5-559F46902CD2}" srcOrd="0" destOrd="0" presId="urn:microsoft.com/office/officeart/2005/8/layout/process4"/>
    <dgm:cxn modelId="{FB901917-9593-45F5-BE9D-B80790661223}" type="presParOf" srcId="{7FD48171-3BCB-4533-AB36-61459BBAAAE4}" destId="{0D192984-18BB-4F46-8AFF-D3796D3A2C0D}" srcOrd="5" destOrd="0" presId="urn:microsoft.com/office/officeart/2005/8/layout/process4"/>
    <dgm:cxn modelId="{9BD24D1D-F7AF-4CB3-9C19-9AE3594A1046}" type="presParOf" srcId="{7FD48171-3BCB-4533-AB36-61459BBAAAE4}" destId="{22E34E5C-0421-4510-B376-D1AE1F249A9B}" srcOrd="6" destOrd="0" presId="urn:microsoft.com/office/officeart/2005/8/layout/process4"/>
    <dgm:cxn modelId="{4DDD7A99-6154-4497-BD6F-90FA12C10D9F}" type="presParOf" srcId="{22E34E5C-0421-4510-B376-D1AE1F249A9B}" destId="{3F6BFF56-B085-4CE6-90BE-8D9313CF6DCD}" srcOrd="0" destOrd="0" presId="urn:microsoft.com/office/officeart/2005/8/layout/process4"/>
    <dgm:cxn modelId="{09FB21C2-EBDF-49FC-823B-C20FFF3A2CF9}" type="presParOf" srcId="{7FD48171-3BCB-4533-AB36-61459BBAAAE4}" destId="{0EBB5E44-9749-4750-AAC8-065F07571E04}" srcOrd="7" destOrd="0" presId="urn:microsoft.com/office/officeart/2005/8/layout/process4"/>
    <dgm:cxn modelId="{27D80910-DB92-4CFF-869D-52E6879B9489}" type="presParOf" srcId="{7FD48171-3BCB-4533-AB36-61459BBAAAE4}" destId="{45CA1EE5-8A6F-4613-8057-D2C4B35843F6}" srcOrd="8" destOrd="0" presId="urn:microsoft.com/office/officeart/2005/8/layout/process4"/>
    <dgm:cxn modelId="{D3D4E75A-D542-4FA2-88B0-2391397AA88B}" type="presParOf" srcId="{45CA1EE5-8A6F-4613-8057-D2C4B35843F6}" destId="{AC22ACA8-2C72-401C-A0EA-61D81A7E584E}" srcOrd="0" destOrd="0" presId="urn:microsoft.com/office/officeart/2005/8/layout/process4"/>
    <dgm:cxn modelId="{823ABCBE-1CB7-49F4-99D8-26B2853A0CEF}" type="presParOf" srcId="{7FD48171-3BCB-4533-AB36-61459BBAAAE4}" destId="{B3BC3283-E099-413A-9017-0CAF2F93CE86}" srcOrd="9" destOrd="0" presId="urn:microsoft.com/office/officeart/2005/8/layout/process4"/>
    <dgm:cxn modelId="{48EB3BBF-3F0D-4760-BBF6-AE0456F4E1DA}" type="presParOf" srcId="{7FD48171-3BCB-4533-AB36-61459BBAAAE4}" destId="{1475950F-CD7C-436A-946B-D952247FD55B}" srcOrd="10" destOrd="0" presId="urn:microsoft.com/office/officeart/2005/8/layout/process4"/>
    <dgm:cxn modelId="{AF6D726C-B75A-40C6-880D-927AD8C4A595}" type="presParOf" srcId="{1475950F-CD7C-436A-946B-D952247FD55B}" destId="{2BAA995C-BA09-4DC2-98A4-8B16FB2F89B6}" srcOrd="0" destOrd="0" presId="urn:microsoft.com/office/officeart/2005/8/layout/process4"/>
    <dgm:cxn modelId="{66284F30-7E04-45C0-8509-0B44A90DFAB3}" type="presParOf" srcId="{7FD48171-3BCB-4533-AB36-61459BBAAAE4}" destId="{86AFF77D-AA12-4E60-B70F-C5B5E761DD99}" srcOrd="11" destOrd="0" presId="urn:microsoft.com/office/officeart/2005/8/layout/process4"/>
    <dgm:cxn modelId="{CFB1A307-1A74-4CA7-B7CE-578B55B4BF23}" type="presParOf" srcId="{7FD48171-3BCB-4533-AB36-61459BBAAAE4}" destId="{DF34A220-028D-4440-821C-11C75A92300F}" srcOrd="12" destOrd="0" presId="urn:microsoft.com/office/officeart/2005/8/layout/process4"/>
    <dgm:cxn modelId="{11A2D27C-1281-4A19-90FA-B655DEC437E1}" type="presParOf" srcId="{DF34A220-028D-4440-821C-11C75A92300F}" destId="{4BF49818-3DE4-408D-8B4B-DFE4B8CC6B1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AEFE6A-6F93-43DB-A9BE-F1B186290891}" type="doc">
      <dgm:prSet loTypeId="urn:microsoft.com/office/officeart/2005/8/layout/vList3" loCatId="list" qsTypeId="urn:microsoft.com/office/officeart/2005/8/quickstyle/3d2" qsCatId="3D" csTypeId="urn:microsoft.com/office/officeart/2005/8/colors/colorful1" csCatId="colorful" phldr="1"/>
      <dgm:spPr/>
    </dgm:pt>
    <dgm:pt modelId="{B37E1E43-EA3D-4C75-A413-89DFA1BE3237}">
      <dgm:prSet phldrT="[Текст]" custT="1"/>
      <dgm:spPr/>
      <dgm:t>
        <a:bodyPr/>
        <a:lstStyle/>
        <a:p>
          <a:r>
            <a:rPr lang="uk-UA" sz="1700" dirty="0">
              <a:latin typeface="Times New Roman" panose="02020603050405020304" pitchFamily="18" charset="0"/>
              <a:cs typeface="Times New Roman" panose="02020603050405020304" pitchFamily="18" charset="0"/>
            </a:rPr>
            <a:t>участь України в розробці та проведенні спільних з іншими державами заходів щодо запобігання виникненню конфліктів воєнного характеру, які можуть мати негативні наслідки для безпеки України;</a:t>
          </a:r>
          <a:endParaRPr lang="ru-UA" sz="1700" dirty="0">
            <a:latin typeface="Times New Roman" panose="02020603050405020304" pitchFamily="18" charset="0"/>
            <a:cs typeface="Times New Roman" panose="02020603050405020304" pitchFamily="18" charset="0"/>
          </a:endParaRPr>
        </a:p>
      </dgm:t>
    </dgm:pt>
    <dgm:pt modelId="{F3CD081E-2BA9-4203-A18F-B0A8138EF06D}" type="parTrans" cxnId="{98459FDA-FB38-4A42-858B-4E601A9DD2FC}">
      <dgm:prSet/>
      <dgm:spPr/>
      <dgm:t>
        <a:bodyPr/>
        <a:lstStyle/>
        <a:p>
          <a:endParaRPr lang="ru-UA"/>
        </a:p>
      </dgm:t>
    </dgm:pt>
    <dgm:pt modelId="{BF7BE453-DA72-4D40-9DEE-E31A1A6306F0}" type="sibTrans" cxnId="{98459FDA-FB38-4A42-858B-4E601A9DD2FC}">
      <dgm:prSet/>
      <dgm:spPr/>
      <dgm:t>
        <a:bodyPr/>
        <a:lstStyle/>
        <a:p>
          <a:endParaRPr lang="ru-UA"/>
        </a:p>
      </dgm:t>
    </dgm:pt>
    <dgm:pt modelId="{CC5A256E-9DBD-4867-8C18-4DA64ACD6ECE}">
      <dgm:prSet phldrT="[Текст]" custT="1"/>
      <dgm:spPr/>
      <dgm:t>
        <a:bodyPr/>
        <a:lstStyle/>
        <a:p>
          <a:r>
            <a:rPr lang="uk-UA" sz="1700" dirty="0">
              <a:solidFill>
                <a:sysClr val="windowText" lastClr="000000"/>
              </a:solidFill>
              <a:latin typeface="Times New Roman" panose="02020603050405020304" pitchFamily="18" charset="0"/>
              <a:cs typeface="Times New Roman" panose="02020603050405020304" pitchFamily="18" charset="0"/>
            </a:rPr>
            <a:t>установлення та розвиток дружніх і взаємовигідних партнерських відносин зі збройними силами інших держав;</a:t>
          </a:r>
          <a:endParaRPr lang="ru-UA" sz="1700" dirty="0">
            <a:solidFill>
              <a:sysClr val="windowText" lastClr="000000"/>
            </a:solidFill>
            <a:latin typeface="Times New Roman" panose="02020603050405020304" pitchFamily="18" charset="0"/>
            <a:cs typeface="Times New Roman" panose="02020603050405020304" pitchFamily="18" charset="0"/>
          </a:endParaRPr>
        </a:p>
      </dgm:t>
    </dgm:pt>
    <dgm:pt modelId="{299B402C-8129-4844-A592-25515E918046}" type="parTrans" cxnId="{30AD6E4E-070C-4F19-8E5E-08E225F16BF8}">
      <dgm:prSet/>
      <dgm:spPr/>
      <dgm:t>
        <a:bodyPr/>
        <a:lstStyle/>
        <a:p>
          <a:endParaRPr lang="ru-UA"/>
        </a:p>
      </dgm:t>
    </dgm:pt>
    <dgm:pt modelId="{1A68FBE7-104E-4C44-8F24-81FB00B6EF89}" type="sibTrans" cxnId="{30AD6E4E-070C-4F19-8E5E-08E225F16BF8}">
      <dgm:prSet/>
      <dgm:spPr/>
      <dgm:t>
        <a:bodyPr/>
        <a:lstStyle/>
        <a:p>
          <a:endParaRPr lang="ru-UA"/>
        </a:p>
      </dgm:t>
    </dgm:pt>
    <dgm:pt modelId="{5A093A0D-AC15-4523-B142-F59378593F6E}">
      <dgm:prSet custT="1"/>
      <dgm:spPr/>
      <dgm:t>
        <a:bodyPr/>
        <a:lstStyle/>
        <a:p>
          <a:r>
            <a:rPr lang="uk-UA" sz="1700" dirty="0">
              <a:latin typeface="Times New Roman" panose="02020603050405020304" pitchFamily="18" charset="0"/>
              <a:cs typeface="Times New Roman" panose="02020603050405020304" pitchFamily="18" charset="0"/>
            </a:rPr>
            <a:t>забезпечення виконання міжнародних зобов’язань України в галузі контролю над озброєннями, проведення заходів, спрямованих на розширення консультацій і діалогу щодо інцидентів військового характеру тощо;</a:t>
          </a:r>
          <a:endParaRPr lang="ru-UA" sz="1700" dirty="0">
            <a:latin typeface="Times New Roman" panose="02020603050405020304" pitchFamily="18" charset="0"/>
            <a:cs typeface="Times New Roman" panose="02020603050405020304" pitchFamily="18" charset="0"/>
          </a:endParaRPr>
        </a:p>
      </dgm:t>
    </dgm:pt>
    <dgm:pt modelId="{6ACE9D6F-58FB-4B81-81B2-C39168753FF8}" type="parTrans" cxnId="{74C134D5-2EF7-4AE6-9636-7411E7DADEF3}">
      <dgm:prSet/>
      <dgm:spPr/>
      <dgm:t>
        <a:bodyPr/>
        <a:lstStyle/>
        <a:p>
          <a:endParaRPr lang="ru-UA"/>
        </a:p>
      </dgm:t>
    </dgm:pt>
    <dgm:pt modelId="{119C18E9-3559-4580-9950-B0E865D06DE5}" type="sibTrans" cxnId="{74C134D5-2EF7-4AE6-9636-7411E7DADEF3}">
      <dgm:prSet/>
      <dgm:spPr/>
      <dgm:t>
        <a:bodyPr/>
        <a:lstStyle/>
        <a:p>
          <a:endParaRPr lang="ru-UA"/>
        </a:p>
      </dgm:t>
    </dgm:pt>
    <dgm:pt modelId="{023AA8FE-50A1-4D3B-96A2-A944186D48C3}">
      <dgm:prSet custT="1"/>
      <dgm:spPr/>
      <dgm:t>
        <a:bodyPr/>
        <a:lstStyle/>
        <a:p>
          <a:r>
            <a:rPr lang="uk-UA" sz="1700" dirty="0">
              <a:solidFill>
                <a:schemeClr val="tx1"/>
              </a:solidFill>
              <a:latin typeface="Times New Roman" panose="02020603050405020304" pitchFamily="18" charset="0"/>
              <a:cs typeface="Times New Roman" panose="02020603050405020304" pitchFamily="18" charset="0"/>
            </a:rPr>
            <a:t>сприяння створенню довкола України надійної смуги миру і стабільності; підвищення прозорості шляхом обміну інформацією про збройні сили з іншими країнами, забезпечення політичного, демократичного контролю над збройними силами;</a:t>
          </a:r>
          <a:endParaRPr lang="ru-UA" sz="1700" dirty="0">
            <a:solidFill>
              <a:schemeClr val="tx1"/>
            </a:solidFill>
            <a:latin typeface="Times New Roman" panose="02020603050405020304" pitchFamily="18" charset="0"/>
            <a:cs typeface="Times New Roman" panose="02020603050405020304" pitchFamily="18" charset="0"/>
          </a:endParaRPr>
        </a:p>
      </dgm:t>
    </dgm:pt>
    <dgm:pt modelId="{B821DD19-5FE1-414B-A55F-6A9E5BB1CB39}" type="parTrans" cxnId="{D73F0A04-A533-4EFA-80D0-821B6CB7E4A6}">
      <dgm:prSet/>
      <dgm:spPr/>
      <dgm:t>
        <a:bodyPr/>
        <a:lstStyle/>
        <a:p>
          <a:endParaRPr lang="ru-UA"/>
        </a:p>
      </dgm:t>
    </dgm:pt>
    <dgm:pt modelId="{CAA2CDE8-5A6F-4352-BF35-305C2BCC3411}" type="sibTrans" cxnId="{D73F0A04-A533-4EFA-80D0-821B6CB7E4A6}">
      <dgm:prSet/>
      <dgm:spPr/>
      <dgm:t>
        <a:bodyPr/>
        <a:lstStyle/>
        <a:p>
          <a:endParaRPr lang="ru-UA"/>
        </a:p>
      </dgm:t>
    </dgm:pt>
    <dgm:pt modelId="{D63EA85A-B44E-4ED8-8038-2F82BDDA7EEF}">
      <dgm:prSet custT="1"/>
      <dgm:spPr/>
      <dgm:t>
        <a:bodyPr/>
        <a:lstStyle/>
        <a:p>
          <a:r>
            <a:rPr lang="uk-UA" sz="1700" dirty="0">
              <a:latin typeface="Times New Roman" panose="02020603050405020304" pitchFamily="18" charset="0"/>
              <a:cs typeface="Times New Roman" panose="02020603050405020304" pitchFamily="18" charset="0"/>
            </a:rPr>
            <a:t>визначення та обґрунтування воєнно-політичної доцільності участі Збройних Сил України в міжнародних миротворчих, гуманітарних, пошуково-рятувальних та інших операціях.</a:t>
          </a:r>
          <a:endParaRPr lang="ru-UA" sz="1700" dirty="0">
            <a:latin typeface="Times New Roman" panose="02020603050405020304" pitchFamily="18" charset="0"/>
            <a:cs typeface="Times New Roman" panose="02020603050405020304" pitchFamily="18" charset="0"/>
          </a:endParaRPr>
        </a:p>
      </dgm:t>
    </dgm:pt>
    <dgm:pt modelId="{7EEA1661-3BBE-41DA-9635-39203CC292F6}" type="parTrans" cxnId="{A084B871-0907-498D-906F-2614ADB7EA74}">
      <dgm:prSet/>
      <dgm:spPr/>
      <dgm:t>
        <a:bodyPr/>
        <a:lstStyle/>
        <a:p>
          <a:endParaRPr lang="ru-UA"/>
        </a:p>
      </dgm:t>
    </dgm:pt>
    <dgm:pt modelId="{58522873-AAB2-45ED-8D0B-4EF90938DA16}" type="sibTrans" cxnId="{A084B871-0907-498D-906F-2614ADB7EA74}">
      <dgm:prSet/>
      <dgm:spPr/>
      <dgm:t>
        <a:bodyPr/>
        <a:lstStyle/>
        <a:p>
          <a:endParaRPr lang="ru-UA"/>
        </a:p>
      </dgm:t>
    </dgm:pt>
    <dgm:pt modelId="{7D016BB9-85A0-4097-B070-EC71F4CFF45A}">
      <dgm:prSet custT="1"/>
      <dgm:spPr/>
      <dgm:t>
        <a:bodyPr/>
        <a:lstStyle/>
        <a:p>
          <a:r>
            <a:rPr lang="uk-UA" sz="1700" dirty="0">
              <a:solidFill>
                <a:schemeClr val="tx1"/>
              </a:solidFill>
              <a:latin typeface="Times New Roman" panose="02020603050405020304" pitchFamily="18" charset="0"/>
              <a:cs typeface="Times New Roman" panose="02020603050405020304" pitchFamily="18" charset="0"/>
            </a:rPr>
            <a:t> забезпечення гарантій безпеки України від зовнішніх воєнних викликів і загроз, дійової підтримки України від міжнародних організацій та інших країн у разі посягання з боку будь-якої держави на її територіальну цілісність;</a:t>
          </a:r>
          <a:endParaRPr lang="ru-UA" sz="1700" dirty="0">
            <a:solidFill>
              <a:schemeClr val="tx1"/>
            </a:solidFill>
            <a:latin typeface="Times New Roman" panose="02020603050405020304" pitchFamily="18" charset="0"/>
            <a:cs typeface="Times New Roman" panose="02020603050405020304" pitchFamily="18" charset="0"/>
          </a:endParaRPr>
        </a:p>
      </dgm:t>
    </dgm:pt>
    <dgm:pt modelId="{436CC970-840B-46AB-8CD1-B4E074F93BFB}" type="parTrans" cxnId="{61A57672-2F96-4387-9A97-9584B5225E10}">
      <dgm:prSet/>
      <dgm:spPr/>
      <dgm:t>
        <a:bodyPr/>
        <a:lstStyle/>
        <a:p>
          <a:endParaRPr lang="ru-UA"/>
        </a:p>
      </dgm:t>
    </dgm:pt>
    <dgm:pt modelId="{25520100-8F36-4E92-AF5A-DCD23D89E103}" type="sibTrans" cxnId="{61A57672-2F96-4387-9A97-9584B5225E10}">
      <dgm:prSet/>
      <dgm:spPr/>
      <dgm:t>
        <a:bodyPr/>
        <a:lstStyle/>
        <a:p>
          <a:endParaRPr lang="ru-UA"/>
        </a:p>
      </dgm:t>
    </dgm:pt>
    <dgm:pt modelId="{9AC2BC7A-D131-4D05-942B-DEB83592E4AB}" type="pres">
      <dgm:prSet presAssocID="{07AEFE6A-6F93-43DB-A9BE-F1B186290891}" presName="linearFlow" presStyleCnt="0">
        <dgm:presLayoutVars>
          <dgm:dir/>
          <dgm:resizeHandles val="exact"/>
        </dgm:presLayoutVars>
      </dgm:prSet>
      <dgm:spPr/>
    </dgm:pt>
    <dgm:pt modelId="{E0AB6C56-ACD1-4F56-A7B2-0D511F26CADB}" type="pres">
      <dgm:prSet presAssocID="{B37E1E43-EA3D-4C75-A413-89DFA1BE3237}" presName="composite" presStyleCnt="0"/>
      <dgm:spPr/>
    </dgm:pt>
    <dgm:pt modelId="{25211994-DF72-40DA-AB5B-EE7469CF0010}" type="pres">
      <dgm:prSet presAssocID="{B37E1E43-EA3D-4C75-A413-89DFA1BE3237}" presName="imgShp" presStyleLbl="fgImgPlace1" presStyleIdx="0" presStyleCnt="6"/>
      <dgm:spPr>
        <a:blipFill rotWithShape="1">
          <a:blip xmlns:r="http://schemas.openxmlformats.org/officeDocument/2006/relationships" r:embed="rId1"/>
          <a:srcRect/>
          <a:stretch>
            <a:fillRect l="-25000" r="-25000"/>
          </a:stretch>
        </a:blipFill>
      </dgm:spPr>
    </dgm:pt>
    <dgm:pt modelId="{55A854CA-4461-4E6E-9F86-44DD0D973207}" type="pres">
      <dgm:prSet presAssocID="{B37E1E43-EA3D-4C75-A413-89DFA1BE3237}" presName="txShp" presStyleLbl="node1" presStyleIdx="0" presStyleCnt="6" custScaleY="145014">
        <dgm:presLayoutVars>
          <dgm:bulletEnabled val="1"/>
        </dgm:presLayoutVars>
      </dgm:prSet>
      <dgm:spPr/>
    </dgm:pt>
    <dgm:pt modelId="{74894055-F0A3-49E3-8CDA-6EF0F0F1C2EA}" type="pres">
      <dgm:prSet presAssocID="{BF7BE453-DA72-4D40-9DEE-E31A1A6306F0}" presName="spacing" presStyleCnt="0"/>
      <dgm:spPr/>
    </dgm:pt>
    <dgm:pt modelId="{D7E57619-81A0-4112-802F-E6EDD98EA2DC}" type="pres">
      <dgm:prSet presAssocID="{CC5A256E-9DBD-4867-8C18-4DA64ACD6ECE}" presName="composite" presStyleCnt="0"/>
      <dgm:spPr/>
    </dgm:pt>
    <dgm:pt modelId="{C2353664-BA99-44F9-A550-662E1EDFCE6B}" type="pres">
      <dgm:prSet presAssocID="{CC5A256E-9DBD-4867-8C18-4DA64ACD6ECE}" presName="imgShp" presStyleLbl="fgImgPlace1" presStyleIdx="1" presStyleCnt="6"/>
      <dgm:spPr>
        <a:blipFill rotWithShape="1">
          <a:blip xmlns:r="http://schemas.openxmlformats.org/officeDocument/2006/relationships" r:embed="rId1"/>
          <a:srcRect/>
          <a:stretch>
            <a:fillRect l="-25000" r="-25000"/>
          </a:stretch>
        </a:blipFill>
      </dgm:spPr>
    </dgm:pt>
    <dgm:pt modelId="{6EF3E28C-3BB4-4C94-BA71-FD347016A7C6}" type="pres">
      <dgm:prSet presAssocID="{CC5A256E-9DBD-4867-8C18-4DA64ACD6ECE}" presName="txShp" presStyleLbl="node1" presStyleIdx="1" presStyleCnt="6" custScaleY="68861">
        <dgm:presLayoutVars>
          <dgm:bulletEnabled val="1"/>
        </dgm:presLayoutVars>
      </dgm:prSet>
      <dgm:spPr/>
    </dgm:pt>
    <dgm:pt modelId="{3BF79C33-55E4-4E25-83DE-B10C69C36D26}" type="pres">
      <dgm:prSet presAssocID="{1A68FBE7-104E-4C44-8F24-81FB00B6EF89}" presName="spacing" presStyleCnt="0"/>
      <dgm:spPr/>
    </dgm:pt>
    <dgm:pt modelId="{0CDF127E-E05F-4253-841C-CFC44C53D061}" type="pres">
      <dgm:prSet presAssocID="{5A093A0D-AC15-4523-B142-F59378593F6E}" presName="composite" presStyleCnt="0"/>
      <dgm:spPr/>
    </dgm:pt>
    <dgm:pt modelId="{BE77CE8A-BDEB-4C7C-885F-045A87E4EC1F}" type="pres">
      <dgm:prSet presAssocID="{5A093A0D-AC15-4523-B142-F59378593F6E}" presName="imgShp" presStyleLbl="fgImgPlace1" presStyleIdx="2" presStyleCnt="6"/>
      <dgm:spPr>
        <a:blipFill rotWithShape="1">
          <a:blip xmlns:r="http://schemas.openxmlformats.org/officeDocument/2006/relationships" r:embed="rId1"/>
          <a:srcRect/>
          <a:stretch>
            <a:fillRect l="-25000" r="-25000"/>
          </a:stretch>
        </a:blipFill>
      </dgm:spPr>
    </dgm:pt>
    <dgm:pt modelId="{39550E30-FB8F-4ED4-A146-D944A533B822}" type="pres">
      <dgm:prSet presAssocID="{5A093A0D-AC15-4523-B142-F59378593F6E}" presName="txShp" presStyleLbl="node1" presStyleIdx="2" presStyleCnt="6" custScaleY="128779">
        <dgm:presLayoutVars>
          <dgm:bulletEnabled val="1"/>
        </dgm:presLayoutVars>
      </dgm:prSet>
      <dgm:spPr/>
    </dgm:pt>
    <dgm:pt modelId="{BB26FF4B-26CB-4F0F-BE0E-60D9177D2B1E}" type="pres">
      <dgm:prSet presAssocID="{119C18E9-3559-4580-9950-B0E865D06DE5}" presName="spacing" presStyleCnt="0"/>
      <dgm:spPr/>
    </dgm:pt>
    <dgm:pt modelId="{71FB2ACB-3205-4046-BC2D-5A65FECB8612}" type="pres">
      <dgm:prSet presAssocID="{023AA8FE-50A1-4D3B-96A2-A944186D48C3}" presName="composite" presStyleCnt="0"/>
      <dgm:spPr/>
    </dgm:pt>
    <dgm:pt modelId="{3C805E38-AC5B-4A6A-939F-553E971FE3BB}" type="pres">
      <dgm:prSet presAssocID="{023AA8FE-50A1-4D3B-96A2-A944186D48C3}" presName="imgShp" presStyleLbl="fgImgPlace1" presStyleIdx="3" presStyleCnt="6"/>
      <dgm:spPr>
        <a:blipFill rotWithShape="1">
          <a:blip xmlns:r="http://schemas.openxmlformats.org/officeDocument/2006/relationships" r:embed="rId1"/>
          <a:srcRect/>
          <a:stretch>
            <a:fillRect l="-25000" r="-25000"/>
          </a:stretch>
        </a:blipFill>
      </dgm:spPr>
    </dgm:pt>
    <dgm:pt modelId="{D385CBBC-6447-4827-8D32-519126CE17A0}" type="pres">
      <dgm:prSet presAssocID="{023AA8FE-50A1-4D3B-96A2-A944186D48C3}" presName="txShp" presStyleLbl="node1" presStyleIdx="3" presStyleCnt="6" custScaleY="142697">
        <dgm:presLayoutVars>
          <dgm:bulletEnabled val="1"/>
        </dgm:presLayoutVars>
      </dgm:prSet>
      <dgm:spPr/>
    </dgm:pt>
    <dgm:pt modelId="{B580340C-1C9C-452B-9955-B8D752EAA294}" type="pres">
      <dgm:prSet presAssocID="{CAA2CDE8-5A6F-4352-BF35-305C2BCC3411}" presName="spacing" presStyleCnt="0"/>
      <dgm:spPr/>
    </dgm:pt>
    <dgm:pt modelId="{34B1D310-F5CF-474D-995F-4A8D1308A9BC}" type="pres">
      <dgm:prSet presAssocID="{7D016BB9-85A0-4097-B070-EC71F4CFF45A}" presName="composite" presStyleCnt="0"/>
      <dgm:spPr/>
    </dgm:pt>
    <dgm:pt modelId="{0A0D858A-347F-4D1E-8DB4-349148534D70}" type="pres">
      <dgm:prSet presAssocID="{7D016BB9-85A0-4097-B070-EC71F4CFF45A}" presName="imgShp" presStyleLbl="fgImgPlace1" presStyleIdx="4" presStyleCnt="6"/>
      <dgm:spPr>
        <a:blipFill rotWithShape="1">
          <a:blip xmlns:r="http://schemas.openxmlformats.org/officeDocument/2006/relationships" r:embed="rId1"/>
          <a:srcRect/>
          <a:stretch>
            <a:fillRect l="-25000" r="-25000"/>
          </a:stretch>
        </a:blipFill>
      </dgm:spPr>
    </dgm:pt>
    <dgm:pt modelId="{E5D18950-3416-4B54-A651-026E1F24D1D6}" type="pres">
      <dgm:prSet presAssocID="{7D016BB9-85A0-4097-B070-EC71F4CFF45A}" presName="txShp" presStyleLbl="node1" presStyleIdx="4" presStyleCnt="6">
        <dgm:presLayoutVars>
          <dgm:bulletEnabled val="1"/>
        </dgm:presLayoutVars>
      </dgm:prSet>
      <dgm:spPr/>
    </dgm:pt>
    <dgm:pt modelId="{0990804C-8CE8-4B51-955C-E09698532693}" type="pres">
      <dgm:prSet presAssocID="{25520100-8F36-4E92-AF5A-DCD23D89E103}" presName="spacing" presStyleCnt="0"/>
      <dgm:spPr/>
    </dgm:pt>
    <dgm:pt modelId="{535DA3D4-7DAA-41D2-9D33-D9DCC5953254}" type="pres">
      <dgm:prSet presAssocID="{D63EA85A-B44E-4ED8-8038-2F82BDDA7EEF}" presName="composite" presStyleCnt="0"/>
      <dgm:spPr/>
    </dgm:pt>
    <dgm:pt modelId="{516BCCE6-E48F-4F77-97E9-4C5D769FB036}" type="pres">
      <dgm:prSet presAssocID="{D63EA85A-B44E-4ED8-8038-2F82BDDA7EEF}" presName="imgShp" presStyleLbl="fgImgPlace1" presStyleIdx="5" presStyleCnt="6"/>
      <dgm:spPr>
        <a:blipFill rotWithShape="1">
          <a:blip xmlns:r="http://schemas.openxmlformats.org/officeDocument/2006/relationships" r:embed="rId1"/>
          <a:srcRect/>
          <a:stretch>
            <a:fillRect l="-25000" r="-25000"/>
          </a:stretch>
        </a:blipFill>
      </dgm:spPr>
    </dgm:pt>
    <dgm:pt modelId="{C4D937DB-644F-4F9C-8E99-AF744D112731}" type="pres">
      <dgm:prSet presAssocID="{D63EA85A-B44E-4ED8-8038-2F82BDDA7EEF}" presName="txShp" presStyleLbl="node1" presStyleIdx="5" presStyleCnt="6">
        <dgm:presLayoutVars>
          <dgm:bulletEnabled val="1"/>
        </dgm:presLayoutVars>
      </dgm:prSet>
      <dgm:spPr/>
    </dgm:pt>
  </dgm:ptLst>
  <dgm:cxnLst>
    <dgm:cxn modelId="{D5520200-EED9-45EE-925F-A695468A9612}" type="presOf" srcId="{D63EA85A-B44E-4ED8-8038-2F82BDDA7EEF}" destId="{C4D937DB-644F-4F9C-8E99-AF744D112731}" srcOrd="0" destOrd="0" presId="urn:microsoft.com/office/officeart/2005/8/layout/vList3"/>
    <dgm:cxn modelId="{D73F0A04-A533-4EFA-80D0-821B6CB7E4A6}" srcId="{07AEFE6A-6F93-43DB-A9BE-F1B186290891}" destId="{023AA8FE-50A1-4D3B-96A2-A944186D48C3}" srcOrd="3" destOrd="0" parTransId="{B821DD19-5FE1-414B-A55F-6A9E5BB1CB39}" sibTransId="{CAA2CDE8-5A6F-4352-BF35-305C2BCC3411}"/>
    <dgm:cxn modelId="{8FA2F93B-7DC5-4157-9F6F-204FA89FA9B4}" type="presOf" srcId="{7D016BB9-85A0-4097-B070-EC71F4CFF45A}" destId="{E5D18950-3416-4B54-A651-026E1F24D1D6}" srcOrd="0" destOrd="0" presId="urn:microsoft.com/office/officeart/2005/8/layout/vList3"/>
    <dgm:cxn modelId="{30AD6E4E-070C-4F19-8E5E-08E225F16BF8}" srcId="{07AEFE6A-6F93-43DB-A9BE-F1B186290891}" destId="{CC5A256E-9DBD-4867-8C18-4DA64ACD6ECE}" srcOrd="1" destOrd="0" parTransId="{299B402C-8129-4844-A592-25515E918046}" sibTransId="{1A68FBE7-104E-4C44-8F24-81FB00B6EF89}"/>
    <dgm:cxn modelId="{A084B871-0907-498D-906F-2614ADB7EA74}" srcId="{07AEFE6A-6F93-43DB-A9BE-F1B186290891}" destId="{D63EA85A-B44E-4ED8-8038-2F82BDDA7EEF}" srcOrd="5" destOrd="0" parTransId="{7EEA1661-3BBE-41DA-9635-39203CC292F6}" sibTransId="{58522873-AAB2-45ED-8D0B-4EF90938DA16}"/>
    <dgm:cxn modelId="{61A57672-2F96-4387-9A97-9584B5225E10}" srcId="{07AEFE6A-6F93-43DB-A9BE-F1B186290891}" destId="{7D016BB9-85A0-4097-B070-EC71F4CFF45A}" srcOrd="4" destOrd="0" parTransId="{436CC970-840B-46AB-8CD1-B4E074F93BFB}" sibTransId="{25520100-8F36-4E92-AF5A-DCD23D89E103}"/>
    <dgm:cxn modelId="{2DCC6A92-03AC-4B85-B952-FA9941563F9E}" type="presOf" srcId="{5A093A0D-AC15-4523-B142-F59378593F6E}" destId="{39550E30-FB8F-4ED4-A146-D944A533B822}" srcOrd="0" destOrd="0" presId="urn:microsoft.com/office/officeart/2005/8/layout/vList3"/>
    <dgm:cxn modelId="{9317E5BA-27FC-471E-B4DC-B1AC0850C783}" type="presOf" srcId="{B37E1E43-EA3D-4C75-A413-89DFA1BE3237}" destId="{55A854CA-4461-4E6E-9F86-44DD0D973207}" srcOrd="0" destOrd="0" presId="urn:microsoft.com/office/officeart/2005/8/layout/vList3"/>
    <dgm:cxn modelId="{74C134D5-2EF7-4AE6-9636-7411E7DADEF3}" srcId="{07AEFE6A-6F93-43DB-A9BE-F1B186290891}" destId="{5A093A0D-AC15-4523-B142-F59378593F6E}" srcOrd="2" destOrd="0" parTransId="{6ACE9D6F-58FB-4B81-81B2-C39168753FF8}" sibTransId="{119C18E9-3559-4580-9950-B0E865D06DE5}"/>
    <dgm:cxn modelId="{9D184AD5-EC83-4142-A04D-A65905D1880D}" type="presOf" srcId="{023AA8FE-50A1-4D3B-96A2-A944186D48C3}" destId="{D385CBBC-6447-4827-8D32-519126CE17A0}" srcOrd="0" destOrd="0" presId="urn:microsoft.com/office/officeart/2005/8/layout/vList3"/>
    <dgm:cxn modelId="{98459FDA-FB38-4A42-858B-4E601A9DD2FC}" srcId="{07AEFE6A-6F93-43DB-A9BE-F1B186290891}" destId="{B37E1E43-EA3D-4C75-A413-89DFA1BE3237}" srcOrd="0" destOrd="0" parTransId="{F3CD081E-2BA9-4203-A18F-B0A8138EF06D}" sibTransId="{BF7BE453-DA72-4D40-9DEE-E31A1A6306F0}"/>
    <dgm:cxn modelId="{B9E3E3E0-29B5-46C9-A9DA-4C15D69C22E0}" type="presOf" srcId="{07AEFE6A-6F93-43DB-A9BE-F1B186290891}" destId="{9AC2BC7A-D131-4D05-942B-DEB83592E4AB}" srcOrd="0" destOrd="0" presId="urn:microsoft.com/office/officeart/2005/8/layout/vList3"/>
    <dgm:cxn modelId="{C8A4E7E9-B083-42D1-AC83-D1818CD42215}" type="presOf" srcId="{CC5A256E-9DBD-4867-8C18-4DA64ACD6ECE}" destId="{6EF3E28C-3BB4-4C94-BA71-FD347016A7C6}" srcOrd="0" destOrd="0" presId="urn:microsoft.com/office/officeart/2005/8/layout/vList3"/>
    <dgm:cxn modelId="{A5E94201-78E9-4243-B62E-30864CB68839}" type="presParOf" srcId="{9AC2BC7A-D131-4D05-942B-DEB83592E4AB}" destId="{E0AB6C56-ACD1-4F56-A7B2-0D511F26CADB}" srcOrd="0" destOrd="0" presId="urn:microsoft.com/office/officeart/2005/8/layout/vList3"/>
    <dgm:cxn modelId="{A26B9C2A-7F86-4977-8506-D53728E6D4F6}" type="presParOf" srcId="{E0AB6C56-ACD1-4F56-A7B2-0D511F26CADB}" destId="{25211994-DF72-40DA-AB5B-EE7469CF0010}" srcOrd="0" destOrd="0" presId="urn:microsoft.com/office/officeart/2005/8/layout/vList3"/>
    <dgm:cxn modelId="{1BD5DFC2-7541-473F-A875-1EAAA6245019}" type="presParOf" srcId="{E0AB6C56-ACD1-4F56-A7B2-0D511F26CADB}" destId="{55A854CA-4461-4E6E-9F86-44DD0D973207}" srcOrd="1" destOrd="0" presId="urn:microsoft.com/office/officeart/2005/8/layout/vList3"/>
    <dgm:cxn modelId="{2132B079-61E6-4C26-B678-D8A825F2DA14}" type="presParOf" srcId="{9AC2BC7A-D131-4D05-942B-DEB83592E4AB}" destId="{74894055-F0A3-49E3-8CDA-6EF0F0F1C2EA}" srcOrd="1" destOrd="0" presId="urn:microsoft.com/office/officeart/2005/8/layout/vList3"/>
    <dgm:cxn modelId="{76473090-2095-4B1E-AB9C-E0B7D117193E}" type="presParOf" srcId="{9AC2BC7A-D131-4D05-942B-DEB83592E4AB}" destId="{D7E57619-81A0-4112-802F-E6EDD98EA2DC}" srcOrd="2" destOrd="0" presId="urn:microsoft.com/office/officeart/2005/8/layout/vList3"/>
    <dgm:cxn modelId="{CF6469AB-836B-46A1-9794-CC02F2A53561}" type="presParOf" srcId="{D7E57619-81A0-4112-802F-E6EDD98EA2DC}" destId="{C2353664-BA99-44F9-A550-662E1EDFCE6B}" srcOrd="0" destOrd="0" presId="urn:microsoft.com/office/officeart/2005/8/layout/vList3"/>
    <dgm:cxn modelId="{8006C831-DF4E-478D-BE90-42B273B10714}" type="presParOf" srcId="{D7E57619-81A0-4112-802F-E6EDD98EA2DC}" destId="{6EF3E28C-3BB4-4C94-BA71-FD347016A7C6}" srcOrd="1" destOrd="0" presId="urn:microsoft.com/office/officeart/2005/8/layout/vList3"/>
    <dgm:cxn modelId="{39C562E5-3C0D-4865-BFBE-05CBC7CADD17}" type="presParOf" srcId="{9AC2BC7A-D131-4D05-942B-DEB83592E4AB}" destId="{3BF79C33-55E4-4E25-83DE-B10C69C36D26}" srcOrd="3" destOrd="0" presId="urn:microsoft.com/office/officeart/2005/8/layout/vList3"/>
    <dgm:cxn modelId="{80AA6505-3C96-4BB7-BAB7-E5D8F4DEEA7D}" type="presParOf" srcId="{9AC2BC7A-D131-4D05-942B-DEB83592E4AB}" destId="{0CDF127E-E05F-4253-841C-CFC44C53D061}" srcOrd="4" destOrd="0" presId="urn:microsoft.com/office/officeart/2005/8/layout/vList3"/>
    <dgm:cxn modelId="{F61FC676-31B2-40E4-8345-6AC27BCB1329}" type="presParOf" srcId="{0CDF127E-E05F-4253-841C-CFC44C53D061}" destId="{BE77CE8A-BDEB-4C7C-885F-045A87E4EC1F}" srcOrd="0" destOrd="0" presId="urn:microsoft.com/office/officeart/2005/8/layout/vList3"/>
    <dgm:cxn modelId="{51575261-418B-4AE7-A433-F151EDECC642}" type="presParOf" srcId="{0CDF127E-E05F-4253-841C-CFC44C53D061}" destId="{39550E30-FB8F-4ED4-A146-D944A533B822}" srcOrd="1" destOrd="0" presId="urn:microsoft.com/office/officeart/2005/8/layout/vList3"/>
    <dgm:cxn modelId="{BB0A0BE3-A801-4067-94F0-896341EDA153}" type="presParOf" srcId="{9AC2BC7A-D131-4D05-942B-DEB83592E4AB}" destId="{BB26FF4B-26CB-4F0F-BE0E-60D9177D2B1E}" srcOrd="5" destOrd="0" presId="urn:microsoft.com/office/officeart/2005/8/layout/vList3"/>
    <dgm:cxn modelId="{7AB77C62-AA6E-4759-9F8A-A50120B28FD7}" type="presParOf" srcId="{9AC2BC7A-D131-4D05-942B-DEB83592E4AB}" destId="{71FB2ACB-3205-4046-BC2D-5A65FECB8612}" srcOrd="6" destOrd="0" presId="urn:microsoft.com/office/officeart/2005/8/layout/vList3"/>
    <dgm:cxn modelId="{BAE97AFC-0F88-4480-8344-B3A31F04E529}" type="presParOf" srcId="{71FB2ACB-3205-4046-BC2D-5A65FECB8612}" destId="{3C805E38-AC5B-4A6A-939F-553E971FE3BB}" srcOrd="0" destOrd="0" presId="urn:microsoft.com/office/officeart/2005/8/layout/vList3"/>
    <dgm:cxn modelId="{35BF5DF7-85C1-4DE3-8793-271AC0306C3A}" type="presParOf" srcId="{71FB2ACB-3205-4046-BC2D-5A65FECB8612}" destId="{D385CBBC-6447-4827-8D32-519126CE17A0}" srcOrd="1" destOrd="0" presId="urn:microsoft.com/office/officeart/2005/8/layout/vList3"/>
    <dgm:cxn modelId="{DEC36FC5-A14D-4E10-8F27-2DA2E013DAD2}" type="presParOf" srcId="{9AC2BC7A-D131-4D05-942B-DEB83592E4AB}" destId="{B580340C-1C9C-452B-9955-B8D752EAA294}" srcOrd="7" destOrd="0" presId="urn:microsoft.com/office/officeart/2005/8/layout/vList3"/>
    <dgm:cxn modelId="{DBB686C1-14AB-4FCB-B4E0-8CB8C71EEC36}" type="presParOf" srcId="{9AC2BC7A-D131-4D05-942B-DEB83592E4AB}" destId="{34B1D310-F5CF-474D-995F-4A8D1308A9BC}" srcOrd="8" destOrd="0" presId="urn:microsoft.com/office/officeart/2005/8/layout/vList3"/>
    <dgm:cxn modelId="{CACB61F3-D32B-4960-8D32-3CFB053D6F13}" type="presParOf" srcId="{34B1D310-F5CF-474D-995F-4A8D1308A9BC}" destId="{0A0D858A-347F-4D1E-8DB4-349148534D70}" srcOrd="0" destOrd="0" presId="urn:microsoft.com/office/officeart/2005/8/layout/vList3"/>
    <dgm:cxn modelId="{B1AC247D-3550-41AD-A0AF-F3A812423F09}" type="presParOf" srcId="{34B1D310-F5CF-474D-995F-4A8D1308A9BC}" destId="{E5D18950-3416-4B54-A651-026E1F24D1D6}" srcOrd="1" destOrd="0" presId="urn:microsoft.com/office/officeart/2005/8/layout/vList3"/>
    <dgm:cxn modelId="{61D3B612-262D-427A-9A81-254C84FB1DFD}" type="presParOf" srcId="{9AC2BC7A-D131-4D05-942B-DEB83592E4AB}" destId="{0990804C-8CE8-4B51-955C-E09698532693}" srcOrd="9" destOrd="0" presId="urn:microsoft.com/office/officeart/2005/8/layout/vList3"/>
    <dgm:cxn modelId="{CF433DB3-B2CE-4247-BC3D-B06A6403B86C}" type="presParOf" srcId="{9AC2BC7A-D131-4D05-942B-DEB83592E4AB}" destId="{535DA3D4-7DAA-41D2-9D33-D9DCC5953254}" srcOrd="10" destOrd="0" presId="urn:microsoft.com/office/officeart/2005/8/layout/vList3"/>
    <dgm:cxn modelId="{95B83D1D-6A88-47BF-B179-E92A19D4F842}" type="presParOf" srcId="{535DA3D4-7DAA-41D2-9D33-D9DCC5953254}" destId="{516BCCE6-E48F-4F77-97E9-4C5D769FB036}" srcOrd="0" destOrd="0" presId="urn:microsoft.com/office/officeart/2005/8/layout/vList3"/>
    <dgm:cxn modelId="{B5E0E7BE-37DD-4C2D-92B1-E4E3E03E9EAB}" type="presParOf" srcId="{535DA3D4-7DAA-41D2-9D33-D9DCC5953254}" destId="{C4D937DB-644F-4F9C-8E99-AF744D11273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AEFE6A-6F93-43DB-A9BE-F1B186290891}" type="doc">
      <dgm:prSet loTypeId="urn:microsoft.com/office/officeart/2005/8/layout/vList3" loCatId="list" qsTypeId="urn:microsoft.com/office/officeart/2005/8/quickstyle/3d2" qsCatId="3D" csTypeId="urn:microsoft.com/office/officeart/2005/8/colors/colorful1" csCatId="colorful" phldr="1"/>
      <dgm:spPr/>
      <dgm:t>
        <a:bodyPr/>
        <a:lstStyle/>
        <a:p>
          <a:endParaRPr lang="ru-UA"/>
        </a:p>
      </dgm:t>
    </dgm:pt>
    <dgm:pt modelId="{B37E1E43-EA3D-4C75-A413-89DFA1BE3237}">
      <dgm:prSet phldrT="[Текст]" custT="1"/>
      <dgm:spPr/>
      <dgm:t>
        <a:bodyPr/>
        <a:lstStyle/>
        <a:p>
          <a:r>
            <a:rPr lang="uk-UA" sz="1600" dirty="0"/>
            <a:t>набуття досвіду та підготовка підрозділів і особового складу Збройних Сил України до дій у складі об’єднаних міжнародних військових контингентів, призначених для виконання миротворчих, гуманітарних, пошуково-рятувальних та інших завдань;</a:t>
          </a:r>
          <a:endParaRPr lang="ru-UA" sz="1600" dirty="0">
            <a:latin typeface="Times New Roman" panose="02020603050405020304" pitchFamily="18" charset="0"/>
            <a:cs typeface="Times New Roman" panose="02020603050405020304" pitchFamily="18" charset="0"/>
          </a:endParaRPr>
        </a:p>
      </dgm:t>
    </dgm:pt>
    <dgm:pt modelId="{F3CD081E-2BA9-4203-A18F-B0A8138EF06D}" type="parTrans" cxnId="{98459FDA-FB38-4A42-858B-4E601A9DD2FC}">
      <dgm:prSet/>
      <dgm:spPr/>
      <dgm:t>
        <a:bodyPr/>
        <a:lstStyle/>
        <a:p>
          <a:endParaRPr lang="ru-UA"/>
        </a:p>
      </dgm:t>
    </dgm:pt>
    <dgm:pt modelId="{BF7BE453-DA72-4D40-9DEE-E31A1A6306F0}" type="sibTrans" cxnId="{98459FDA-FB38-4A42-858B-4E601A9DD2FC}">
      <dgm:prSet/>
      <dgm:spPr/>
      <dgm:t>
        <a:bodyPr/>
        <a:lstStyle/>
        <a:p>
          <a:endParaRPr lang="ru-UA"/>
        </a:p>
      </dgm:t>
    </dgm:pt>
    <dgm:pt modelId="{955FA663-E4DB-4CC6-90A1-CF2E005F0A44}">
      <dgm:prSet/>
      <dgm:spPr/>
      <dgm:t>
        <a:bodyPr/>
        <a:lstStyle/>
        <a:p>
          <a:r>
            <a:rPr lang="uk-UA" dirty="0">
              <a:solidFill>
                <a:schemeClr val="tx1"/>
              </a:solidFill>
            </a:rPr>
            <a:t>організація участі підрозділів Збройних Сил України в багатонаціональних миротворчих операціях (місіях) під егідою міжнародних організацій, спільних гуманітарних, пошуково-рятувальних та інших операціях</a:t>
          </a:r>
          <a:r>
            <a:rPr lang="uk-UA" dirty="0"/>
            <a:t>;</a:t>
          </a:r>
          <a:endParaRPr lang="ru-UA" dirty="0"/>
        </a:p>
      </dgm:t>
    </dgm:pt>
    <dgm:pt modelId="{08B28055-78A9-45D0-BF2B-72975E5736AC}" type="parTrans" cxnId="{E0E98461-7298-4958-9401-EC9D492DB52E}">
      <dgm:prSet/>
      <dgm:spPr/>
      <dgm:t>
        <a:bodyPr/>
        <a:lstStyle/>
        <a:p>
          <a:endParaRPr lang="ru-UA"/>
        </a:p>
      </dgm:t>
    </dgm:pt>
    <dgm:pt modelId="{A1563C31-2823-45FF-8B63-2EA9C55C2530}" type="sibTrans" cxnId="{E0E98461-7298-4958-9401-EC9D492DB52E}">
      <dgm:prSet/>
      <dgm:spPr/>
      <dgm:t>
        <a:bodyPr/>
        <a:lstStyle/>
        <a:p>
          <a:endParaRPr lang="ru-UA"/>
        </a:p>
      </dgm:t>
    </dgm:pt>
    <dgm:pt modelId="{90E3BA85-FED2-4D01-9221-2D1445858FA3}">
      <dgm:prSet custT="1"/>
      <dgm:spPr/>
      <dgm:t>
        <a:bodyPr/>
        <a:lstStyle/>
        <a:p>
          <a:r>
            <a:rPr lang="uk-UA" sz="1600" b="1" dirty="0">
              <a:solidFill>
                <a:schemeClr val="tx1"/>
              </a:solidFill>
            </a:rPr>
            <a:t>розвиток воєнного мистецтва шляхом взаємного обміну інформацією та поглядами із цих питань</a:t>
          </a:r>
          <a:r>
            <a:rPr lang="uk-UA" sz="1200" dirty="0"/>
            <a:t>;</a:t>
          </a:r>
          <a:endParaRPr lang="ru-UA" sz="1200" dirty="0"/>
        </a:p>
      </dgm:t>
    </dgm:pt>
    <dgm:pt modelId="{CD34091A-FF8C-457B-A81C-A08FFF9D4EEF}" type="parTrans" cxnId="{1E2ECF4E-94E4-421E-BBDA-80CB285250DD}">
      <dgm:prSet/>
      <dgm:spPr/>
      <dgm:t>
        <a:bodyPr/>
        <a:lstStyle/>
        <a:p>
          <a:endParaRPr lang="ru-UA"/>
        </a:p>
      </dgm:t>
    </dgm:pt>
    <dgm:pt modelId="{FA5C06F1-45A7-4EA8-8F1E-077E51C533EB}" type="sibTrans" cxnId="{1E2ECF4E-94E4-421E-BBDA-80CB285250DD}">
      <dgm:prSet/>
      <dgm:spPr/>
      <dgm:t>
        <a:bodyPr/>
        <a:lstStyle/>
        <a:p>
          <a:endParaRPr lang="ru-UA"/>
        </a:p>
      </dgm:t>
    </dgm:pt>
    <dgm:pt modelId="{89730027-69FB-4B70-A241-AA14FE5DAC5D}">
      <dgm:prSet custT="1"/>
      <dgm:spPr/>
      <dgm:t>
        <a:bodyPr/>
        <a:lstStyle/>
        <a:p>
          <a:r>
            <a:rPr lang="uk-UA" sz="1600" b="1" dirty="0">
              <a:solidFill>
                <a:schemeClr val="tx1"/>
              </a:solidFill>
            </a:rPr>
            <a:t>розвиток та доведення до міжнародних стандартів системи воєнної науки, військової освіти та системи підготовки кадрів;</a:t>
          </a:r>
          <a:endParaRPr lang="ru-UA" sz="1600" b="1" dirty="0">
            <a:solidFill>
              <a:schemeClr val="tx1"/>
            </a:solidFill>
          </a:endParaRPr>
        </a:p>
      </dgm:t>
    </dgm:pt>
    <dgm:pt modelId="{8C83783F-69FB-41A4-BE7C-4A1BA0E051DC}" type="parTrans" cxnId="{67F28475-C01D-4079-9A78-EADF04E4A95A}">
      <dgm:prSet/>
      <dgm:spPr/>
      <dgm:t>
        <a:bodyPr/>
        <a:lstStyle/>
        <a:p>
          <a:endParaRPr lang="ru-UA"/>
        </a:p>
      </dgm:t>
    </dgm:pt>
    <dgm:pt modelId="{1646C472-A97D-411D-8C1C-77A0756B3483}" type="sibTrans" cxnId="{67F28475-C01D-4079-9A78-EADF04E4A95A}">
      <dgm:prSet/>
      <dgm:spPr/>
      <dgm:t>
        <a:bodyPr/>
        <a:lstStyle/>
        <a:p>
          <a:endParaRPr lang="ru-UA"/>
        </a:p>
      </dgm:t>
    </dgm:pt>
    <dgm:pt modelId="{BC55100B-C6F4-47E3-9B63-70E650219147}">
      <dgm:prSet custT="1"/>
      <dgm:spPr/>
      <dgm:t>
        <a:bodyPr/>
        <a:lstStyle/>
        <a:p>
          <a:r>
            <a:rPr lang="uk-UA" sz="1200" b="1" dirty="0">
              <a:solidFill>
                <a:schemeClr val="tx1"/>
              </a:solidFill>
            </a:rPr>
            <a:t>отримання і використання світового досвіду створення сучасних збройних сил; упровадження новітніх технологій обробки інформації та підготовки рішень у систему управління Збройними Силами України;</a:t>
          </a:r>
          <a:endParaRPr lang="ru-UA" sz="1200" b="1" dirty="0">
            <a:solidFill>
              <a:schemeClr val="tx1"/>
            </a:solidFill>
          </a:endParaRPr>
        </a:p>
      </dgm:t>
    </dgm:pt>
    <dgm:pt modelId="{5C526D2C-C781-42FE-AD23-20C2DAEC6310}" type="parTrans" cxnId="{7A4226C3-4AC3-46DE-83D4-28EEB8B4C268}">
      <dgm:prSet/>
      <dgm:spPr/>
      <dgm:t>
        <a:bodyPr/>
        <a:lstStyle/>
        <a:p>
          <a:endParaRPr lang="ru-UA"/>
        </a:p>
      </dgm:t>
    </dgm:pt>
    <dgm:pt modelId="{6E4905AD-6466-4F72-909E-8E9CABB10794}" type="sibTrans" cxnId="{7A4226C3-4AC3-46DE-83D4-28EEB8B4C268}">
      <dgm:prSet/>
      <dgm:spPr/>
      <dgm:t>
        <a:bodyPr/>
        <a:lstStyle/>
        <a:p>
          <a:endParaRPr lang="ru-UA"/>
        </a:p>
      </dgm:t>
    </dgm:pt>
    <dgm:pt modelId="{F6840089-51B3-47D3-9D74-578E251091B6}">
      <dgm:prSet custT="1"/>
      <dgm:spPr/>
      <dgm:t>
        <a:bodyPr/>
        <a:lstStyle/>
        <a:p>
          <a:r>
            <a:rPr lang="uk-UA" sz="1400" b="1" dirty="0"/>
            <a:t>упровадження досвіду організації сучасної системи забезпечення Збройних Сил України;</a:t>
          </a:r>
          <a:endParaRPr lang="ru-UA" sz="1400" b="1" dirty="0"/>
        </a:p>
      </dgm:t>
    </dgm:pt>
    <dgm:pt modelId="{D2E4E0D3-A0D2-4CA2-AD78-58188FED69EF}" type="parTrans" cxnId="{8ABA2FC0-9BE8-4F94-9ECE-B7A447A6F400}">
      <dgm:prSet/>
      <dgm:spPr/>
      <dgm:t>
        <a:bodyPr/>
        <a:lstStyle/>
        <a:p>
          <a:endParaRPr lang="ru-UA"/>
        </a:p>
      </dgm:t>
    </dgm:pt>
    <dgm:pt modelId="{DB947629-5FFE-48B0-997B-B3819DB06BF6}" type="sibTrans" cxnId="{8ABA2FC0-9BE8-4F94-9ECE-B7A447A6F400}">
      <dgm:prSet/>
      <dgm:spPr/>
      <dgm:t>
        <a:bodyPr/>
        <a:lstStyle/>
        <a:p>
          <a:endParaRPr lang="ru-UA"/>
        </a:p>
      </dgm:t>
    </dgm:pt>
    <dgm:pt modelId="{5D3AA246-C267-41F4-9534-8D1A7C25058F}">
      <dgm:prSet custT="1"/>
      <dgm:spPr/>
      <dgm:t>
        <a:bodyPr/>
        <a:lstStyle/>
        <a:p>
          <a:r>
            <a:rPr lang="uk-UA" sz="1600" dirty="0">
              <a:solidFill>
                <a:schemeClr val="tx1"/>
              </a:solidFill>
            </a:rPr>
            <a:t>виконання завдань щодо організації контролю за станом навколишнього природного середовища, забезпечення екологічної безпеки в ході діяльності Збройних Сил України;</a:t>
          </a:r>
          <a:endParaRPr lang="ru-UA" sz="1600" dirty="0">
            <a:solidFill>
              <a:schemeClr val="tx1"/>
            </a:solidFill>
          </a:endParaRPr>
        </a:p>
      </dgm:t>
    </dgm:pt>
    <dgm:pt modelId="{2D2549A8-8B0E-487C-97B9-1E525DB9685F}" type="parTrans" cxnId="{31E4CF43-83AE-4F9F-BF2B-76F30CC0D325}">
      <dgm:prSet/>
      <dgm:spPr/>
      <dgm:t>
        <a:bodyPr/>
        <a:lstStyle/>
        <a:p>
          <a:endParaRPr lang="ru-UA"/>
        </a:p>
      </dgm:t>
    </dgm:pt>
    <dgm:pt modelId="{11938350-A3DA-4630-AC0B-317700E15CEA}" type="sibTrans" cxnId="{31E4CF43-83AE-4F9F-BF2B-76F30CC0D325}">
      <dgm:prSet/>
      <dgm:spPr/>
      <dgm:t>
        <a:bodyPr/>
        <a:lstStyle/>
        <a:p>
          <a:endParaRPr lang="ru-UA"/>
        </a:p>
      </dgm:t>
    </dgm:pt>
    <dgm:pt modelId="{F1394460-BC15-4FDC-A5B8-6D918BD5E0F3}">
      <dgm:prSet custT="1"/>
      <dgm:spPr/>
      <dgm:t>
        <a:bodyPr/>
        <a:lstStyle/>
        <a:p>
          <a:r>
            <a:rPr lang="uk-UA" sz="1400" dirty="0">
              <a:solidFill>
                <a:schemeClr val="tx1"/>
              </a:solidFill>
            </a:rPr>
            <a:t>виконання завдань щодо контролю над озброєннями і роззброєнням та діяльністю військ;</a:t>
          </a:r>
          <a:endParaRPr lang="ru-UA" sz="1400" dirty="0">
            <a:solidFill>
              <a:schemeClr val="tx1"/>
            </a:solidFill>
          </a:endParaRPr>
        </a:p>
      </dgm:t>
    </dgm:pt>
    <dgm:pt modelId="{D5A452D7-77DA-43D2-9293-1C3E577DE988}" type="parTrans" cxnId="{2299086F-7B86-4C01-A9BE-72AEA00A46DC}">
      <dgm:prSet/>
      <dgm:spPr/>
      <dgm:t>
        <a:bodyPr/>
        <a:lstStyle/>
        <a:p>
          <a:endParaRPr lang="ru-UA"/>
        </a:p>
      </dgm:t>
    </dgm:pt>
    <dgm:pt modelId="{82F59C6C-BED7-452B-B508-B1BC4FB5923E}" type="sibTrans" cxnId="{2299086F-7B86-4C01-A9BE-72AEA00A46DC}">
      <dgm:prSet/>
      <dgm:spPr/>
      <dgm:t>
        <a:bodyPr/>
        <a:lstStyle/>
        <a:p>
          <a:endParaRPr lang="ru-UA"/>
        </a:p>
      </dgm:t>
    </dgm:pt>
    <dgm:pt modelId="{7CA5FDF0-75D4-44B2-91C6-973A5EA8596A}">
      <dgm:prSet custT="1"/>
      <dgm:spPr/>
      <dgm:t>
        <a:bodyPr/>
        <a:lstStyle/>
        <a:p>
          <a:r>
            <a:rPr lang="uk-UA" sz="1400" dirty="0">
              <a:solidFill>
                <a:schemeClr val="tx1"/>
              </a:solidFill>
            </a:rPr>
            <a:t>організація військової допомоги іншим державам відповідно до чинного законодавства України.</a:t>
          </a:r>
          <a:endParaRPr lang="ru-UA" sz="1400" dirty="0">
            <a:solidFill>
              <a:schemeClr val="tx1"/>
            </a:solidFill>
          </a:endParaRPr>
        </a:p>
      </dgm:t>
    </dgm:pt>
    <dgm:pt modelId="{8CA3A34F-126A-4D66-951F-6C1BF1920E37}" type="parTrans" cxnId="{9C3D52EE-8F78-44D4-B5BC-41B627B2F2C3}">
      <dgm:prSet/>
      <dgm:spPr/>
      <dgm:t>
        <a:bodyPr/>
        <a:lstStyle/>
        <a:p>
          <a:endParaRPr lang="ru-UA"/>
        </a:p>
      </dgm:t>
    </dgm:pt>
    <dgm:pt modelId="{0699F22A-2DF8-41E3-915A-4C991EC9FC08}" type="sibTrans" cxnId="{9C3D52EE-8F78-44D4-B5BC-41B627B2F2C3}">
      <dgm:prSet/>
      <dgm:spPr/>
      <dgm:t>
        <a:bodyPr/>
        <a:lstStyle/>
        <a:p>
          <a:endParaRPr lang="ru-UA"/>
        </a:p>
      </dgm:t>
    </dgm:pt>
    <dgm:pt modelId="{9AC2BC7A-D131-4D05-942B-DEB83592E4AB}" type="pres">
      <dgm:prSet presAssocID="{07AEFE6A-6F93-43DB-A9BE-F1B186290891}" presName="linearFlow" presStyleCnt="0">
        <dgm:presLayoutVars>
          <dgm:dir/>
          <dgm:resizeHandles val="exact"/>
        </dgm:presLayoutVars>
      </dgm:prSet>
      <dgm:spPr/>
    </dgm:pt>
    <dgm:pt modelId="{E0AB6C56-ACD1-4F56-A7B2-0D511F26CADB}" type="pres">
      <dgm:prSet presAssocID="{B37E1E43-EA3D-4C75-A413-89DFA1BE3237}" presName="composite" presStyleCnt="0"/>
      <dgm:spPr/>
    </dgm:pt>
    <dgm:pt modelId="{25211994-DF72-40DA-AB5B-EE7469CF0010}" type="pres">
      <dgm:prSet presAssocID="{B37E1E43-EA3D-4C75-A413-89DFA1BE3237}" presName="imgShp" presStyleLbl="fgImgPlace1" presStyleIdx="0" presStyleCnt="9"/>
      <dgm:spPr>
        <a:blipFill rotWithShape="1">
          <a:blip xmlns:r="http://schemas.openxmlformats.org/officeDocument/2006/relationships" r:embed="rId1"/>
          <a:srcRect/>
          <a:stretch>
            <a:fillRect t="-4000" b="-4000"/>
          </a:stretch>
        </a:blipFill>
      </dgm:spPr>
    </dgm:pt>
    <dgm:pt modelId="{55A854CA-4461-4E6E-9F86-44DD0D973207}" type="pres">
      <dgm:prSet presAssocID="{B37E1E43-EA3D-4C75-A413-89DFA1BE3237}" presName="txShp" presStyleLbl="node1" presStyleIdx="0" presStyleCnt="9" custScaleY="145014">
        <dgm:presLayoutVars>
          <dgm:bulletEnabled val="1"/>
        </dgm:presLayoutVars>
      </dgm:prSet>
      <dgm:spPr/>
    </dgm:pt>
    <dgm:pt modelId="{74894055-F0A3-49E3-8CDA-6EF0F0F1C2EA}" type="pres">
      <dgm:prSet presAssocID="{BF7BE453-DA72-4D40-9DEE-E31A1A6306F0}" presName="spacing" presStyleCnt="0"/>
      <dgm:spPr/>
    </dgm:pt>
    <dgm:pt modelId="{5A168D7F-6B74-4B7B-8B76-814DB98D3BB1}" type="pres">
      <dgm:prSet presAssocID="{955FA663-E4DB-4CC6-90A1-CF2E005F0A44}" presName="composite" presStyleCnt="0"/>
      <dgm:spPr/>
    </dgm:pt>
    <dgm:pt modelId="{5A443F02-296D-45E3-BB17-5933AE4C31E2}" type="pres">
      <dgm:prSet presAssocID="{955FA663-E4DB-4CC6-90A1-CF2E005F0A44}" presName="imgShp" presStyleLbl="fgImgPlace1" presStyleIdx="1" presStyleCnt="9"/>
      <dgm:spPr>
        <a:blipFill rotWithShape="1">
          <a:blip xmlns:r="http://schemas.openxmlformats.org/officeDocument/2006/relationships" r:embed="rId1"/>
          <a:srcRect/>
          <a:stretch>
            <a:fillRect t="-4000" b="-4000"/>
          </a:stretch>
        </a:blipFill>
      </dgm:spPr>
    </dgm:pt>
    <dgm:pt modelId="{8745F30B-C4E9-4372-B4EF-28EA259F33E4}" type="pres">
      <dgm:prSet presAssocID="{955FA663-E4DB-4CC6-90A1-CF2E005F0A44}" presName="txShp" presStyleLbl="node1" presStyleIdx="1" presStyleCnt="9">
        <dgm:presLayoutVars>
          <dgm:bulletEnabled val="1"/>
        </dgm:presLayoutVars>
      </dgm:prSet>
      <dgm:spPr/>
    </dgm:pt>
    <dgm:pt modelId="{37CB134D-F6BA-472E-9CDE-406F8DBF9442}" type="pres">
      <dgm:prSet presAssocID="{A1563C31-2823-45FF-8B63-2EA9C55C2530}" presName="spacing" presStyleCnt="0"/>
      <dgm:spPr/>
    </dgm:pt>
    <dgm:pt modelId="{BC74A3D7-5125-4199-8983-C88CC5746E96}" type="pres">
      <dgm:prSet presAssocID="{90E3BA85-FED2-4D01-9221-2D1445858FA3}" presName="composite" presStyleCnt="0"/>
      <dgm:spPr/>
    </dgm:pt>
    <dgm:pt modelId="{642FEC31-2952-4595-8BBF-AEE9EA307D40}" type="pres">
      <dgm:prSet presAssocID="{90E3BA85-FED2-4D01-9221-2D1445858FA3}" presName="imgShp" presStyleLbl="fgImgPlace1" presStyleIdx="2" presStyleCnt="9"/>
      <dgm:spPr>
        <a:blipFill rotWithShape="1">
          <a:blip xmlns:r="http://schemas.openxmlformats.org/officeDocument/2006/relationships" r:embed="rId1"/>
          <a:srcRect/>
          <a:stretch>
            <a:fillRect t="-4000" b="-4000"/>
          </a:stretch>
        </a:blipFill>
      </dgm:spPr>
    </dgm:pt>
    <dgm:pt modelId="{B13F9211-9705-4E50-B633-6CC7D00D62EF}" type="pres">
      <dgm:prSet presAssocID="{90E3BA85-FED2-4D01-9221-2D1445858FA3}" presName="txShp" presStyleLbl="node1" presStyleIdx="2" presStyleCnt="9">
        <dgm:presLayoutVars>
          <dgm:bulletEnabled val="1"/>
        </dgm:presLayoutVars>
      </dgm:prSet>
      <dgm:spPr/>
    </dgm:pt>
    <dgm:pt modelId="{4A454E3B-461F-464D-AA8A-8A4CEBCD10CF}" type="pres">
      <dgm:prSet presAssocID="{FA5C06F1-45A7-4EA8-8F1E-077E51C533EB}" presName="spacing" presStyleCnt="0"/>
      <dgm:spPr/>
    </dgm:pt>
    <dgm:pt modelId="{448249D8-7D8B-4F10-80D4-B963C034D841}" type="pres">
      <dgm:prSet presAssocID="{89730027-69FB-4B70-A241-AA14FE5DAC5D}" presName="composite" presStyleCnt="0"/>
      <dgm:spPr/>
    </dgm:pt>
    <dgm:pt modelId="{418F2FEC-2836-49BE-97E8-AA75D91075E3}" type="pres">
      <dgm:prSet presAssocID="{89730027-69FB-4B70-A241-AA14FE5DAC5D}" presName="imgShp" presStyleLbl="fgImgPlace1" presStyleIdx="3" presStyleCnt="9"/>
      <dgm:spPr>
        <a:blipFill rotWithShape="1">
          <a:blip xmlns:r="http://schemas.openxmlformats.org/officeDocument/2006/relationships" r:embed="rId1"/>
          <a:srcRect/>
          <a:stretch>
            <a:fillRect t="-4000" b="-4000"/>
          </a:stretch>
        </a:blipFill>
      </dgm:spPr>
    </dgm:pt>
    <dgm:pt modelId="{71E6C80E-AAF5-4041-B7E6-295FC572E80D}" type="pres">
      <dgm:prSet presAssocID="{89730027-69FB-4B70-A241-AA14FE5DAC5D}" presName="txShp" presStyleLbl="node1" presStyleIdx="3" presStyleCnt="9">
        <dgm:presLayoutVars>
          <dgm:bulletEnabled val="1"/>
        </dgm:presLayoutVars>
      </dgm:prSet>
      <dgm:spPr/>
    </dgm:pt>
    <dgm:pt modelId="{0A3925CE-4001-495D-AEE3-216BE13925D7}" type="pres">
      <dgm:prSet presAssocID="{1646C472-A97D-411D-8C1C-77A0756B3483}" presName="spacing" presStyleCnt="0"/>
      <dgm:spPr/>
    </dgm:pt>
    <dgm:pt modelId="{5DA79B30-8BAF-41D2-8ABC-D63BDE016906}" type="pres">
      <dgm:prSet presAssocID="{BC55100B-C6F4-47E3-9B63-70E650219147}" presName="composite" presStyleCnt="0"/>
      <dgm:spPr/>
    </dgm:pt>
    <dgm:pt modelId="{7FE36CC2-C67B-456E-AA7F-967D72DD1603}" type="pres">
      <dgm:prSet presAssocID="{BC55100B-C6F4-47E3-9B63-70E650219147}" presName="imgShp" presStyleLbl="fgImgPlace1" presStyleIdx="4" presStyleCnt="9"/>
      <dgm:spPr>
        <a:blipFill rotWithShape="1">
          <a:blip xmlns:r="http://schemas.openxmlformats.org/officeDocument/2006/relationships" r:embed="rId1"/>
          <a:srcRect/>
          <a:stretch>
            <a:fillRect t="-4000" b="-4000"/>
          </a:stretch>
        </a:blipFill>
      </dgm:spPr>
    </dgm:pt>
    <dgm:pt modelId="{C175DB8A-3FE1-4264-B816-11E4BB4C9E11}" type="pres">
      <dgm:prSet presAssocID="{BC55100B-C6F4-47E3-9B63-70E650219147}" presName="txShp" presStyleLbl="node1" presStyleIdx="4" presStyleCnt="9">
        <dgm:presLayoutVars>
          <dgm:bulletEnabled val="1"/>
        </dgm:presLayoutVars>
      </dgm:prSet>
      <dgm:spPr/>
    </dgm:pt>
    <dgm:pt modelId="{EEE08C20-0B0A-4D35-9300-874A4EA52287}" type="pres">
      <dgm:prSet presAssocID="{6E4905AD-6466-4F72-909E-8E9CABB10794}" presName="spacing" presStyleCnt="0"/>
      <dgm:spPr/>
    </dgm:pt>
    <dgm:pt modelId="{0C6CC0D3-0AA9-4AFF-851F-EF863B459CCC}" type="pres">
      <dgm:prSet presAssocID="{F6840089-51B3-47D3-9D74-578E251091B6}" presName="composite" presStyleCnt="0"/>
      <dgm:spPr/>
    </dgm:pt>
    <dgm:pt modelId="{CE46E9F5-C573-4D7C-B4A0-EA64ED1ED602}" type="pres">
      <dgm:prSet presAssocID="{F6840089-51B3-47D3-9D74-578E251091B6}" presName="imgShp" presStyleLbl="fgImgPlace1" presStyleIdx="5" presStyleCnt="9"/>
      <dgm:spPr>
        <a:blipFill rotWithShape="1">
          <a:blip xmlns:r="http://schemas.openxmlformats.org/officeDocument/2006/relationships" r:embed="rId1"/>
          <a:srcRect/>
          <a:stretch>
            <a:fillRect t="-4000" b="-4000"/>
          </a:stretch>
        </a:blipFill>
      </dgm:spPr>
    </dgm:pt>
    <dgm:pt modelId="{D7443B16-7290-4AC8-96D8-F67B7089A2E3}" type="pres">
      <dgm:prSet presAssocID="{F6840089-51B3-47D3-9D74-578E251091B6}" presName="txShp" presStyleLbl="node1" presStyleIdx="5" presStyleCnt="9">
        <dgm:presLayoutVars>
          <dgm:bulletEnabled val="1"/>
        </dgm:presLayoutVars>
      </dgm:prSet>
      <dgm:spPr/>
    </dgm:pt>
    <dgm:pt modelId="{54FEADFE-906A-47F2-A40B-1D26B0095400}" type="pres">
      <dgm:prSet presAssocID="{DB947629-5FFE-48B0-997B-B3819DB06BF6}" presName="spacing" presStyleCnt="0"/>
      <dgm:spPr/>
    </dgm:pt>
    <dgm:pt modelId="{AED440ED-196D-4065-BCEB-EE2A94397213}" type="pres">
      <dgm:prSet presAssocID="{5D3AA246-C267-41F4-9534-8D1A7C25058F}" presName="composite" presStyleCnt="0"/>
      <dgm:spPr/>
    </dgm:pt>
    <dgm:pt modelId="{62191EA6-E713-4AB8-942F-01D08F2A5E5A}" type="pres">
      <dgm:prSet presAssocID="{5D3AA246-C267-41F4-9534-8D1A7C25058F}" presName="imgShp" presStyleLbl="fgImgPlace1" presStyleIdx="6" presStyleCnt="9"/>
      <dgm:spPr>
        <a:blipFill rotWithShape="1">
          <a:blip xmlns:r="http://schemas.openxmlformats.org/officeDocument/2006/relationships" r:embed="rId1"/>
          <a:srcRect/>
          <a:stretch>
            <a:fillRect t="-4000" b="-4000"/>
          </a:stretch>
        </a:blipFill>
      </dgm:spPr>
    </dgm:pt>
    <dgm:pt modelId="{0E33A475-35AE-412D-AE1F-4827C46AA343}" type="pres">
      <dgm:prSet presAssocID="{5D3AA246-C267-41F4-9534-8D1A7C25058F}" presName="txShp" presStyleLbl="node1" presStyleIdx="6" presStyleCnt="9">
        <dgm:presLayoutVars>
          <dgm:bulletEnabled val="1"/>
        </dgm:presLayoutVars>
      </dgm:prSet>
      <dgm:spPr/>
    </dgm:pt>
    <dgm:pt modelId="{7D395ECF-B881-4AA0-A26D-AC32661C273D}" type="pres">
      <dgm:prSet presAssocID="{11938350-A3DA-4630-AC0B-317700E15CEA}" presName="spacing" presStyleCnt="0"/>
      <dgm:spPr/>
    </dgm:pt>
    <dgm:pt modelId="{26516D13-0E0A-49EB-9533-87E97EAD4601}" type="pres">
      <dgm:prSet presAssocID="{F1394460-BC15-4FDC-A5B8-6D918BD5E0F3}" presName="composite" presStyleCnt="0"/>
      <dgm:spPr/>
    </dgm:pt>
    <dgm:pt modelId="{6B87D3C4-97DE-4CE6-A63E-84B445831CCB}" type="pres">
      <dgm:prSet presAssocID="{F1394460-BC15-4FDC-A5B8-6D918BD5E0F3}" presName="imgShp" presStyleLbl="fgImgPlace1" presStyleIdx="7" presStyleCnt="9"/>
      <dgm:spPr>
        <a:blipFill rotWithShape="1">
          <a:blip xmlns:r="http://schemas.openxmlformats.org/officeDocument/2006/relationships" r:embed="rId1"/>
          <a:srcRect/>
          <a:stretch>
            <a:fillRect t="-4000" b="-4000"/>
          </a:stretch>
        </a:blipFill>
      </dgm:spPr>
    </dgm:pt>
    <dgm:pt modelId="{5E8250F6-EB10-45F9-BBF9-D49A4728B6F0}" type="pres">
      <dgm:prSet presAssocID="{F1394460-BC15-4FDC-A5B8-6D918BD5E0F3}" presName="txShp" presStyleLbl="node1" presStyleIdx="7" presStyleCnt="9">
        <dgm:presLayoutVars>
          <dgm:bulletEnabled val="1"/>
        </dgm:presLayoutVars>
      </dgm:prSet>
      <dgm:spPr/>
    </dgm:pt>
    <dgm:pt modelId="{2ED50AC9-D7CF-4282-B702-1FD678948CE8}" type="pres">
      <dgm:prSet presAssocID="{82F59C6C-BED7-452B-B508-B1BC4FB5923E}" presName="spacing" presStyleCnt="0"/>
      <dgm:spPr/>
    </dgm:pt>
    <dgm:pt modelId="{0A2A1D48-9E67-4318-A8D2-BADB636D032B}" type="pres">
      <dgm:prSet presAssocID="{7CA5FDF0-75D4-44B2-91C6-973A5EA8596A}" presName="composite" presStyleCnt="0"/>
      <dgm:spPr/>
    </dgm:pt>
    <dgm:pt modelId="{E6B7BB70-953E-41BF-AD61-AA7DE1948E0F}" type="pres">
      <dgm:prSet presAssocID="{7CA5FDF0-75D4-44B2-91C6-973A5EA8596A}" presName="imgShp" presStyleLbl="fgImgPlace1" presStyleIdx="8" presStyleCnt="9"/>
      <dgm:spPr>
        <a:blipFill rotWithShape="1">
          <a:blip xmlns:r="http://schemas.openxmlformats.org/officeDocument/2006/relationships" r:embed="rId1"/>
          <a:srcRect/>
          <a:stretch>
            <a:fillRect t="-4000" b="-4000"/>
          </a:stretch>
        </a:blipFill>
      </dgm:spPr>
    </dgm:pt>
    <dgm:pt modelId="{23351DDC-E8AE-4D51-B03D-FE497C8E2A4C}" type="pres">
      <dgm:prSet presAssocID="{7CA5FDF0-75D4-44B2-91C6-973A5EA8596A}" presName="txShp" presStyleLbl="node1" presStyleIdx="8" presStyleCnt="9" custScaleY="92017">
        <dgm:presLayoutVars>
          <dgm:bulletEnabled val="1"/>
        </dgm:presLayoutVars>
      </dgm:prSet>
      <dgm:spPr/>
    </dgm:pt>
  </dgm:ptLst>
  <dgm:cxnLst>
    <dgm:cxn modelId="{AD18351C-0BDD-44C4-B2B8-2BD07F03E1B6}" type="presOf" srcId="{90E3BA85-FED2-4D01-9221-2D1445858FA3}" destId="{B13F9211-9705-4E50-B633-6CC7D00D62EF}" srcOrd="0" destOrd="0" presId="urn:microsoft.com/office/officeart/2005/8/layout/vList3"/>
    <dgm:cxn modelId="{E44CD41C-0E98-4736-9581-105152E0708F}" type="presOf" srcId="{89730027-69FB-4B70-A241-AA14FE5DAC5D}" destId="{71E6C80E-AAF5-4041-B7E6-295FC572E80D}" srcOrd="0" destOrd="0" presId="urn:microsoft.com/office/officeart/2005/8/layout/vList3"/>
    <dgm:cxn modelId="{4F3F0633-6BA9-41E0-8F19-1330AA4C357A}" type="presOf" srcId="{BC55100B-C6F4-47E3-9B63-70E650219147}" destId="{C175DB8A-3FE1-4264-B816-11E4BB4C9E11}" srcOrd="0" destOrd="0" presId="urn:microsoft.com/office/officeart/2005/8/layout/vList3"/>
    <dgm:cxn modelId="{E0E98461-7298-4958-9401-EC9D492DB52E}" srcId="{07AEFE6A-6F93-43DB-A9BE-F1B186290891}" destId="{955FA663-E4DB-4CC6-90A1-CF2E005F0A44}" srcOrd="1" destOrd="0" parTransId="{08B28055-78A9-45D0-BF2B-72975E5736AC}" sibTransId="{A1563C31-2823-45FF-8B63-2EA9C55C2530}"/>
    <dgm:cxn modelId="{31E4CF43-83AE-4F9F-BF2B-76F30CC0D325}" srcId="{07AEFE6A-6F93-43DB-A9BE-F1B186290891}" destId="{5D3AA246-C267-41F4-9534-8D1A7C25058F}" srcOrd="6" destOrd="0" parTransId="{2D2549A8-8B0E-487C-97B9-1E525DB9685F}" sibTransId="{11938350-A3DA-4630-AC0B-317700E15CEA}"/>
    <dgm:cxn modelId="{F8EFD765-8C46-4A96-A6CC-F3739AB7C0F1}" type="presOf" srcId="{F1394460-BC15-4FDC-A5B8-6D918BD5E0F3}" destId="{5E8250F6-EB10-45F9-BBF9-D49A4728B6F0}" srcOrd="0" destOrd="0" presId="urn:microsoft.com/office/officeart/2005/8/layout/vList3"/>
    <dgm:cxn modelId="{1E2ECF4E-94E4-421E-BBDA-80CB285250DD}" srcId="{07AEFE6A-6F93-43DB-A9BE-F1B186290891}" destId="{90E3BA85-FED2-4D01-9221-2D1445858FA3}" srcOrd="2" destOrd="0" parTransId="{CD34091A-FF8C-457B-A81C-A08FFF9D4EEF}" sibTransId="{FA5C06F1-45A7-4EA8-8F1E-077E51C533EB}"/>
    <dgm:cxn modelId="{2299086F-7B86-4C01-A9BE-72AEA00A46DC}" srcId="{07AEFE6A-6F93-43DB-A9BE-F1B186290891}" destId="{F1394460-BC15-4FDC-A5B8-6D918BD5E0F3}" srcOrd="7" destOrd="0" parTransId="{D5A452D7-77DA-43D2-9293-1C3E577DE988}" sibTransId="{82F59C6C-BED7-452B-B508-B1BC4FB5923E}"/>
    <dgm:cxn modelId="{67F28475-C01D-4079-9A78-EADF04E4A95A}" srcId="{07AEFE6A-6F93-43DB-A9BE-F1B186290891}" destId="{89730027-69FB-4B70-A241-AA14FE5DAC5D}" srcOrd="3" destOrd="0" parTransId="{8C83783F-69FB-41A4-BE7C-4A1BA0E051DC}" sibTransId="{1646C472-A97D-411D-8C1C-77A0756B3483}"/>
    <dgm:cxn modelId="{293C0E7A-EBBE-4992-A82D-F0F047916951}" type="presOf" srcId="{5D3AA246-C267-41F4-9534-8D1A7C25058F}" destId="{0E33A475-35AE-412D-AE1F-4827C46AA343}" srcOrd="0" destOrd="0" presId="urn:microsoft.com/office/officeart/2005/8/layout/vList3"/>
    <dgm:cxn modelId="{4A75A37D-5EEA-407D-B18E-891A070AACB5}" type="presOf" srcId="{F6840089-51B3-47D3-9D74-578E251091B6}" destId="{D7443B16-7290-4AC8-96D8-F67B7089A2E3}" srcOrd="0" destOrd="0" presId="urn:microsoft.com/office/officeart/2005/8/layout/vList3"/>
    <dgm:cxn modelId="{9317E5BA-27FC-471E-B4DC-B1AC0850C783}" type="presOf" srcId="{B37E1E43-EA3D-4C75-A413-89DFA1BE3237}" destId="{55A854CA-4461-4E6E-9F86-44DD0D973207}" srcOrd="0" destOrd="0" presId="urn:microsoft.com/office/officeart/2005/8/layout/vList3"/>
    <dgm:cxn modelId="{8ABA2FC0-9BE8-4F94-9ECE-B7A447A6F400}" srcId="{07AEFE6A-6F93-43DB-A9BE-F1B186290891}" destId="{F6840089-51B3-47D3-9D74-578E251091B6}" srcOrd="5" destOrd="0" parTransId="{D2E4E0D3-A0D2-4CA2-AD78-58188FED69EF}" sibTransId="{DB947629-5FFE-48B0-997B-B3819DB06BF6}"/>
    <dgm:cxn modelId="{7A4226C3-4AC3-46DE-83D4-28EEB8B4C268}" srcId="{07AEFE6A-6F93-43DB-A9BE-F1B186290891}" destId="{BC55100B-C6F4-47E3-9B63-70E650219147}" srcOrd="4" destOrd="0" parTransId="{5C526D2C-C781-42FE-AD23-20C2DAEC6310}" sibTransId="{6E4905AD-6466-4F72-909E-8E9CABB10794}"/>
    <dgm:cxn modelId="{841586C7-E57C-4F06-9164-483B9C307B1B}" type="presOf" srcId="{7CA5FDF0-75D4-44B2-91C6-973A5EA8596A}" destId="{23351DDC-E8AE-4D51-B03D-FE497C8E2A4C}" srcOrd="0" destOrd="0" presId="urn:microsoft.com/office/officeart/2005/8/layout/vList3"/>
    <dgm:cxn modelId="{392176CE-F8BE-4B49-A898-C4AB5D57EED8}" type="presOf" srcId="{955FA663-E4DB-4CC6-90A1-CF2E005F0A44}" destId="{8745F30B-C4E9-4372-B4EF-28EA259F33E4}" srcOrd="0" destOrd="0" presId="urn:microsoft.com/office/officeart/2005/8/layout/vList3"/>
    <dgm:cxn modelId="{98459FDA-FB38-4A42-858B-4E601A9DD2FC}" srcId="{07AEFE6A-6F93-43DB-A9BE-F1B186290891}" destId="{B37E1E43-EA3D-4C75-A413-89DFA1BE3237}" srcOrd="0" destOrd="0" parTransId="{F3CD081E-2BA9-4203-A18F-B0A8138EF06D}" sibTransId="{BF7BE453-DA72-4D40-9DEE-E31A1A6306F0}"/>
    <dgm:cxn modelId="{B9E3E3E0-29B5-46C9-A9DA-4C15D69C22E0}" type="presOf" srcId="{07AEFE6A-6F93-43DB-A9BE-F1B186290891}" destId="{9AC2BC7A-D131-4D05-942B-DEB83592E4AB}" srcOrd="0" destOrd="0" presId="urn:microsoft.com/office/officeart/2005/8/layout/vList3"/>
    <dgm:cxn modelId="{9C3D52EE-8F78-44D4-B5BC-41B627B2F2C3}" srcId="{07AEFE6A-6F93-43DB-A9BE-F1B186290891}" destId="{7CA5FDF0-75D4-44B2-91C6-973A5EA8596A}" srcOrd="8" destOrd="0" parTransId="{8CA3A34F-126A-4D66-951F-6C1BF1920E37}" sibTransId="{0699F22A-2DF8-41E3-915A-4C991EC9FC08}"/>
    <dgm:cxn modelId="{A5E94201-78E9-4243-B62E-30864CB68839}" type="presParOf" srcId="{9AC2BC7A-D131-4D05-942B-DEB83592E4AB}" destId="{E0AB6C56-ACD1-4F56-A7B2-0D511F26CADB}" srcOrd="0" destOrd="0" presId="urn:microsoft.com/office/officeart/2005/8/layout/vList3"/>
    <dgm:cxn modelId="{A26B9C2A-7F86-4977-8506-D53728E6D4F6}" type="presParOf" srcId="{E0AB6C56-ACD1-4F56-A7B2-0D511F26CADB}" destId="{25211994-DF72-40DA-AB5B-EE7469CF0010}" srcOrd="0" destOrd="0" presId="urn:microsoft.com/office/officeart/2005/8/layout/vList3"/>
    <dgm:cxn modelId="{1BD5DFC2-7541-473F-A875-1EAAA6245019}" type="presParOf" srcId="{E0AB6C56-ACD1-4F56-A7B2-0D511F26CADB}" destId="{55A854CA-4461-4E6E-9F86-44DD0D973207}" srcOrd="1" destOrd="0" presId="urn:microsoft.com/office/officeart/2005/8/layout/vList3"/>
    <dgm:cxn modelId="{2132B079-61E6-4C26-B678-D8A825F2DA14}" type="presParOf" srcId="{9AC2BC7A-D131-4D05-942B-DEB83592E4AB}" destId="{74894055-F0A3-49E3-8CDA-6EF0F0F1C2EA}" srcOrd="1" destOrd="0" presId="urn:microsoft.com/office/officeart/2005/8/layout/vList3"/>
    <dgm:cxn modelId="{5DB67A80-FF45-40D9-BEC0-78708D463517}" type="presParOf" srcId="{9AC2BC7A-D131-4D05-942B-DEB83592E4AB}" destId="{5A168D7F-6B74-4B7B-8B76-814DB98D3BB1}" srcOrd="2" destOrd="0" presId="urn:microsoft.com/office/officeart/2005/8/layout/vList3"/>
    <dgm:cxn modelId="{3823097B-49AB-427A-BA18-9FAF723CD610}" type="presParOf" srcId="{5A168D7F-6B74-4B7B-8B76-814DB98D3BB1}" destId="{5A443F02-296D-45E3-BB17-5933AE4C31E2}" srcOrd="0" destOrd="0" presId="urn:microsoft.com/office/officeart/2005/8/layout/vList3"/>
    <dgm:cxn modelId="{5D123E58-9A9A-4628-89E5-3A650FA85BCB}" type="presParOf" srcId="{5A168D7F-6B74-4B7B-8B76-814DB98D3BB1}" destId="{8745F30B-C4E9-4372-B4EF-28EA259F33E4}" srcOrd="1" destOrd="0" presId="urn:microsoft.com/office/officeart/2005/8/layout/vList3"/>
    <dgm:cxn modelId="{BF3778AF-1731-4F4B-858C-C8978D9CC1BC}" type="presParOf" srcId="{9AC2BC7A-D131-4D05-942B-DEB83592E4AB}" destId="{37CB134D-F6BA-472E-9CDE-406F8DBF9442}" srcOrd="3" destOrd="0" presId="urn:microsoft.com/office/officeart/2005/8/layout/vList3"/>
    <dgm:cxn modelId="{04B4B227-6AE7-43AF-A740-80133CB25DCB}" type="presParOf" srcId="{9AC2BC7A-D131-4D05-942B-DEB83592E4AB}" destId="{BC74A3D7-5125-4199-8983-C88CC5746E96}" srcOrd="4" destOrd="0" presId="urn:microsoft.com/office/officeart/2005/8/layout/vList3"/>
    <dgm:cxn modelId="{18BA6A58-8D85-49EE-96D5-97A800501D55}" type="presParOf" srcId="{BC74A3D7-5125-4199-8983-C88CC5746E96}" destId="{642FEC31-2952-4595-8BBF-AEE9EA307D40}" srcOrd="0" destOrd="0" presId="urn:microsoft.com/office/officeart/2005/8/layout/vList3"/>
    <dgm:cxn modelId="{C2366615-5E23-414B-814E-F850384B1A09}" type="presParOf" srcId="{BC74A3D7-5125-4199-8983-C88CC5746E96}" destId="{B13F9211-9705-4E50-B633-6CC7D00D62EF}" srcOrd="1" destOrd="0" presId="urn:microsoft.com/office/officeart/2005/8/layout/vList3"/>
    <dgm:cxn modelId="{EF6D095D-0A5E-4A60-9DE3-DDF5A695E251}" type="presParOf" srcId="{9AC2BC7A-D131-4D05-942B-DEB83592E4AB}" destId="{4A454E3B-461F-464D-AA8A-8A4CEBCD10CF}" srcOrd="5" destOrd="0" presId="urn:microsoft.com/office/officeart/2005/8/layout/vList3"/>
    <dgm:cxn modelId="{19370AA7-D387-4B9F-9679-098CE334A72C}" type="presParOf" srcId="{9AC2BC7A-D131-4D05-942B-DEB83592E4AB}" destId="{448249D8-7D8B-4F10-80D4-B963C034D841}" srcOrd="6" destOrd="0" presId="urn:microsoft.com/office/officeart/2005/8/layout/vList3"/>
    <dgm:cxn modelId="{016CD613-EEFB-49EA-813F-DD5BA71FDDAE}" type="presParOf" srcId="{448249D8-7D8B-4F10-80D4-B963C034D841}" destId="{418F2FEC-2836-49BE-97E8-AA75D91075E3}" srcOrd="0" destOrd="0" presId="urn:microsoft.com/office/officeart/2005/8/layout/vList3"/>
    <dgm:cxn modelId="{E9803133-30F5-41A8-9A47-A2DD110A7608}" type="presParOf" srcId="{448249D8-7D8B-4F10-80D4-B963C034D841}" destId="{71E6C80E-AAF5-4041-B7E6-295FC572E80D}" srcOrd="1" destOrd="0" presId="urn:microsoft.com/office/officeart/2005/8/layout/vList3"/>
    <dgm:cxn modelId="{30F4722C-9B23-4F09-A9AD-EA266A766B16}" type="presParOf" srcId="{9AC2BC7A-D131-4D05-942B-DEB83592E4AB}" destId="{0A3925CE-4001-495D-AEE3-216BE13925D7}" srcOrd="7" destOrd="0" presId="urn:microsoft.com/office/officeart/2005/8/layout/vList3"/>
    <dgm:cxn modelId="{0F9AC2AA-12DB-4FFD-98BA-E0568346E38A}" type="presParOf" srcId="{9AC2BC7A-D131-4D05-942B-DEB83592E4AB}" destId="{5DA79B30-8BAF-41D2-8ABC-D63BDE016906}" srcOrd="8" destOrd="0" presId="urn:microsoft.com/office/officeart/2005/8/layout/vList3"/>
    <dgm:cxn modelId="{6C4D96E1-22E9-40DC-A4F1-3F4B86695768}" type="presParOf" srcId="{5DA79B30-8BAF-41D2-8ABC-D63BDE016906}" destId="{7FE36CC2-C67B-456E-AA7F-967D72DD1603}" srcOrd="0" destOrd="0" presId="urn:microsoft.com/office/officeart/2005/8/layout/vList3"/>
    <dgm:cxn modelId="{5C859D6C-2266-4464-9FF8-A2CD17D93E27}" type="presParOf" srcId="{5DA79B30-8BAF-41D2-8ABC-D63BDE016906}" destId="{C175DB8A-3FE1-4264-B816-11E4BB4C9E11}" srcOrd="1" destOrd="0" presId="urn:microsoft.com/office/officeart/2005/8/layout/vList3"/>
    <dgm:cxn modelId="{0F151358-CAD0-4CF2-AFA1-1BC92F68468B}" type="presParOf" srcId="{9AC2BC7A-D131-4D05-942B-DEB83592E4AB}" destId="{EEE08C20-0B0A-4D35-9300-874A4EA52287}" srcOrd="9" destOrd="0" presId="urn:microsoft.com/office/officeart/2005/8/layout/vList3"/>
    <dgm:cxn modelId="{8EE964D4-B835-4780-9720-AEBA94BC2B49}" type="presParOf" srcId="{9AC2BC7A-D131-4D05-942B-DEB83592E4AB}" destId="{0C6CC0D3-0AA9-4AFF-851F-EF863B459CCC}" srcOrd="10" destOrd="0" presId="urn:microsoft.com/office/officeart/2005/8/layout/vList3"/>
    <dgm:cxn modelId="{63FC455D-0EE3-4A7E-979B-256C943AEBEB}" type="presParOf" srcId="{0C6CC0D3-0AA9-4AFF-851F-EF863B459CCC}" destId="{CE46E9F5-C573-4D7C-B4A0-EA64ED1ED602}" srcOrd="0" destOrd="0" presId="urn:microsoft.com/office/officeart/2005/8/layout/vList3"/>
    <dgm:cxn modelId="{2455D327-79ED-4CAA-9F68-1C0702A8CCA9}" type="presParOf" srcId="{0C6CC0D3-0AA9-4AFF-851F-EF863B459CCC}" destId="{D7443B16-7290-4AC8-96D8-F67B7089A2E3}" srcOrd="1" destOrd="0" presId="urn:microsoft.com/office/officeart/2005/8/layout/vList3"/>
    <dgm:cxn modelId="{75DA79B6-8327-44FE-A679-6FAE12FF31B7}" type="presParOf" srcId="{9AC2BC7A-D131-4D05-942B-DEB83592E4AB}" destId="{54FEADFE-906A-47F2-A40B-1D26B0095400}" srcOrd="11" destOrd="0" presId="urn:microsoft.com/office/officeart/2005/8/layout/vList3"/>
    <dgm:cxn modelId="{7ABCA861-7871-4242-B8BB-70D3ECC72727}" type="presParOf" srcId="{9AC2BC7A-D131-4D05-942B-DEB83592E4AB}" destId="{AED440ED-196D-4065-BCEB-EE2A94397213}" srcOrd="12" destOrd="0" presId="urn:microsoft.com/office/officeart/2005/8/layout/vList3"/>
    <dgm:cxn modelId="{D2E8C1BD-897B-4E23-8C74-167ED2F213AC}" type="presParOf" srcId="{AED440ED-196D-4065-BCEB-EE2A94397213}" destId="{62191EA6-E713-4AB8-942F-01D08F2A5E5A}" srcOrd="0" destOrd="0" presId="urn:microsoft.com/office/officeart/2005/8/layout/vList3"/>
    <dgm:cxn modelId="{6793915F-533A-48A9-AC64-81C296664152}" type="presParOf" srcId="{AED440ED-196D-4065-BCEB-EE2A94397213}" destId="{0E33A475-35AE-412D-AE1F-4827C46AA343}" srcOrd="1" destOrd="0" presId="urn:microsoft.com/office/officeart/2005/8/layout/vList3"/>
    <dgm:cxn modelId="{E13A3A44-AADE-467C-9D88-7984B85FCF74}" type="presParOf" srcId="{9AC2BC7A-D131-4D05-942B-DEB83592E4AB}" destId="{7D395ECF-B881-4AA0-A26D-AC32661C273D}" srcOrd="13" destOrd="0" presId="urn:microsoft.com/office/officeart/2005/8/layout/vList3"/>
    <dgm:cxn modelId="{39507976-9CB0-42E8-A3B7-9CC92C62400C}" type="presParOf" srcId="{9AC2BC7A-D131-4D05-942B-DEB83592E4AB}" destId="{26516D13-0E0A-49EB-9533-87E97EAD4601}" srcOrd="14" destOrd="0" presId="urn:microsoft.com/office/officeart/2005/8/layout/vList3"/>
    <dgm:cxn modelId="{9C7EA0D0-F254-4BFA-AB3B-7E37A0B653BD}" type="presParOf" srcId="{26516D13-0E0A-49EB-9533-87E97EAD4601}" destId="{6B87D3C4-97DE-4CE6-A63E-84B445831CCB}" srcOrd="0" destOrd="0" presId="urn:microsoft.com/office/officeart/2005/8/layout/vList3"/>
    <dgm:cxn modelId="{754D6A75-CDF5-4622-9201-FF789C7334C7}" type="presParOf" srcId="{26516D13-0E0A-49EB-9533-87E97EAD4601}" destId="{5E8250F6-EB10-45F9-BBF9-D49A4728B6F0}" srcOrd="1" destOrd="0" presId="urn:microsoft.com/office/officeart/2005/8/layout/vList3"/>
    <dgm:cxn modelId="{69C06E8F-D6CC-4A13-8289-3BFE9723501D}" type="presParOf" srcId="{9AC2BC7A-D131-4D05-942B-DEB83592E4AB}" destId="{2ED50AC9-D7CF-4282-B702-1FD678948CE8}" srcOrd="15" destOrd="0" presId="urn:microsoft.com/office/officeart/2005/8/layout/vList3"/>
    <dgm:cxn modelId="{AF6F2F7E-96F0-445E-8EE0-CA82016E3BD1}" type="presParOf" srcId="{9AC2BC7A-D131-4D05-942B-DEB83592E4AB}" destId="{0A2A1D48-9E67-4318-A8D2-BADB636D032B}" srcOrd="16" destOrd="0" presId="urn:microsoft.com/office/officeart/2005/8/layout/vList3"/>
    <dgm:cxn modelId="{A24BF6F4-65EE-4A2E-BBBD-FE1066BE298E}" type="presParOf" srcId="{0A2A1D48-9E67-4318-A8D2-BADB636D032B}" destId="{E6B7BB70-953E-41BF-AD61-AA7DE1948E0F}" srcOrd="0" destOrd="0" presId="urn:microsoft.com/office/officeart/2005/8/layout/vList3"/>
    <dgm:cxn modelId="{3AC0F628-83D3-4C97-BD50-AAF757ADD60A}" type="presParOf" srcId="{0A2A1D48-9E67-4318-A8D2-BADB636D032B}" destId="{23351DDC-E8AE-4D51-B03D-FE497C8E2A4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AEFE6A-6F93-43DB-A9BE-F1B186290891}" type="doc">
      <dgm:prSet loTypeId="urn:microsoft.com/office/officeart/2005/8/layout/vList3" loCatId="list" qsTypeId="urn:microsoft.com/office/officeart/2005/8/quickstyle/3d2" qsCatId="3D" csTypeId="urn:microsoft.com/office/officeart/2005/8/colors/colorful1" csCatId="colorful" phldr="1"/>
      <dgm:spPr/>
    </dgm:pt>
    <dgm:pt modelId="{B37E1E43-EA3D-4C75-A413-89DFA1BE3237}">
      <dgm:prSet phldrT="[Текст]" custT="1"/>
      <dgm:spPr/>
      <dgm:t>
        <a:bodyPr/>
        <a:lstStyle/>
        <a:p>
          <a:r>
            <a:rPr lang="uk-UA" sz="1800" dirty="0"/>
            <a:t>участь в експорті та імпорті товарів військового призначення;</a:t>
          </a:r>
          <a:endParaRPr lang="ru-UA" sz="1800" dirty="0">
            <a:latin typeface="Times New Roman" panose="02020603050405020304" pitchFamily="18" charset="0"/>
            <a:cs typeface="Times New Roman" panose="02020603050405020304" pitchFamily="18" charset="0"/>
          </a:endParaRPr>
        </a:p>
      </dgm:t>
    </dgm:pt>
    <dgm:pt modelId="{F3CD081E-2BA9-4203-A18F-B0A8138EF06D}" type="parTrans" cxnId="{98459FDA-FB38-4A42-858B-4E601A9DD2FC}">
      <dgm:prSet/>
      <dgm:spPr/>
      <dgm:t>
        <a:bodyPr/>
        <a:lstStyle/>
        <a:p>
          <a:endParaRPr lang="ru-UA"/>
        </a:p>
      </dgm:t>
    </dgm:pt>
    <dgm:pt modelId="{BF7BE453-DA72-4D40-9DEE-E31A1A6306F0}" type="sibTrans" cxnId="{98459FDA-FB38-4A42-858B-4E601A9DD2FC}">
      <dgm:prSet/>
      <dgm:spPr/>
      <dgm:t>
        <a:bodyPr/>
        <a:lstStyle/>
        <a:p>
          <a:endParaRPr lang="ru-UA"/>
        </a:p>
      </dgm:t>
    </dgm:pt>
    <dgm:pt modelId="{AFDF7D97-34B7-4573-882B-C157A813D789}">
      <dgm:prSet custT="1"/>
      <dgm:spPr/>
      <dgm:t>
        <a:bodyPr/>
        <a:lstStyle/>
        <a:p>
          <a:r>
            <a:rPr lang="uk-UA" sz="1800" dirty="0">
              <a:solidFill>
                <a:schemeClr val="tx1"/>
              </a:solidFill>
            </a:rPr>
            <a:t>участь у роботі з контролю за міжнародними передачами товарів військового при- значення;</a:t>
          </a:r>
          <a:endParaRPr lang="ru-UA" sz="1800" dirty="0">
            <a:solidFill>
              <a:schemeClr val="tx1"/>
            </a:solidFill>
          </a:endParaRPr>
        </a:p>
      </dgm:t>
    </dgm:pt>
    <dgm:pt modelId="{D9A31A09-2EF4-480B-9F85-C0644E1F40FC}" type="parTrans" cxnId="{C7E41F45-E70B-4F76-9288-AB56B76C9221}">
      <dgm:prSet/>
      <dgm:spPr/>
      <dgm:t>
        <a:bodyPr/>
        <a:lstStyle/>
        <a:p>
          <a:endParaRPr lang="ru-UA"/>
        </a:p>
      </dgm:t>
    </dgm:pt>
    <dgm:pt modelId="{1A86D6FF-0F0E-45C2-BB6B-490AD7B4E45E}" type="sibTrans" cxnId="{C7E41F45-E70B-4F76-9288-AB56B76C9221}">
      <dgm:prSet/>
      <dgm:spPr/>
      <dgm:t>
        <a:bodyPr/>
        <a:lstStyle/>
        <a:p>
          <a:endParaRPr lang="ru-UA"/>
        </a:p>
      </dgm:t>
    </dgm:pt>
    <dgm:pt modelId="{1E886A45-B3EE-48F4-AF80-FA9872DC8300}">
      <dgm:prSet custT="1"/>
      <dgm:spPr/>
      <dgm:t>
        <a:bodyPr/>
        <a:lstStyle/>
        <a:p>
          <a:r>
            <a:rPr lang="uk-UA" sz="1800" dirty="0"/>
            <a:t>модернізація наявних та створення нових видів військової техніки, озброєнь шляхом участі у спільних проектах, науковій, науково-технічній, науково-виробничій, навчальній та інших видах кооперації з відповідними структурами інших держав;</a:t>
          </a:r>
          <a:endParaRPr lang="ru-UA" sz="1800" dirty="0"/>
        </a:p>
      </dgm:t>
    </dgm:pt>
    <dgm:pt modelId="{69DFC48A-CFD9-4240-B089-E782AC9B1E1C}" type="parTrans" cxnId="{1675E5B8-9C52-4ECA-BE06-EC4423B9CDBC}">
      <dgm:prSet/>
      <dgm:spPr/>
      <dgm:t>
        <a:bodyPr/>
        <a:lstStyle/>
        <a:p>
          <a:endParaRPr lang="ru-UA"/>
        </a:p>
      </dgm:t>
    </dgm:pt>
    <dgm:pt modelId="{3D8B721A-4782-49F1-836E-50EFC50A61CA}" type="sibTrans" cxnId="{1675E5B8-9C52-4ECA-BE06-EC4423B9CDBC}">
      <dgm:prSet/>
      <dgm:spPr/>
      <dgm:t>
        <a:bodyPr/>
        <a:lstStyle/>
        <a:p>
          <a:endParaRPr lang="ru-UA"/>
        </a:p>
      </dgm:t>
    </dgm:pt>
    <dgm:pt modelId="{A5AE8A1B-5F12-4138-9D66-A34D9F25DDAE}">
      <dgm:prSet custT="1"/>
      <dgm:spPr/>
      <dgm:t>
        <a:bodyPr/>
        <a:lstStyle/>
        <a:p>
          <a:r>
            <a:rPr lang="uk-UA" sz="1800" dirty="0">
              <a:solidFill>
                <a:schemeClr val="tx1"/>
              </a:solidFill>
            </a:rPr>
            <a:t>участь в організації надання консультаційних, маркетингових, посередницьких, брокерських, агентських, консигнаційних, юридичних послуг суб’єктам господарської діяльності інших держав та одержанні від них аналогічних послуг у межах, визначених законодавством.</a:t>
          </a:r>
          <a:endParaRPr lang="ru-UA" sz="1800" dirty="0">
            <a:solidFill>
              <a:schemeClr val="tx1"/>
            </a:solidFill>
          </a:endParaRPr>
        </a:p>
      </dgm:t>
    </dgm:pt>
    <dgm:pt modelId="{2077C4CD-62C0-4565-A5A2-617D89E564C4}" type="parTrans" cxnId="{67142F7A-C33E-48BA-BDEB-35821E3410EB}">
      <dgm:prSet/>
      <dgm:spPr/>
      <dgm:t>
        <a:bodyPr/>
        <a:lstStyle/>
        <a:p>
          <a:endParaRPr lang="ru-UA"/>
        </a:p>
      </dgm:t>
    </dgm:pt>
    <dgm:pt modelId="{1812A9F7-62DC-4109-BA60-7441AF9835A6}" type="sibTrans" cxnId="{67142F7A-C33E-48BA-BDEB-35821E3410EB}">
      <dgm:prSet/>
      <dgm:spPr/>
      <dgm:t>
        <a:bodyPr/>
        <a:lstStyle/>
        <a:p>
          <a:endParaRPr lang="ru-UA"/>
        </a:p>
      </dgm:t>
    </dgm:pt>
    <dgm:pt modelId="{9AC2BC7A-D131-4D05-942B-DEB83592E4AB}" type="pres">
      <dgm:prSet presAssocID="{07AEFE6A-6F93-43DB-A9BE-F1B186290891}" presName="linearFlow" presStyleCnt="0">
        <dgm:presLayoutVars>
          <dgm:dir/>
          <dgm:resizeHandles val="exact"/>
        </dgm:presLayoutVars>
      </dgm:prSet>
      <dgm:spPr/>
    </dgm:pt>
    <dgm:pt modelId="{E0AB6C56-ACD1-4F56-A7B2-0D511F26CADB}" type="pres">
      <dgm:prSet presAssocID="{B37E1E43-EA3D-4C75-A413-89DFA1BE3237}" presName="composite" presStyleCnt="0"/>
      <dgm:spPr/>
    </dgm:pt>
    <dgm:pt modelId="{25211994-DF72-40DA-AB5B-EE7469CF0010}" type="pres">
      <dgm:prSet presAssocID="{B37E1E43-EA3D-4C75-A413-89DFA1BE3237}" presName="imgShp" presStyleLbl="fgImgPlace1" presStyleIdx="0" presStyleCnt="4"/>
      <dgm:spPr>
        <a:blipFill rotWithShape="1">
          <a:blip xmlns:r="http://schemas.openxmlformats.org/officeDocument/2006/relationships" r:embed="rId1"/>
          <a:srcRect/>
          <a:stretch>
            <a:fillRect l="-21000" r="-21000"/>
          </a:stretch>
        </a:blipFill>
      </dgm:spPr>
    </dgm:pt>
    <dgm:pt modelId="{55A854CA-4461-4E6E-9F86-44DD0D973207}" type="pres">
      <dgm:prSet presAssocID="{B37E1E43-EA3D-4C75-A413-89DFA1BE3237}" presName="txShp" presStyleLbl="node1" presStyleIdx="0" presStyleCnt="4" custScaleY="77401">
        <dgm:presLayoutVars>
          <dgm:bulletEnabled val="1"/>
        </dgm:presLayoutVars>
      </dgm:prSet>
      <dgm:spPr/>
    </dgm:pt>
    <dgm:pt modelId="{74894055-F0A3-49E3-8CDA-6EF0F0F1C2EA}" type="pres">
      <dgm:prSet presAssocID="{BF7BE453-DA72-4D40-9DEE-E31A1A6306F0}" presName="spacing" presStyleCnt="0"/>
      <dgm:spPr/>
    </dgm:pt>
    <dgm:pt modelId="{88BF3AD6-665C-451F-9C6F-A882E821C960}" type="pres">
      <dgm:prSet presAssocID="{AFDF7D97-34B7-4573-882B-C157A813D789}" presName="composite" presStyleCnt="0"/>
      <dgm:spPr/>
    </dgm:pt>
    <dgm:pt modelId="{C047519E-BCE0-4B10-B12B-4A2C83F0725B}" type="pres">
      <dgm:prSet presAssocID="{AFDF7D97-34B7-4573-882B-C157A813D789}" presName="imgShp" presStyleLbl="fgImgPlace1" presStyleIdx="1" presStyleCnt="4"/>
      <dgm:spPr>
        <a:blipFill rotWithShape="1">
          <a:blip xmlns:r="http://schemas.openxmlformats.org/officeDocument/2006/relationships" r:embed="rId1"/>
          <a:srcRect/>
          <a:stretch>
            <a:fillRect l="-21000" r="-21000"/>
          </a:stretch>
        </a:blipFill>
      </dgm:spPr>
    </dgm:pt>
    <dgm:pt modelId="{687C2DFC-C026-43C3-B61F-CA71F0EDB33C}" type="pres">
      <dgm:prSet presAssocID="{AFDF7D97-34B7-4573-882B-C157A813D789}" presName="txShp" presStyleLbl="node1" presStyleIdx="1" presStyleCnt="4" custScaleY="111013">
        <dgm:presLayoutVars>
          <dgm:bulletEnabled val="1"/>
        </dgm:presLayoutVars>
      </dgm:prSet>
      <dgm:spPr/>
    </dgm:pt>
    <dgm:pt modelId="{680CC09B-A363-4A9A-B8BA-5E6AE923739F}" type="pres">
      <dgm:prSet presAssocID="{1A86D6FF-0F0E-45C2-BB6B-490AD7B4E45E}" presName="spacing" presStyleCnt="0"/>
      <dgm:spPr/>
    </dgm:pt>
    <dgm:pt modelId="{357A40CB-8C04-4CCD-84C2-BA2C65920015}" type="pres">
      <dgm:prSet presAssocID="{1E886A45-B3EE-48F4-AF80-FA9872DC8300}" presName="composite" presStyleCnt="0"/>
      <dgm:spPr/>
    </dgm:pt>
    <dgm:pt modelId="{226E6626-D416-4567-96E8-05291C21D476}" type="pres">
      <dgm:prSet presAssocID="{1E886A45-B3EE-48F4-AF80-FA9872DC8300}" presName="imgShp" presStyleLbl="fgImgPlace1" presStyleIdx="2" presStyleCnt="4"/>
      <dgm:spPr>
        <a:blipFill rotWithShape="1">
          <a:blip xmlns:r="http://schemas.openxmlformats.org/officeDocument/2006/relationships" r:embed="rId1"/>
          <a:srcRect/>
          <a:stretch>
            <a:fillRect l="-21000" r="-21000"/>
          </a:stretch>
        </a:blipFill>
      </dgm:spPr>
    </dgm:pt>
    <dgm:pt modelId="{6B36B733-2296-4AE3-861B-8946DAC7D7CD}" type="pres">
      <dgm:prSet presAssocID="{1E886A45-B3EE-48F4-AF80-FA9872DC8300}" presName="txShp" presStyleLbl="node1" presStyleIdx="2" presStyleCnt="4" custScaleY="172139">
        <dgm:presLayoutVars>
          <dgm:bulletEnabled val="1"/>
        </dgm:presLayoutVars>
      </dgm:prSet>
      <dgm:spPr/>
    </dgm:pt>
    <dgm:pt modelId="{7D9233B0-EC4D-4B8D-B8CD-583304DEFC88}" type="pres">
      <dgm:prSet presAssocID="{3D8B721A-4782-49F1-836E-50EFC50A61CA}" presName="spacing" presStyleCnt="0"/>
      <dgm:spPr/>
    </dgm:pt>
    <dgm:pt modelId="{51A34CB7-E01B-4F22-B921-E2B98B386B0F}" type="pres">
      <dgm:prSet presAssocID="{A5AE8A1B-5F12-4138-9D66-A34D9F25DDAE}" presName="composite" presStyleCnt="0"/>
      <dgm:spPr/>
    </dgm:pt>
    <dgm:pt modelId="{6FC5C0DE-B0B6-496F-9BB9-21FDCA5C1CD1}" type="pres">
      <dgm:prSet presAssocID="{A5AE8A1B-5F12-4138-9D66-A34D9F25DDAE}" presName="imgShp" presStyleLbl="fgImgPlace1" presStyleIdx="3" presStyleCnt="4"/>
      <dgm:spPr>
        <a:blipFill rotWithShape="1">
          <a:blip xmlns:r="http://schemas.openxmlformats.org/officeDocument/2006/relationships" r:embed="rId1"/>
          <a:srcRect/>
          <a:stretch>
            <a:fillRect l="-21000" r="-21000"/>
          </a:stretch>
        </a:blipFill>
      </dgm:spPr>
    </dgm:pt>
    <dgm:pt modelId="{FB510E9F-9003-46E7-913F-C950528C0B6F}" type="pres">
      <dgm:prSet presAssocID="{A5AE8A1B-5F12-4138-9D66-A34D9F25DDAE}" presName="txShp" presStyleLbl="node1" presStyleIdx="3" presStyleCnt="4" custScaleY="192232">
        <dgm:presLayoutVars>
          <dgm:bulletEnabled val="1"/>
        </dgm:presLayoutVars>
      </dgm:prSet>
      <dgm:spPr/>
    </dgm:pt>
  </dgm:ptLst>
  <dgm:cxnLst>
    <dgm:cxn modelId="{5B09575F-77C4-41EA-A8C8-3E017D20C83B}" type="presOf" srcId="{AFDF7D97-34B7-4573-882B-C157A813D789}" destId="{687C2DFC-C026-43C3-B61F-CA71F0EDB33C}" srcOrd="0" destOrd="0" presId="urn:microsoft.com/office/officeart/2005/8/layout/vList3"/>
    <dgm:cxn modelId="{C7E41F45-E70B-4F76-9288-AB56B76C9221}" srcId="{07AEFE6A-6F93-43DB-A9BE-F1B186290891}" destId="{AFDF7D97-34B7-4573-882B-C157A813D789}" srcOrd="1" destOrd="0" parTransId="{D9A31A09-2EF4-480B-9F85-C0644E1F40FC}" sibTransId="{1A86D6FF-0F0E-45C2-BB6B-490AD7B4E45E}"/>
    <dgm:cxn modelId="{7A392375-669F-4F43-8981-DF486A316319}" type="presOf" srcId="{1E886A45-B3EE-48F4-AF80-FA9872DC8300}" destId="{6B36B733-2296-4AE3-861B-8946DAC7D7CD}" srcOrd="0" destOrd="0" presId="urn:microsoft.com/office/officeart/2005/8/layout/vList3"/>
    <dgm:cxn modelId="{67142F7A-C33E-48BA-BDEB-35821E3410EB}" srcId="{07AEFE6A-6F93-43DB-A9BE-F1B186290891}" destId="{A5AE8A1B-5F12-4138-9D66-A34D9F25DDAE}" srcOrd="3" destOrd="0" parTransId="{2077C4CD-62C0-4565-A5A2-617D89E564C4}" sibTransId="{1812A9F7-62DC-4109-BA60-7441AF9835A6}"/>
    <dgm:cxn modelId="{1675E5B8-9C52-4ECA-BE06-EC4423B9CDBC}" srcId="{07AEFE6A-6F93-43DB-A9BE-F1B186290891}" destId="{1E886A45-B3EE-48F4-AF80-FA9872DC8300}" srcOrd="2" destOrd="0" parTransId="{69DFC48A-CFD9-4240-B089-E782AC9B1E1C}" sibTransId="{3D8B721A-4782-49F1-836E-50EFC50A61CA}"/>
    <dgm:cxn modelId="{9317E5BA-27FC-471E-B4DC-B1AC0850C783}" type="presOf" srcId="{B37E1E43-EA3D-4C75-A413-89DFA1BE3237}" destId="{55A854CA-4461-4E6E-9F86-44DD0D973207}" srcOrd="0" destOrd="0" presId="urn:microsoft.com/office/officeart/2005/8/layout/vList3"/>
    <dgm:cxn modelId="{98459FDA-FB38-4A42-858B-4E601A9DD2FC}" srcId="{07AEFE6A-6F93-43DB-A9BE-F1B186290891}" destId="{B37E1E43-EA3D-4C75-A413-89DFA1BE3237}" srcOrd="0" destOrd="0" parTransId="{F3CD081E-2BA9-4203-A18F-B0A8138EF06D}" sibTransId="{BF7BE453-DA72-4D40-9DEE-E31A1A6306F0}"/>
    <dgm:cxn modelId="{D246E4DF-9537-423B-B249-FABFD01BFA8C}" type="presOf" srcId="{A5AE8A1B-5F12-4138-9D66-A34D9F25DDAE}" destId="{FB510E9F-9003-46E7-913F-C950528C0B6F}" srcOrd="0" destOrd="0" presId="urn:microsoft.com/office/officeart/2005/8/layout/vList3"/>
    <dgm:cxn modelId="{B9E3E3E0-29B5-46C9-A9DA-4C15D69C22E0}" type="presOf" srcId="{07AEFE6A-6F93-43DB-A9BE-F1B186290891}" destId="{9AC2BC7A-D131-4D05-942B-DEB83592E4AB}" srcOrd="0" destOrd="0" presId="urn:microsoft.com/office/officeart/2005/8/layout/vList3"/>
    <dgm:cxn modelId="{A5E94201-78E9-4243-B62E-30864CB68839}" type="presParOf" srcId="{9AC2BC7A-D131-4D05-942B-DEB83592E4AB}" destId="{E0AB6C56-ACD1-4F56-A7B2-0D511F26CADB}" srcOrd="0" destOrd="0" presId="urn:microsoft.com/office/officeart/2005/8/layout/vList3"/>
    <dgm:cxn modelId="{A26B9C2A-7F86-4977-8506-D53728E6D4F6}" type="presParOf" srcId="{E0AB6C56-ACD1-4F56-A7B2-0D511F26CADB}" destId="{25211994-DF72-40DA-AB5B-EE7469CF0010}" srcOrd="0" destOrd="0" presId="urn:microsoft.com/office/officeart/2005/8/layout/vList3"/>
    <dgm:cxn modelId="{1BD5DFC2-7541-473F-A875-1EAAA6245019}" type="presParOf" srcId="{E0AB6C56-ACD1-4F56-A7B2-0D511F26CADB}" destId="{55A854CA-4461-4E6E-9F86-44DD0D973207}" srcOrd="1" destOrd="0" presId="urn:microsoft.com/office/officeart/2005/8/layout/vList3"/>
    <dgm:cxn modelId="{2132B079-61E6-4C26-B678-D8A825F2DA14}" type="presParOf" srcId="{9AC2BC7A-D131-4D05-942B-DEB83592E4AB}" destId="{74894055-F0A3-49E3-8CDA-6EF0F0F1C2EA}" srcOrd="1" destOrd="0" presId="urn:microsoft.com/office/officeart/2005/8/layout/vList3"/>
    <dgm:cxn modelId="{78E87FA9-827A-4514-91A8-0F6918E4F15C}" type="presParOf" srcId="{9AC2BC7A-D131-4D05-942B-DEB83592E4AB}" destId="{88BF3AD6-665C-451F-9C6F-A882E821C960}" srcOrd="2" destOrd="0" presId="urn:microsoft.com/office/officeart/2005/8/layout/vList3"/>
    <dgm:cxn modelId="{05E0AD88-54F7-4BE3-B9E9-E3CB9CC81F53}" type="presParOf" srcId="{88BF3AD6-665C-451F-9C6F-A882E821C960}" destId="{C047519E-BCE0-4B10-B12B-4A2C83F0725B}" srcOrd="0" destOrd="0" presId="urn:microsoft.com/office/officeart/2005/8/layout/vList3"/>
    <dgm:cxn modelId="{A62038A7-8276-45CC-B9B5-9E02C7B1C1B0}" type="presParOf" srcId="{88BF3AD6-665C-451F-9C6F-A882E821C960}" destId="{687C2DFC-C026-43C3-B61F-CA71F0EDB33C}" srcOrd="1" destOrd="0" presId="urn:microsoft.com/office/officeart/2005/8/layout/vList3"/>
    <dgm:cxn modelId="{9E7D7B3E-4DB9-48E4-96C0-FD49A8DE6131}" type="presParOf" srcId="{9AC2BC7A-D131-4D05-942B-DEB83592E4AB}" destId="{680CC09B-A363-4A9A-B8BA-5E6AE923739F}" srcOrd="3" destOrd="0" presId="urn:microsoft.com/office/officeart/2005/8/layout/vList3"/>
    <dgm:cxn modelId="{DE2A843F-B647-4AC7-B37A-1E20798AF4DC}" type="presParOf" srcId="{9AC2BC7A-D131-4D05-942B-DEB83592E4AB}" destId="{357A40CB-8C04-4CCD-84C2-BA2C65920015}" srcOrd="4" destOrd="0" presId="urn:microsoft.com/office/officeart/2005/8/layout/vList3"/>
    <dgm:cxn modelId="{401A8B90-DA0B-451A-92FB-9820CAE8BED8}" type="presParOf" srcId="{357A40CB-8C04-4CCD-84C2-BA2C65920015}" destId="{226E6626-D416-4567-96E8-05291C21D476}" srcOrd="0" destOrd="0" presId="urn:microsoft.com/office/officeart/2005/8/layout/vList3"/>
    <dgm:cxn modelId="{4F54A620-EC0B-4C2E-8258-BD255D90CBD6}" type="presParOf" srcId="{357A40CB-8C04-4CCD-84C2-BA2C65920015}" destId="{6B36B733-2296-4AE3-861B-8946DAC7D7CD}" srcOrd="1" destOrd="0" presId="urn:microsoft.com/office/officeart/2005/8/layout/vList3"/>
    <dgm:cxn modelId="{DFFB1465-33DC-498E-8985-D78E6688660A}" type="presParOf" srcId="{9AC2BC7A-D131-4D05-942B-DEB83592E4AB}" destId="{7D9233B0-EC4D-4B8D-B8CD-583304DEFC88}" srcOrd="5" destOrd="0" presId="urn:microsoft.com/office/officeart/2005/8/layout/vList3"/>
    <dgm:cxn modelId="{4028BDBA-D3C8-4B2F-B5E3-E1B673E168A2}" type="presParOf" srcId="{9AC2BC7A-D131-4D05-942B-DEB83592E4AB}" destId="{51A34CB7-E01B-4F22-B921-E2B98B386B0F}" srcOrd="6" destOrd="0" presId="urn:microsoft.com/office/officeart/2005/8/layout/vList3"/>
    <dgm:cxn modelId="{AE694311-DB85-4594-BD36-17FECF88DF4F}" type="presParOf" srcId="{51A34CB7-E01B-4F22-B921-E2B98B386B0F}" destId="{6FC5C0DE-B0B6-496F-9BB9-21FDCA5C1CD1}" srcOrd="0" destOrd="0" presId="urn:microsoft.com/office/officeart/2005/8/layout/vList3"/>
    <dgm:cxn modelId="{92E37136-15E1-4FD8-854E-96034E7C910B}" type="presParOf" srcId="{51A34CB7-E01B-4F22-B921-E2B98B386B0F}" destId="{FB510E9F-9003-46E7-913F-C950528C0B6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6E4ADD-4717-40D2-B76F-33E5E4246806}" type="doc">
      <dgm:prSet loTypeId="urn:microsoft.com/office/officeart/2005/8/layout/list1" loCatId="list" qsTypeId="urn:microsoft.com/office/officeart/2005/8/quickstyle/3d2" qsCatId="3D" csTypeId="urn:microsoft.com/office/officeart/2005/8/colors/colorful4" csCatId="colorful" phldr="1"/>
      <dgm:spPr/>
      <dgm:t>
        <a:bodyPr/>
        <a:lstStyle/>
        <a:p>
          <a:endParaRPr lang="ru-UA"/>
        </a:p>
      </dgm:t>
    </dgm:pt>
    <dgm:pt modelId="{76C30653-D2D0-4FD3-9EAC-1081297470F8}">
      <dgm:prSet phldrT="[Текст]" custT="1"/>
      <dgm:spPr/>
      <dgm:t>
        <a:bodyPr/>
        <a:lstStyle/>
        <a:p>
          <a:r>
            <a:rPr lang="uk-UA" sz="1800" dirty="0"/>
            <a:t>спостереження за дотриманням і виконанням угод про припинення вогню;</a:t>
          </a:r>
          <a:endParaRPr lang="ru-UA" sz="1800" dirty="0"/>
        </a:p>
      </dgm:t>
    </dgm:pt>
    <dgm:pt modelId="{246D5D84-4EA9-4E80-AAC8-12818FA3CE67}" type="parTrans" cxnId="{70678DB2-13D0-4C43-82F7-402E5637430A}">
      <dgm:prSet/>
      <dgm:spPr/>
      <dgm:t>
        <a:bodyPr/>
        <a:lstStyle/>
        <a:p>
          <a:endParaRPr lang="ru-UA"/>
        </a:p>
      </dgm:t>
    </dgm:pt>
    <dgm:pt modelId="{829357B9-FB1C-41AD-88C3-7A51E43CE7F5}" type="sibTrans" cxnId="{70678DB2-13D0-4C43-82F7-402E5637430A}">
      <dgm:prSet/>
      <dgm:spPr/>
      <dgm:t>
        <a:bodyPr/>
        <a:lstStyle/>
        <a:p>
          <a:endParaRPr lang="ru-UA"/>
        </a:p>
      </dgm:t>
    </dgm:pt>
    <dgm:pt modelId="{E460C883-A87D-4D0E-8E6D-D989E0AEAB4C}">
      <dgm:prSet custT="1"/>
      <dgm:spPr/>
      <dgm:t>
        <a:bodyPr/>
        <a:lstStyle/>
        <a:p>
          <a:r>
            <a:rPr lang="uk-UA" sz="1800" dirty="0"/>
            <a:t>інформування про будь-які події, які можуть підірвати довіру та стабільність;</a:t>
          </a:r>
          <a:endParaRPr lang="ru-UA" sz="1800" dirty="0"/>
        </a:p>
      </dgm:t>
    </dgm:pt>
    <dgm:pt modelId="{C74FDC90-4011-4F9A-8565-2A0049CB53AB}" type="parTrans" cxnId="{49919D8D-76D8-4CFE-9C46-16993115DC60}">
      <dgm:prSet/>
      <dgm:spPr/>
      <dgm:t>
        <a:bodyPr/>
        <a:lstStyle/>
        <a:p>
          <a:endParaRPr lang="ru-UA"/>
        </a:p>
      </dgm:t>
    </dgm:pt>
    <dgm:pt modelId="{E575872A-4BF0-4B85-BD02-EBBFF1E2DB58}" type="sibTrans" cxnId="{49919D8D-76D8-4CFE-9C46-16993115DC60}">
      <dgm:prSet/>
      <dgm:spPr/>
      <dgm:t>
        <a:bodyPr/>
        <a:lstStyle/>
        <a:p>
          <a:endParaRPr lang="ru-UA"/>
        </a:p>
      </dgm:t>
    </dgm:pt>
    <dgm:pt modelId="{647613A1-64A5-44CD-8961-B319EF3EDE54}">
      <dgm:prSet custT="1"/>
      <dgm:spPr/>
      <dgm:t>
        <a:bodyPr/>
        <a:lstStyle/>
        <a:p>
          <a:r>
            <a:rPr lang="uk-UA" sz="1800" dirty="0"/>
            <a:t>перевезення персоналу ООН і супровід гуманітарних вантажів; </a:t>
          </a:r>
          <a:endParaRPr lang="ru-UA" sz="1800" dirty="0"/>
        </a:p>
      </dgm:t>
    </dgm:pt>
    <dgm:pt modelId="{0210B6A1-179B-4CF7-B5E1-0EF060763A50}" type="parTrans" cxnId="{2BBDA456-1F99-45F5-9F88-3256B4465C01}">
      <dgm:prSet/>
      <dgm:spPr/>
      <dgm:t>
        <a:bodyPr/>
        <a:lstStyle/>
        <a:p>
          <a:endParaRPr lang="ru-UA"/>
        </a:p>
      </dgm:t>
    </dgm:pt>
    <dgm:pt modelId="{DD7F0B3B-43AE-406E-A152-9787E7820311}" type="sibTrans" cxnId="{2BBDA456-1F99-45F5-9F88-3256B4465C01}">
      <dgm:prSet/>
      <dgm:spPr/>
      <dgm:t>
        <a:bodyPr/>
        <a:lstStyle/>
        <a:p>
          <a:endParaRPr lang="ru-UA"/>
        </a:p>
      </dgm:t>
    </dgm:pt>
    <dgm:pt modelId="{D32CE5E4-A4D4-419D-951C-F903DACCA58C}">
      <dgm:prSet custT="1"/>
      <dgm:spPr/>
      <dgm:t>
        <a:bodyPr/>
        <a:lstStyle/>
        <a:p>
          <a:r>
            <a:rPr lang="uk-UA" sz="1800"/>
            <a:t>евакуація поранених;</a:t>
          </a:r>
          <a:endParaRPr lang="ru-UA" sz="1800"/>
        </a:p>
      </dgm:t>
    </dgm:pt>
    <dgm:pt modelId="{72DB4BBD-45C5-4F51-A770-DF0854EB83A1}" type="parTrans" cxnId="{41DB76FC-70EE-4587-97BF-E7B260FA553B}">
      <dgm:prSet/>
      <dgm:spPr/>
      <dgm:t>
        <a:bodyPr/>
        <a:lstStyle/>
        <a:p>
          <a:endParaRPr lang="ru-UA"/>
        </a:p>
      </dgm:t>
    </dgm:pt>
    <dgm:pt modelId="{620302BF-FCC9-4CC6-B283-C67ED81CF08F}" type="sibTrans" cxnId="{41DB76FC-70EE-4587-97BF-E7B260FA553B}">
      <dgm:prSet/>
      <dgm:spPr/>
      <dgm:t>
        <a:bodyPr/>
        <a:lstStyle/>
        <a:p>
          <a:endParaRPr lang="ru-UA"/>
        </a:p>
      </dgm:t>
    </dgm:pt>
    <dgm:pt modelId="{34D734D9-C125-4D4E-A956-573BA0FAF7F9}">
      <dgm:prSet custT="1"/>
      <dgm:spPr/>
      <dgm:t>
        <a:bodyPr/>
        <a:lstStyle/>
        <a:p>
          <a:r>
            <a:rPr lang="uk-UA" sz="1800" dirty="0"/>
            <a:t>охорона місцевих релігійних та історичних пам’яток, мостів і джерел питної води тощо. </a:t>
          </a:r>
          <a:endParaRPr lang="ru-UA" sz="1800" dirty="0"/>
        </a:p>
      </dgm:t>
    </dgm:pt>
    <dgm:pt modelId="{65B6C49F-554B-4403-8C49-CB5C3BBA1CE6}" type="parTrans" cxnId="{A2AA4657-55C7-4534-8293-1839FD4C0F42}">
      <dgm:prSet/>
      <dgm:spPr/>
      <dgm:t>
        <a:bodyPr/>
        <a:lstStyle/>
        <a:p>
          <a:endParaRPr lang="ru-UA"/>
        </a:p>
      </dgm:t>
    </dgm:pt>
    <dgm:pt modelId="{9913145A-9EC4-4CB4-85B0-852BD78358FB}" type="sibTrans" cxnId="{A2AA4657-55C7-4534-8293-1839FD4C0F42}">
      <dgm:prSet/>
      <dgm:spPr/>
      <dgm:t>
        <a:bodyPr/>
        <a:lstStyle/>
        <a:p>
          <a:endParaRPr lang="ru-UA"/>
        </a:p>
      </dgm:t>
    </dgm:pt>
    <dgm:pt modelId="{BDB17FB4-207F-4219-A0CC-5EEF78E52345}">
      <dgm:prSet custT="1"/>
      <dgm:spPr/>
      <dgm:t>
        <a:bodyPr/>
        <a:lstStyle/>
        <a:p>
          <a:r>
            <a:rPr lang="uk-UA" sz="1800"/>
            <a:t> </a:t>
          </a:r>
          <a:r>
            <a:rPr lang="uk-UA" sz="1800" dirty="0"/>
            <a:t>відновлення інженерної інфраструктури;</a:t>
          </a:r>
          <a:endParaRPr lang="ru-UA" sz="1800" dirty="0"/>
        </a:p>
      </dgm:t>
    </dgm:pt>
    <dgm:pt modelId="{7FE28B71-0835-431D-B4FD-8FEE02486C46}" type="parTrans" cxnId="{6930B8D8-6FD0-4AE5-A98C-E20D376027C1}">
      <dgm:prSet/>
      <dgm:spPr/>
      <dgm:t>
        <a:bodyPr/>
        <a:lstStyle/>
        <a:p>
          <a:endParaRPr lang="ru-UA"/>
        </a:p>
      </dgm:t>
    </dgm:pt>
    <dgm:pt modelId="{50ED2621-C39B-4D54-B091-5A62DE1F7E99}" type="sibTrans" cxnId="{6930B8D8-6FD0-4AE5-A98C-E20D376027C1}">
      <dgm:prSet/>
      <dgm:spPr/>
      <dgm:t>
        <a:bodyPr/>
        <a:lstStyle/>
        <a:p>
          <a:endParaRPr lang="ru-UA"/>
        </a:p>
      </dgm:t>
    </dgm:pt>
    <dgm:pt modelId="{D3191B8F-E0FD-442B-BE08-341024B72D60}">
      <dgm:prSet phldrT="[Текст]" custT="1"/>
      <dgm:spPr/>
      <dgm:t>
        <a:bodyPr/>
        <a:lstStyle/>
        <a:p>
          <a:r>
            <a:rPr lang="uk-UA" sz="1800" dirty="0"/>
            <a:t> патрулювання прикордонних районів країн;</a:t>
          </a:r>
          <a:endParaRPr lang="ru-UA" sz="1800" dirty="0"/>
        </a:p>
      </dgm:t>
    </dgm:pt>
    <dgm:pt modelId="{7953FEC1-D41C-48B6-9381-3E467B7A93D5}" type="parTrans" cxnId="{6F912BB7-6928-4DF2-8D67-70719C427C25}">
      <dgm:prSet/>
      <dgm:spPr/>
      <dgm:t>
        <a:bodyPr/>
        <a:lstStyle/>
        <a:p>
          <a:endParaRPr lang="ru-UA"/>
        </a:p>
      </dgm:t>
    </dgm:pt>
    <dgm:pt modelId="{E4F9DBA6-FBA1-4D36-ADED-087628D19772}" type="sibTrans" cxnId="{6F912BB7-6928-4DF2-8D67-70719C427C25}">
      <dgm:prSet/>
      <dgm:spPr/>
      <dgm:t>
        <a:bodyPr/>
        <a:lstStyle/>
        <a:p>
          <a:endParaRPr lang="ru-UA"/>
        </a:p>
      </dgm:t>
    </dgm:pt>
    <dgm:pt modelId="{72FACDF8-022B-4659-A367-7654E9BF9C40}">
      <dgm:prSet custT="1"/>
      <dgm:spPr/>
      <dgm:t>
        <a:bodyPr/>
        <a:lstStyle/>
        <a:p>
          <a:r>
            <a:rPr lang="uk-UA" sz="1800" dirty="0"/>
            <a:t>спостереження за дотриманням законності та прав людини; </a:t>
          </a:r>
          <a:endParaRPr lang="ru-UA" sz="1800" dirty="0"/>
        </a:p>
      </dgm:t>
    </dgm:pt>
    <dgm:pt modelId="{EB571E4D-77B5-4C5E-B72E-24F6E3304171}" type="parTrans" cxnId="{69CC7FBA-4CD1-4987-9A1C-6066B0460BBB}">
      <dgm:prSet/>
      <dgm:spPr/>
      <dgm:t>
        <a:bodyPr/>
        <a:lstStyle/>
        <a:p>
          <a:endParaRPr lang="ru-UA"/>
        </a:p>
      </dgm:t>
    </dgm:pt>
    <dgm:pt modelId="{A8369B23-DF26-461B-B6F4-CCCFC620225B}" type="sibTrans" cxnId="{69CC7FBA-4CD1-4987-9A1C-6066B0460BBB}">
      <dgm:prSet/>
      <dgm:spPr/>
      <dgm:t>
        <a:bodyPr/>
        <a:lstStyle/>
        <a:p>
          <a:endParaRPr lang="ru-UA"/>
        </a:p>
      </dgm:t>
    </dgm:pt>
    <dgm:pt modelId="{3ADE39AC-C2CC-4882-A697-9C15501DB8BA}">
      <dgm:prSet custT="1"/>
      <dgm:spPr/>
      <dgm:t>
        <a:bodyPr/>
        <a:lstStyle/>
        <a:p>
          <a:r>
            <a:rPr lang="uk-UA" sz="1800"/>
            <a:t>розмінування </a:t>
          </a:r>
          <a:r>
            <a:rPr lang="uk-UA" sz="1800" dirty="0"/>
            <a:t>мінних полів та автомобільних шляхів;</a:t>
          </a:r>
          <a:endParaRPr lang="ru-UA" sz="1800" dirty="0"/>
        </a:p>
      </dgm:t>
    </dgm:pt>
    <dgm:pt modelId="{9BDA82E8-B5F6-4E75-84C9-E550599740D7}" type="parTrans" cxnId="{BB77681E-E822-4771-92B5-287683AA19C6}">
      <dgm:prSet/>
      <dgm:spPr/>
      <dgm:t>
        <a:bodyPr/>
        <a:lstStyle/>
        <a:p>
          <a:endParaRPr lang="ru-UA"/>
        </a:p>
      </dgm:t>
    </dgm:pt>
    <dgm:pt modelId="{80DB6F55-B3DF-4DAD-9787-33AEDC0D9C95}" type="sibTrans" cxnId="{BB77681E-E822-4771-92B5-287683AA19C6}">
      <dgm:prSet/>
      <dgm:spPr/>
      <dgm:t>
        <a:bodyPr/>
        <a:lstStyle/>
        <a:p>
          <a:endParaRPr lang="ru-UA"/>
        </a:p>
      </dgm:t>
    </dgm:pt>
    <dgm:pt modelId="{5E025DE8-7CD5-4065-A2DA-ECD061464E77}" type="pres">
      <dgm:prSet presAssocID="{896E4ADD-4717-40D2-B76F-33E5E4246806}" presName="linear" presStyleCnt="0">
        <dgm:presLayoutVars>
          <dgm:dir/>
          <dgm:animLvl val="lvl"/>
          <dgm:resizeHandles val="exact"/>
        </dgm:presLayoutVars>
      </dgm:prSet>
      <dgm:spPr/>
    </dgm:pt>
    <dgm:pt modelId="{6D539104-578F-4D64-A824-5565E2BEEBF6}" type="pres">
      <dgm:prSet presAssocID="{76C30653-D2D0-4FD3-9EAC-1081297470F8}" presName="parentLin" presStyleCnt="0"/>
      <dgm:spPr/>
    </dgm:pt>
    <dgm:pt modelId="{6BB2CDA7-D767-4D41-94A8-E62DF8E263F1}" type="pres">
      <dgm:prSet presAssocID="{76C30653-D2D0-4FD3-9EAC-1081297470F8}" presName="parentLeftMargin" presStyleLbl="node1" presStyleIdx="0" presStyleCnt="9"/>
      <dgm:spPr/>
    </dgm:pt>
    <dgm:pt modelId="{40D83F47-7702-4137-809F-FCA16536491B}" type="pres">
      <dgm:prSet presAssocID="{76C30653-D2D0-4FD3-9EAC-1081297470F8}" presName="parentText" presStyleLbl="node1" presStyleIdx="0" presStyleCnt="9" custScaleX="126696" custScaleY="146304">
        <dgm:presLayoutVars>
          <dgm:chMax val="0"/>
          <dgm:bulletEnabled val="1"/>
        </dgm:presLayoutVars>
      </dgm:prSet>
      <dgm:spPr/>
    </dgm:pt>
    <dgm:pt modelId="{EF1CB560-C728-43E2-B598-C9F20B89E63E}" type="pres">
      <dgm:prSet presAssocID="{76C30653-D2D0-4FD3-9EAC-1081297470F8}" presName="negativeSpace" presStyleCnt="0"/>
      <dgm:spPr/>
    </dgm:pt>
    <dgm:pt modelId="{68A67075-A8C6-4908-A3AF-7B4ED7B6E776}" type="pres">
      <dgm:prSet presAssocID="{76C30653-D2D0-4FD3-9EAC-1081297470F8}" presName="childText" presStyleLbl="conFgAcc1" presStyleIdx="0" presStyleCnt="9">
        <dgm:presLayoutVars>
          <dgm:bulletEnabled val="1"/>
        </dgm:presLayoutVars>
      </dgm:prSet>
      <dgm:spPr/>
    </dgm:pt>
    <dgm:pt modelId="{3EE03A50-A2D7-4CBA-83B9-B72440F1F378}" type="pres">
      <dgm:prSet presAssocID="{829357B9-FB1C-41AD-88C3-7A51E43CE7F5}" presName="spaceBetweenRectangles" presStyleCnt="0"/>
      <dgm:spPr/>
    </dgm:pt>
    <dgm:pt modelId="{BD8FDAF4-7902-4FD1-AF0D-56AEC2E07650}" type="pres">
      <dgm:prSet presAssocID="{D3191B8F-E0FD-442B-BE08-341024B72D60}" presName="parentLin" presStyleCnt="0"/>
      <dgm:spPr/>
    </dgm:pt>
    <dgm:pt modelId="{C05E731E-E849-4699-96E7-BD3D5264DF13}" type="pres">
      <dgm:prSet presAssocID="{D3191B8F-E0FD-442B-BE08-341024B72D60}" presName="parentLeftMargin" presStyleLbl="node1" presStyleIdx="0" presStyleCnt="9"/>
      <dgm:spPr/>
    </dgm:pt>
    <dgm:pt modelId="{8B429C80-1ECA-4C15-8AA0-44765E703DD1}" type="pres">
      <dgm:prSet presAssocID="{D3191B8F-E0FD-442B-BE08-341024B72D60}" presName="parentText" presStyleLbl="node1" presStyleIdx="1" presStyleCnt="9" custScaleX="126696">
        <dgm:presLayoutVars>
          <dgm:chMax val="0"/>
          <dgm:bulletEnabled val="1"/>
        </dgm:presLayoutVars>
      </dgm:prSet>
      <dgm:spPr/>
    </dgm:pt>
    <dgm:pt modelId="{F679112F-072B-429F-8C63-943662936971}" type="pres">
      <dgm:prSet presAssocID="{D3191B8F-E0FD-442B-BE08-341024B72D60}" presName="negativeSpace" presStyleCnt="0"/>
      <dgm:spPr/>
    </dgm:pt>
    <dgm:pt modelId="{B0F70C0F-8B3E-47B7-A3DB-346FED903153}" type="pres">
      <dgm:prSet presAssocID="{D3191B8F-E0FD-442B-BE08-341024B72D60}" presName="childText" presStyleLbl="conFgAcc1" presStyleIdx="1" presStyleCnt="9">
        <dgm:presLayoutVars>
          <dgm:bulletEnabled val="1"/>
        </dgm:presLayoutVars>
      </dgm:prSet>
      <dgm:spPr/>
    </dgm:pt>
    <dgm:pt modelId="{50E096D7-DFB5-4670-91A7-50D19BEED358}" type="pres">
      <dgm:prSet presAssocID="{E4F9DBA6-FBA1-4D36-ADED-087628D19772}" presName="spaceBetweenRectangles" presStyleCnt="0"/>
      <dgm:spPr/>
    </dgm:pt>
    <dgm:pt modelId="{993C4921-4E27-48F6-B4C1-C57EC1333888}" type="pres">
      <dgm:prSet presAssocID="{E460C883-A87D-4D0E-8E6D-D989E0AEAB4C}" presName="parentLin" presStyleCnt="0"/>
      <dgm:spPr/>
    </dgm:pt>
    <dgm:pt modelId="{86B911CB-5E96-4764-BD82-1B5A37CDD363}" type="pres">
      <dgm:prSet presAssocID="{E460C883-A87D-4D0E-8E6D-D989E0AEAB4C}" presName="parentLeftMargin" presStyleLbl="node1" presStyleIdx="1" presStyleCnt="9"/>
      <dgm:spPr/>
    </dgm:pt>
    <dgm:pt modelId="{1600C1F8-F08E-4B24-B98F-120631818F09}" type="pres">
      <dgm:prSet presAssocID="{E460C883-A87D-4D0E-8E6D-D989E0AEAB4C}" presName="parentText" presStyleLbl="node1" presStyleIdx="2" presStyleCnt="9" custScaleX="126696" custScaleY="179442">
        <dgm:presLayoutVars>
          <dgm:chMax val="0"/>
          <dgm:bulletEnabled val="1"/>
        </dgm:presLayoutVars>
      </dgm:prSet>
      <dgm:spPr/>
    </dgm:pt>
    <dgm:pt modelId="{F8FC96BD-70E2-4B2D-804E-B4858C5E55CD}" type="pres">
      <dgm:prSet presAssocID="{E460C883-A87D-4D0E-8E6D-D989E0AEAB4C}" presName="negativeSpace" presStyleCnt="0"/>
      <dgm:spPr/>
    </dgm:pt>
    <dgm:pt modelId="{8BBB63E9-97E2-4C4B-9A91-A883BFE77C05}" type="pres">
      <dgm:prSet presAssocID="{E460C883-A87D-4D0E-8E6D-D989E0AEAB4C}" presName="childText" presStyleLbl="conFgAcc1" presStyleIdx="2" presStyleCnt="9">
        <dgm:presLayoutVars>
          <dgm:bulletEnabled val="1"/>
        </dgm:presLayoutVars>
      </dgm:prSet>
      <dgm:spPr/>
    </dgm:pt>
    <dgm:pt modelId="{DE65BB7E-8FE9-412D-83E2-AC67E88CE280}" type="pres">
      <dgm:prSet presAssocID="{E575872A-4BF0-4B85-BD02-EBBFF1E2DB58}" presName="spaceBetweenRectangles" presStyleCnt="0"/>
      <dgm:spPr/>
    </dgm:pt>
    <dgm:pt modelId="{5E751581-3CB7-4FFE-BB3D-76FAF567133C}" type="pres">
      <dgm:prSet presAssocID="{BDB17FB4-207F-4219-A0CC-5EEF78E52345}" presName="parentLin" presStyleCnt="0"/>
      <dgm:spPr/>
    </dgm:pt>
    <dgm:pt modelId="{B0FE2725-3605-430D-A8BA-4F0F777DCDDE}" type="pres">
      <dgm:prSet presAssocID="{BDB17FB4-207F-4219-A0CC-5EEF78E52345}" presName="parentLeftMargin" presStyleLbl="node1" presStyleIdx="2" presStyleCnt="9"/>
      <dgm:spPr/>
    </dgm:pt>
    <dgm:pt modelId="{6F157FCF-FAF7-4DD5-A306-11DE22748F60}" type="pres">
      <dgm:prSet presAssocID="{BDB17FB4-207F-4219-A0CC-5EEF78E52345}" presName="parentText" presStyleLbl="node1" presStyleIdx="3" presStyleCnt="9" custScaleX="126696">
        <dgm:presLayoutVars>
          <dgm:chMax val="0"/>
          <dgm:bulletEnabled val="1"/>
        </dgm:presLayoutVars>
      </dgm:prSet>
      <dgm:spPr/>
    </dgm:pt>
    <dgm:pt modelId="{77890450-98B6-48E9-AEF6-8AACD86CB847}" type="pres">
      <dgm:prSet presAssocID="{BDB17FB4-207F-4219-A0CC-5EEF78E52345}" presName="negativeSpace" presStyleCnt="0"/>
      <dgm:spPr/>
    </dgm:pt>
    <dgm:pt modelId="{98A54D2D-BC68-4D25-BA5F-D019D2B9FE9B}" type="pres">
      <dgm:prSet presAssocID="{BDB17FB4-207F-4219-A0CC-5EEF78E52345}" presName="childText" presStyleLbl="conFgAcc1" presStyleIdx="3" presStyleCnt="9">
        <dgm:presLayoutVars>
          <dgm:bulletEnabled val="1"/>
        </dgm:presLayoutVars>
      </dgm:prSet>
      <dgm:spPr/>
    </dgm:pt>
    <dgm:pt modelId="{353F0EE9-3EF1-4689-8411-2571721313B9}" type="pres">
      <dgm:prSet presAssocID="{50ED2621-C39B-4D54-B091-5A62DE1F7E99}" presName="spaceBetweenRectangles" presStyleCnt="0"/>
      <dgm:spPr/>
    </dgm:pt>
    <dgm:pt modelId="{23E4A697-9201-4B56-BBE9-3F4702DD5D9B}" type="pres">
      <dgm:prSet presAssocID="{647613A1-64A5-44CD-8961-B319EF3EDE54}" presName="parentLin" presStyleCnt="0"/>
      <dgm:spPr/>
    </dgm:pt>
    <dgm:pt modelId="{A3F0DB02-B8DC-42A8-A548-159BE0C4968F}" type="pres">
      <dgm:prSet presAssocID="{647613A1-64A5-44CD-8961-B319EF3EDE54}" presName="parentLeftMargin" presStyleLbl="node1" presStyleIdx="3" presStyleCnt="9"/>
      <dgm:spPr/>
    </dgm:pt>
    <dgm:pt modelId="{C532D419-33CB-4E30-ADD7-3EB90826F375}" type="pres">
      <dgm:prSet presAssocID="{647613A1-64A5-44CD-8961-B319EF3EDE54}" presName="parentText" presStyleLbl="node1" presStyleIdx="4" presStyleCnt="9" custScaleX="126696">
        <dgm:presLayoutVars>
          <dgm:chMax val="0"/>
          <dgm:bulletEnabled val="1"/>
        </dgm:presLayoutVars>
      </dgm:prSet>
      <dgm:spPr/>
    </dgm:pt>
    <dgm:pt modelId="{ACA1879C-2CCF-4DBB-A099-712EB814C7AB}" type="pres">
      <dgm:prSet presAssocID="{647613A1-64A5-44CD-8961-B319EF3EDE54}" presName="negativeSpace" presStyleCnt="0"/>
      <dgm:spPr/>
    </dgm:pt>
    <dgm:pt modelId="{450C7221-9FC4-4EA0-A891-995A5442CA6C}" type="pres">
      <dgm:prSet presAssocID="{647613A1-64A5-44CD-8961-B319EF3EDE54}" presName="childText" presStyleLbl="conFgAcc1" presStyleIdx="4" presStyleCnt="9">
        <dgm:presLayoutVars>
          <dgm:bulletEnabled val="1"/>
        </dgm:presLayoutVars>
      </dgm:prSet>
      <dgm:spPr/>
    </dgm:pt>
    <dgm:pt modelId="{E7012A20-F07F-4AC1-A2E2-FF322DFC8F63}" type="pres">
      <dgm:prSet presAssocID="{DD7F0B3B-43AE-406E-A152-9787E7820311}" presName="spaceBetweenRectangles" presStyleCnt="0"/>
      <dgm:spPr/>
    </dgm:pt>
    <dgm:pt modelId="{78E3F8E7-9439-4E37-BDB1-41795B850180}" type="pres">
      <dgm:prSet presAssocID="{72FACDF8-022B-4659-A367-7654E9BF9C40}" presName="parentLin" presStyleCnt="0"/>
      <dgm:spPr/>
    </dgm:pt>
    <dgm:pt modelId="{F6BD1144-DB77-4B10-A14A-0F2512381CA9}" type="pres">
      <dgm:prSet presAssocID="{72FACDF8-022B-4659-A367-7654E9BF9C40}" presName="parentLeftMargin" presStyleLbl="node1" presStyleIdx="4" presStyleCnt="9"/>
      <dgm:spPr/>
    </dgm:pt>
    <dgm:pt modelId="{329DE435-DEF7-4B3A-B084-B4538DA6072C}" type="pres">
      <dgm:prSet presAssocID="{72FACDF8-022B-4659-A367-7654E9BF9C40}" presName="parentText" presStyleLbl="node1" presStyleIdx="5" presStyleCnt="9" custScaleX="126696">
        <dgm:presLayoutVars>
          <dgm:chMax val="0"/>
          <dgm:bulletEnabled val="1"/>
        </dgm:presLayoutVars>
      </dgm:prSet>
      <dgm:spPr/>
    </dgm:pt>
    <dgm:pt modelId="{7388CC37-5ADC-4DD0-A6E3-25D9B2EF3155}" type="pres">
      <dgm:prSet presAssocID="{72FACDF8-022B-4659-A367-7654E9BF9C40}" presName="negativeSpace" presStyleCnt="0"/>
      <dgm:spPr/>
    </dgm:pt>
    <dgm:pt modelId="{001CC49C-1A22-45BE-B9C1-B9C8ECBCB337}" type="pres">
      <dgm:prSet presAssocID="{72FACDF8-022B-4659-A367-7654E9BF9C40}" presName="childText" presStyleLbl="conFgAcc1" presStyleIdx="5" presStyleCnt="9">
        <dgm:presLayoutVars>
          <dgm:bulletEnabled val="1"/>
        </dgm:presLayoutVars>
      </dgm:prSet>
      <dgm:spPr/>
    </dgm:pt>
    <dgm:pt modelId="{DD1273A9-F3DF-477B-A66F-5E0A8E9EB884}" type="pres">
      <dgm:prSet presAssocID="{A8369B23-DF26-461B-B6F4-CCCFC620225B}" presName="spaceBetweenRectangles" presStyleCnt="0"/>
      <dgm:spPr/>
    </dgm:pt>
    <dgm:pt modelId="{3C54AE70-657E-4D08-B7C0-6784CB1D6E33}" type="pres">
      <dgm:prSet presAssocID="{3ADE39AC-C2CC-4882-A697-9C15501DB8BA}" presName="parentLin" presStyleCnt="0"/>
      <dgm:spPr/>
    </dgm:pt>
    <dgm:pt modelId="{5E1279C3-859D-4535-9075-28EF62DCE543}" type="pres">
      <dgm:prSet presAssocID="{3ADE39AC-C2CC-4882-A697-9C15501DB8BA}" presName="parentLeftMargin" presStyleLbl="node1" presStyleIdx="5" presStyleCnt="9"/>
      <dgm:spPr/>
    </dgm:pt>
    <dgm:pt modelId="{CCEDB199-20EE-4855-8814-4DFBCBADA068}" type="pres">
      <dgm:prSet presAssocID="{3ADE39AC-C2CC-4882-A697-9C15501DB8BA}" presName="parentText" presStyleLbl="node1" presStyleIdx="6" presStyleCnt="9" custScaleX="126696">
        <dgm:presLayoutVars>
          <dgm:chMax val="0"/>
          <dgm:bulletEnabled val="1"/>
        </dgm:presLayoutVars>
      </dgm:prSet>
      <dgm:spPr/>
    </dgm:pt>
    <dgm:pt modelId="{70EC8A71-7814-42BC-BDD5-1C6E9A636EDB}" type="pres">
      <dgm:prSet presAssocID="{3ADE39AC-C2CC-4882-A697-9C15501DB8BA}" presName="negativeSpace" presStyleCnt="0"/>
      <dgm:spPr/>
    </dgm:pt>
    <dgm:pt modelId="{55FE7D77-0D3F-4EF2-83BB-A76057B43C83}" type="pres">
      <dgm:prSet presAssocID="{3ADE39AC-C2CC-4882-A697-9C15501DB8BA}" presName="childText" presStyleLbl="conFgAcc1" presStyleIdx="6" presStyleCnt="9">
        <dgm:presLayoutVars>
          <dgm:bulletEnabled val="1"/>
        </dgm:presLayoutVars>
      </dgm:prSet>
      <dgm:spPr/>
    </dgm:pt>
    <dgm:pt modelId="{6AF55C61-97DD-4D87-87F6-96A2186A80C5}" type="pres">
      <dgm:prSet presAssocID="{80DB6F55-B3DF-4DAD-9787-33AEDC0D9C95}" presName="spaceBetweenRectangles" presStyleCnt="0"/>
      <dgm:spPr/>
    </dgm:pt>
    <dgm:pt modelId="{FCE94074-AA42-45EA-8577-97764FE55AD9}" type="pres">
      <dgm:prSet presAssocID="{D32CE5E4-A4D4-419D-951C-F903DACCA58C}" presName="parentLin" presStyleCnt="0"/>
      <dgm:spPr/>
    </dgm:pt>
    <dgm:pt modelId="{475234D2-7390-434C-91A9-5A0AED60C99F}" type="pres">
      <dgm:prSet presAssocID="{D32CE5E4-A4D4-419D-951C-F903DACCA58C}" presName="parentLeftMargin" presStyleLbl="node1" presStyleIdx="6" presStyleCnt="9"/>
      <dgm:spPr/>
    </dgm:pt>
    <dgm:pt modelId="{61F4723A-2D62-4034-ABBD-F2B0A78C6263}" type="pres">
      <dgm:prSet presAssocID="{D32CE5E4-A4D4-419D-951C-F903DACCA58C}" presName="parentText" presStyleLbl="node1" presStyleIdx="7" presStyleCnt="9" custScaleX="126696">
        <dgm:presLayoutVars>
          <dgm:chMax val="0"/>
          <dgm:bulletEnabled val="1"/>
        </dgm:presLayoutVars>
      </dgm:prSet>
      <dgm:spPr/>
    </dgm:pt>
    <dgm:pt modelId="{EE0B6DAB-D79F-45AA-A1B8-9F1C7FCA26E4}" type="pres">
      <dgm:prSet presAssocID="{D32CE5E4-A4D4-419D-951C-F903DACCA58C}" presName="negativeSpace" presStyleCnt="0"/>
      <dgm:spPr/>
    </dgm:pt>
    <dgm:pt modelId="{89232076-D4E5-4531-B124-22C41574E685}" type="pres">
      <dgm:prSet presAssocID="{D32CE5E4-A4D4-419D-951C-F903DACCA58C}" presName="childText" presStyleLbl="conFgAcc1" presStyleIdx="7" presStyleCnt="9">
        <dgm:presLayoutVars>
          <dgm:bulletEnabled val="1"/>
        </dgm:presLayoutVars>
      </dgm:prSet>
      <dgm:spPr/>
    </dgm:pt>
    <dgm:pt modelId="{A6969270-29D7-48F9-9990-8963A012C71B}" type="pres">
      <dgm:prSet presAssocID="{620302BF-FCC9-4CC6-B283-C67ED81CF08F}" presName="spaceBetweenRectangles" presStyleCnt="0"/>
      <dgm:spPr/>
    </dgm:pt>
    <dgm:pt modelId="{C7277AEB-46CE-45F5-B6B5-75EC99E1B364}" type="pres">
      <dgm:prSet presAssocID="{34D734D9-C125-4D4E-A956-573BA0FAF7F9}" presName="parentLin" presStyleCnt="0"/>
      <dgm:spPr/>
    </dgm:pt>
    <dgm:pt modelId="{AAB9E917-D24D-452A-BDE3-A7714CB76C77}" type="pres">
      <dgm:prSet presAssocID="{34D734D9-C125-4D4E-A956-573BA0FAF7F9}" presName="parentLeftMargin" presStyleLbl="node1" presStyleIdx="7" presStyleCnt="9"/>
      <dgm:spPr/>
    </dgm:pt>
    <dgm:pt modelId="{AB1AFB41-3FFA-4667-8531-24A73591EDFE}" type="pres">
      <dgm:prSet presAssocID="{34D734D9-C125-4D4E-A956-573BA0FAF7F9}" presName="parentText" presStyleLbl="node1" presStyleIdx="8" presStyleCnt="9" custScaleX="126696" custScaleY="121225">
        <dgm:presLayoutVars>
          <dgm:chMax val="0"/>
          <dgm:bulletEnabled val="1"/>
        </dgm:presLayoutVars>
      </dgm:prSet>
      <dgm:spPr/>
    </dgm:pt>
    <dgm:pt modelId="{C9ABD1FF-F348-4FC8-A533-F87F7A5C28E5}" type="pres">
      <dgm:prSet presAssocID="{34D734D9-C125-4D4E-A956-573BA0FAF7F9}" presName="negativeSpace" presStyleCnt="0"/>
      <dgm:spPr/>
    </dgm:pt>
    <dgm:pt modelId="{05CEE7F2-C3F3-4E71-8006-96EFF9CB58AE}" type="pres">
      <dgm:prSet presAssocID="{34D734D9-C125-4D4E-A956-573BA0FAF7F9}" presName="childText" presStyleLbl="conFgAcc1" presStyleIdx="8" presStyleCnt="9">
        <dgm:presLayoutVars>
          <dgm:bulletEnabled val="1"/>
        </dgm:presLayoutVars>
      </dgm:prSet>
      <dgm:spPr/>
    </dgm:pt>
  </dgm:ptLst>
  <dgm:cxnLst>
    <dgm:cxn modelId="{BE8E3D14-F037-4F90-963F-BCA707580C58}" type="presOf" srcId="{D3191B8F-E0FD-442B-BE08-341024B72D60}" destId="{C05E731E-E849-4699-96E7-BD3D5264DF13}" srcOrd="0" destOrd="0" presId="urn:microsoft.com/office/officeart/2005/8/layout/list1"/>
    <dgm:cxn modelId="{8B6C7F16-6268-45BA-8B18-579FF6561495}" type="presOf" srcId="{D32CE5E4-A4D4-419D-951C-F903DACCA58C}" destId="{475234D2-7390-434C-91A9-5A0AED60C99F}" srcOrd="0" destOrd="0" presId="urn:microsoft.com/office/officeart/2005/8/layout/list1"/>
    <dgm:cxn modelId="{3511F21A-DB38-4FBF-9F08-C73BE877D1D8}" type="presOf" srcId="{D32CE5E4-A4D4-419D-951C-F903DACCA58C}" destId="{61F4723A-2D62-4034-ABBD-F2B0A78C6263}" srcOrd="1" destOrd="0" presId="urn:microsoft.com/office/officeart/2005/8/layout/list1"/>
    <dgm:cxn modelId="{8D30331C-635B-4ECE-9331-4A70E8B3612D}" type="presOf" srcId="{3ADE39AC-C2CC-4882-A697-9C15501DB8BA}" destId="{CCEDB199-20EE-4855-8814-4DFBCBADA068}" srcOrd="1" destOrd="0" presId="urn:microsoft.com/office/officeart/2005/8/layout/list1"/>
    <dgm:cxn modelId="{BB77681E-E822-4771-92B5-287683AA19C6}" srcId="{896E4ADD-4717-40D2-B76F-33E5E4246806}" destId="{3ADE39AC-C2CC-4882-A697-9C15501DB8BA}" srcOrd="6" destOrd="0" parTransId="{9BDA82E8-B5F6-4E75-84C9-E550599740D7}" sibTransId="{80DB6F55-B3DF-4DAD-9787-33AEDC0D9C95}"/>
    <dgm:cxn modelId="{E7648E5D-3F98-40EF-AF9D-488585A0A713}" type="presOf" srcId="{34D734D9-C125-4D4E-A956-573BA0FAF7F9}" destId="{AAB9E917-D24D-452A-BDE3-A7714CB76C77}" srcOrd="0" destOrd="0" presId="urn:microsoft.com/office/officeart/2005/8/layout/list1"/>
    <dgm:cxn modelId="{BFEC9D43-2F31-4F4A-88E5-1632DA227A4B}" type="presOf" srcId="{34D734D9-C125-4D4E-A956-573BA0FAF7F9}" destId="{AB1AFB41-3FFA-4667-8531-24A73591EDFE}" srcOrd="1" destOrd="0" presId="urn:microsoft.com/office/officeart/2005/8/layout/list1"/>
    <dgm:cxn modelId="{E7C96969-2595-447D-B434-D6BED676327D}" type="presOf" srcId="{896E4ADD-4717-40D2-B76F-33E5E4246806}" destId="{5E025DE8-7CD5-4065-A2DA-ECD061464E77}" srcOrd="0" destOrd="0" presId="urn:microsoft.com/office/officeart/2005/8/layout/list1"/>
    <dgm:cxn modelId="{AA5DBC73-3ED0-43D9-B68C-5907041B0BBC}" type="presOf" srcId="{76C30653-D2D0-4FD3-9EAC-1081297470F8}" destId="{40D83F47-7702-4137-809F-FCA16536491B}" srcOrd="1" destOrd="0" presId="urn:microsoft.com/office/officeart/2005/8/layout/list1"/>
    <dgm:cxn modelId="{8FA21775-D2DA-4D90-BCFD-BC22540DEB52}" type="presOf" srcId="{3ADE39AC-C2CC-4882-A697-9C15501DB8BA}" destId="{5E1279C3-859D-4535-9075-28EF62DCE543}" srcOrd="0" destOrd="0" presId="urn:microsoft.com/office/officeart/2005/8/layout/list1"/>
    <dgm:cxn modelId="{2BBDA456-1F99-45F5-9F88-3256B4465C01}" srcId="{896E4ADD-4717-40D2-B76F-33E5E4246806}" destId="{647613A1-64A5-44CD-8961-B319EF3EDE54}" srcOrd="4" destOrd="0" parTransId="{0210B6A1-179B-4CF7-B5E1-0EF060763A50}" sibTransId="{DD7F0B3B-43AE-406E-A152-9787E7820311}"/>
    <dgm:cxn modelId="{A2AA4657-55C7-4534-8293-1839FD4C0F42}" srcId="{896E4ADD-4717-40D2-B76F-33E5E4246806}" destId="{34D734D9-C125-4D4E-A956-573BA0FAF7F9}" srcOrd="8" destOrd="0" parTransId="{65B6C49F-554B-4403-8C49-CB5C3BBA1CE6}" sibTransId="{9913145A-9EC4-4CB4-85B0-852BD78358FB}"/>
    <dgm:cxn modelId="{A9507881-91A5-4B1D-9CB0-6F54B15F3319}" type="presOf" srcId="{D3191B8F-E0FD-442B-BE08-341024B72D60}" destId="{8B429C80-1ECA-4C15-8AA0-44765E703DD1}" srcOrd="1" destOrd="0" presId="urn:microsoft.com/office/officeart/2005/8/layout/list1"/>
    <dgm:cxn modelId="{5798438C-2B75-4D09-B84B-DAE76DA718AD}" type="presOf" srcId="{76C30653-D2D0-4FD3-9EAC-1081297470F8}" destId="{6BB2CDA7-D767-4D41-94A8-E62DF8E263F1}" srcOrd="0" destOrd="0" presId="urn:microsoft.com/office/officeart/2005/8/layout/list1"/>
    <dgm:cxn modelId="{49919D8D-76D8-4CFE-9C46-16993115DC60}" srcId="{896E4ADD-4717-40D2-B76F-33E5E4246806}" destId="{E460C883-A87D-4D0E-8E6D-D989E0AEAB4C}" srcOrd="2" destOrd="0" parTransId="{C74FDC90-4011-4F9A-8565-2A0049CB53AB}" sibTransId="{E575872A-4BF0-4B85-BD02-EBBFF1E2DB58}"/>
    <dgm:cxn modelId="{B362A795-E317-48B4-B97D-F9632611695F}" type="presOf" srcId="{647613A1-64A5-44CD-8961-B319EF3EDE54}" destId="{A3F0DB02-B8DC-42A8-A548-159BE0C4968F}" srcOrd="0" destOrd="0" presId="urn:microsoft.com/office/officeart/2005/8/layout/list1"/>
    <dgm:cxn modelId="{8EECC99E-6961-4665-A113-64456FD54590}" type="presOf" srcId="{BDB17FB4-207F-4219-A0CC-5EEF78E52345}" destId="{B0FE2725-3605-430D-A8BA-4F0F777DCDDE}" srcOrd="0" destOrd="0" presId="urn:microsoft.com/office/officeart/2005/8/layout/list1"/>
    <dgm:cxn modelId="{70678DB2-13D0-4C43-82F7-402E5637430A}" srcId="{896E4ADD-4717-40D2-B76F-33E5E4246806}" destId="{76C30653-D2D0-4FD3-9EAC-1081297470F8}" srcOrd="0" destOrd="0" parTransId="{246D5D84-4EA9-4E80-AAC8-12818FA3CE67}" sibTransId="{829357B9-FB1C-41AD-88C3-7A51E43CE7F5}"/>
    <dgm:cxn modelId="{48E252B6-D2A8-4404-B809-92C609F3A59C}" type="presOf" srcId="{647613A1-64A5-44CD-8961-B319EF3EDE54}" destId="{C532D419-33CB-4E30-ADD7-3EB90826F375}" srcOrd="1" destOrd="0" presId="urn:microsoft.com/office/officeart/2005/8/layout/list1"/>
    <dgm:cxn modelId="{6F912BB7-6928-4DF2-8D67-70719C427C25}" srcId="{896E4ADD-4717-40D2-B76F-33E5E4246806}" destId="{D3191B8F-E0FD-442B-BE08-341024B72D60}" srcOrd="1" destOrd="0" parTransId="{7953FEC1-D41C-48B6-9381-3E467B7A93D5}" sibTransId="{E4F9DBA6-FBA1-4D36-ADED-087628D19772}"/>
    <dgm:cxn modelId="{2D5A82B7-E81A-4FB8-9544-294204EDDE26}" type="presOf" srcId="{E460C883-A87D-4D0E-8E6D-D989E0AEAB4C}" destId="{86B911CB-5E96-4764-BD82-1B5A37CDD363}" srcOrd="0" destOrd="0" presId="urn:microsoft.com/office/officeart/2005/8/layout/list1"/>
    <dgm:cxn modelId="{67F079B9-33DB-4406-8352-61F709CCD838}" type="presOf" srcId="{72FACDF8-022B-4659-A367-7654E9BF9C40}" destId="{329DE435-DEF7-4B3A-B084-B4538DA6072C}" srcOrd="1" destOrd="0" presId="urn:microsoft.com/office/officeart/2005/8/layout/list1"/>
    <dgm:cxn modelId="{69CC7FBA-4CD1-4987-9A1C-6066B0460BBB}" srcId="{896E4ADD-4717-40D2-B76F-33E5E4246806}" destId="{72FACDF8-022B-4659-A367-7654E9BF9C40}" srcOrd="5" destOrd="0" parTransId="{EB571E4D-77B5-4C5E-B72E-24F6E3304171}" sibTransId="{A8369B23-DF26-461B-B6F4-CCCFC620225B}"/>
    <dgm:cxn modelId="{AC36C0CE-E260-435A-8540-AAE9D8C20B75}" type="presOf" srcId="{E460C883-A87D-4D0E-8E6D-D989E0AEAB4C}" destId="{1600C1F8-F08E-4B24-B98F-120631818F09}" srcOrd="1" destOrd="0" presId="urn:microsoft.com/office/officeart/2005/8/layout/list1"/>
    <dgm:cxn modelId="{6930B8D8-6FD0-4AE5-A98C-E20D376027C1}" srcId="{896E4ADD-4717-40D2-B76F-33E5E4246806}" destId="{BDB17FB4-207F-4219-A0CC-5EEF78E52345}" srcOrd="3" destOrd="0" parTransId="{7FE28B71-0835-431D-B4FD-8FEE02486C46}" sibTransId="{50ED2621-C39B-4D54-B091-5A62DE1F7E99}"/>
    <dgm:cxn modelId="{FB9C78EE-CFC4-413C-9E64-42E87ED9A8BC}" type="presOf" srcId="{BDB17FB4-207F-4219-A0CC-5EEF78E52345}" destId="{6F157FCF-FAF7-4DD5-A306-11DE22748F60}" srcOrd="1" destOrd="0" presId="urn:microsoft.com/office/officeart/2005/8/layout/list1"/>
    <dgm:cxn modelId="{4F70B0F1-D495-4A61-A3B7-0724A7D00489}" type="presOf" srcId="{72FACDF8-022B-4659-A367-7654E9BF9C40}" destId="{F6BD1144-DB77-4B10-A14A-0F2512381CA9}" srcOrd="0" destOrd="0" presId="urn:microsoft.com/office/officeart/2005/8/layout/list1"/>
    <dgm:cxn modelId="{41DB76FC-70EE-4587-97BF-E7B260FA553B}" srcId="{896E4ADD-4717-40D2-B76F-33E5E4246806}" destId="{D32CE5E4-A4D4-419D-951C-F903DACCA58C}" srcOrd="7" destOrd="0" parTransId="{72DB4BBD-45C5-4F51-A770-DF0854EB83A1}" sibTransId="{620302BF-FCC9-4CC6-B283-C67ED81CF08F}"/>
    <dgm:cxn modelId="{DDB10CCE-7DE3-4637-A214-55E08C346428}" type="presParOf" srcId="{5E025DE8-7CD5-4065-A2DA-ECD061464E77}" destId="{6D539104-578F-4D64-A824-5565E2BEEBF6}" srcOrd="0" destOrd="0" presId="urn:microsoft.com/office/officeart/2005/8/layout/list1"/>
    <dgm:cxn modelId="{14AE54A4-77ED-4097-BE7F-BD5B7E95FCD2}" type="presParOf" srcId="{6D539104-578F-4D64-A824-5565E2BEEBF6}" destId="{6BB2CDA7-D767-4D41-94A8-E62DF8E263F1}" srcOrd="0" destOrd="0" presId="urn:microsoft.com/office/officeart/2005/8/layout/list1"/>
    <dgm:cxn modelId="{FD91F530-9510-41FC-8E3E-DD8A92DA18B2}" type="presParOf" srcId="{6D539104-578F-4D64-A824-5565E2BEEBF6}" destId="{40D83F47-7702-4137-809F-FCA16536491B}" srcOrd="1" destOrd="0" presId="urn:microsoft.com/office/officeart/2005/8/layout/list1"/>
    <dgm:cxn modelId="{36A89267-4AEB-4C0F-AA94-114E8190A31C}" type="presParOf" srcId="{5E025DE8-7CD5-4065-A2DA-ECD061464E77}" destId="{EF1CB560-C728-43E2-B598-C9F20B89E63E}" srcOrd="1" destOrd="0" presId="urn:microsoft.com/office/officeart/2005/8/layout/list1"/>
    <dgm:cxn modelId="{9C7A4482-7942-4E50-9F51-49ADB899674E}" type="presParOf" srcId="{5E025DE8-7CD5-4065-A2DA-ECD061464E77}" destId="{68A67075-A8C6-4908-A3AF-7B4ED7B6E776}" srcOrd="2" destOrd="0" presId="urn:microsoft.com/office/officeart/2005/8/layout/list1"/>
    <dgm:cxn modelId="{A01C04B4-AAEA-4D50-A89A-FAD9D04829D7}" type="presParOf" srcId="{5E025DE8-7CD5-4065-A2DA-ECD061464E77}" destId="{3EE03A50-A2D7-4CBA-83B9-B72440F1F378}" srcOrd="3" destOrd="0" presId="urn:microsoft.com/office/officeart/2005/8/layout/list1"/>
    <dgm:cxn modelId="{BE8723B7-78C9-4C45-BAC4-44BDDEE94F24}" type="presParOf" srcId="{5E025DE8-7CD5-4065-A2DA-ECD061464E77}" destId="{BD8FDAF4-7902-4FD1-AF0D-56AEC2E07650}" srcOrd="4" destOrd="0" presId="urn:microsoft.com/office/officeart/2005/8/layout/list1"/>
    <dgm:cxn modelId="{B7E6A034-60DC-4ED3-823C-C6546CF5E920}" type="presParOf" srcId="{BD8FDAF4-7902-4FD1-AF0D-56AEC2E07650}" destId="{C05E731E-E849-4699-96E7-BD3D5264DF13}" srcOrd="0" destOrd="0" presId="urn:microsoft.com/office/officeart/2005/8/layout/list1"/>
    <dgm:cxn modelId="{7A40934D-1EBA-4D19-93A5-FDDBD0E0034C}" type="presParOf" srcId="{BD8FDAF4-7902-4FD1-AF0D-56AEC2E07650}" destId="{8B429C80-1ECA-4C15-8AA0-44765E703DD1}" srcOrd="1" destOrd="0" presId="urn:microsoft.com/office/officeart/2005/8/layout/list1"/>
    <dgm:cxn modelId="{882B8C3A-E8BF-45F2-B387-7461A848571A}" type="presParOf" srcId="{5E025DE8-7CD5-4065-A2DA-ECD061464E77}" destId="{F679112F-072B-429F-8C63-943662936971}" srcOrd="5" destOrd="0" presId="urn:microsoft.com/office/officeart/2005/8/layout/list1"/>
    <dgm:cxn modelId="{877E31F7-CE99-482C-9F98-6E0BB2820881}" type="presParOf" srcId="{5E025DE8-7CD5-4065-A2DA-ECD061464E77}" destId="{B0F70C0F-8B3E-47B7-A3DB-346FED903153}" srcOrd="6" destOrd="0" presId="urn:microsoft.com/office/officeart/2005/8/layout/list1"/>
    <dgm:cxn modelId="{B638376A-76E4-43AD-8CD9-6E0F17FA0688}" type="presParOf" srcId="{5E025DE8-7CD5-4065-A2DA-ECD061464E77}" destId="{50E096D7-DFB5-4670-91A7-50D19BEED358}" srcOrd="7" destOrd="0" presId="urn:microsoft.com/office/officeart/2005/8/layout/list1"/>
    <dgm:cxn modelId="{83C168E3-DB78-4C41-A2F9-175035792049}" type="presParOf" srcId="{5E025DE8-7CD5-4065-A2DA-ECD061464E77}" destId="{993C4921-4E27-48F6-B4C1-C57EC1333888}" srcOrd="8" destOrd="0" presId="urn:microsoft.com/office/officeart/2005/8/layout/list1"/>
    <dgm:cxn modelId="{9D960943-5FF1-4B1F-A9FF-277A7743C24C}" type="presParOf" srcId="{993C4921-4E27-48F6-B4C1-C57EC1333888}" destId="{86B911CB-5E96-4764-BD82-1B5A37CDD363}" srcOrd="0" destOrd="0" presId="urn:microsoft.com/office/officeart/2005/8/layout/list1"/>
    <dgm:cxn modelId="{73730477-E1FD-4CFC-BA59-6976EFEDBCDD}" type="presParOf" srcId="{993C4921-4E27-48F6-B4C1-C57EC1333888}" destId="{1600C1F8-F08E-4B24-B98F-120631818F09}" srcOrd="1" destOrd="0" presId="urn:microsoft.com/office/officeart/2005/8/layout/list1"/>
    <dgm:cxn modelId="{874899A9-F051-4FBA-9E93-8D9AE1249F48}" type="presParOf" srcId="{5E025DE8-7CD5-4065-A2DA-ECD061464E77}" destId="{F8FC96BD-70E2-4B2D-804E-B4858C5E55CD}" srcOrd="9" destOrd="0" presId="urn:microsoft.com/office/officeart/2005/8/layout/list1"/>
    <dgm:cxn modelId="{AF159A2A-F64E-4469-9E43-BF6AA7813BBB}" type="presParOf" srcId="{5E025DE8-7CD5-4065-A2DA-ECD061464E77}" destId="{8BBB63E9-97E2-4C4B-9A91-A883BFE77C05}" srcOrd="10" destOrd="0" presId="urn:microsoft.com/office/officeart/2005/8/layout/list1"/>
    <dgm:cxn modelId="{4158D161-2772-45F4-BADD-0E52CD21C553}" type="presParOf" srcId="{5E025DE8-7CD5-4065-A2DA-ECD061464E77}" destId="{DE65BB7E-8FE9-412D-83E2-AC67E88CE280}" srcOrd="11" destOrd="0" presId="urn:microsoft.com/office/officeart/2005/8/layout/list1"/>
    <dgm:cxn modelId="{9757DAEF-D40B-4974-AF66-EF74CBC321A3}" type="presParOf" srcId="{5E025DE8-7CD5-4065-A2DA-ECD061464E77}" destId="{5E751581-3CB7-4FFE-BB3D-76FAF567133C}" srcOrd="12" destOrd="0" presId="urn:microsoft.com/office/officeart/2005/8/layout/list1"/>
    <dgm:cxn modelId="{45796E7F-3E0E-4AD8-ADD6-6531CE897BDC}" type="presParOf" srcId="{5E751581-3CB7-4FFE-BB3D-76FAF567133C}" destId="{B0FE2725-3605-430D-A8BA-4F0F777DCDDE}" srcOrd="0" destOrd="0" presId="urn:microsoft.com/office/officeart/2005/8/layout/list1"/>
    <dgm:cxn modelId="{8B92C0E9-AE66-41EB-8BF5-1B12770ED0D3}" type="presParOf" srcId="{5E751581-3CB7-4FFE-BB3D-76FAF567133C}" destId="{6F157FCF-FAF7-4DD5-A306-11DE22748F60}" srcOrd="1" destOrd="0" presId="urn:microsoft.com/office/officeart/2005/8/layout/list1"/>
    <dgm:cxn modelId="{C7E89A75-C473-48C4-8CDF-1FD42F055371}" type="presParOf" srcId="{5E025DE8-7CD5-4065-A2DA-ECD061464E77}" destId="{77890450-98B6-48E9-AEF6-8AACD86CB847}" srcOrd="13" destOrd="0" presId="urn:microsoft.com/office/officeart/2005/8/layout/list1"/>
    <dgm:cxn modelId="{228D441E-72F6-4EE6-9F02-01202E9DE8E5}" type="presParOf" srcId="{5E025DE8-7CD5-4065-A2DA-ECD061464E77}" destId="{98A54D2D-BC68-4D25-BA5F-D019D2B9FE9B}" srcOrd="14" destOrd="0" presId="urn:microsoft.com/office/officeart/2005/8/layout/list1"/>
    <dgm:cxn modelId="{A7997750-6409-4C71-8161-BCD7E0F7BC17}" type="presParOf" srcId="{5E025DE8-7CD5-4065-A2DA-ECD061464E77}" destId="{353F0EE9-3EF1-4689-8411-2571721313B9}" srcOrd="15" destOrd="0" presId="urn:microsoft.com/office/officeart/2005/8/layout/list1"/>
    <dgm:cxn modelId="{F5600F83-C683-4219-9E5B-1D34D1DA4C71}" type="presParOf" srcId="{5E025DE8-7CD5-4065-A2DA-ECD061464E77}" destId="{23E4A697-9201-4B56-BBE9-3F4702DD5D9B}" srcOrd="16" destOrd="0" presId="urn:microsoft.com/office/officeart/2005/8/layout/list1"/>
    <dgm:cxn modelId="{68A7CEEC-9417-41C8-85E6-37801CD860FC}" type="presParOf" srcId="{23E4A697-9201-4B56-BBE9-3F4702DD5D9B}" destId="{A3F0DB02-B8DC-42A8-A548-159BE0C4968F}" srcOrd="0" destOrd="0" presId="urn:microsoft.com/office/officeart/2005/8/layout/list1"/>
    <dgm:cxn modelId="{5E2412EC-E12A-4DED-87E8-BDEF5EA8EC17}" type="presParOf" srcId="{23E4A697-9201-4B56-BBE9-3F4702DD5D9B}" destId="{C532D419-33CB-4E30-ADD7-3EB90826F375}" srcOrd="1" destOrd="0" presId="urn:microsoft.com/office/officeart/2005/8/layout/list1"/>
    <dgm:cxn modelId="{209D3029-A035-4C28-BE54-B2579E750C62}" type="presParOf" srcId="{5E025DE8-7CD5-4065-A2DA-ECD061464E77}" destId="{ACA1879C-2CCF-4DBB-A099-712EB814C7AB}" srcOrd="17" destOrd="0" presId="urn:microsoft.com/office/officeart/2005/8/layout/list1"/>
    <dgm:cxn modelId="{7357E48B-552B-4EA5-9879-D2527FAC09D3}" type="presParOf" srcId="{5E025DE8-7CD5-4065-A2DA-ECD061464E77}" destId="{450C7221-9FC4-4EA0-A891-995A5442CA6C}" srcOrd="18" destOrd="0" presId="urn:microsoft.com/office/officeart/2005/8/layout/list1"/>
    <dgm:cxn modelId="{8668535D-3977-4544-AECD-044BA83C0C11}" type="presParOf" srcId="{5E025DE8-7CD5-4065-A2DA-ECD061464E77}" destId="{E7012A20-F07F-4AC1-A2E2-FF322DFC8F63}" srcOrd="19" destOrd="0" presId="urn:microsoft.com/office/officeart/2005/8/layout/list1"/>
    <dgm:cxn modelId="{ED07B090-D0AA-4FD3-839B-65DAB9C2176C}" type="presParOf" srcId="{5E025DE8-7CD5-4065-A2DA-ECD061464E77}" destId="{78E3F8E7-9439-4E37-BDB1-41795B850180}" srcOrd="20" destOrd="0" presId="urn:microsoft.com/office/officeart/2005/8/layout/list1"/>
    <dgm:cxn modelId="{C29A7E22-83C2-410E-BE18-E2C5B9EB8448}" type="presParOf" srcId="{78E3F8E7-9439-4E37-BDB1-41795B850180}" destId="{F6BD1144-DB77-4B10-A14A-0F2512381CA9}" srcOrd="0" destOrd="0" presId="urn:microsoft.com/office/officeart/2005/8/layout/list1"/>
    <dgm:cxn modelId="{42496456-6AD0-410F-A6B4-E679736D8B81}" type="presParOf" srcId="{78E3F8E7-9439-4E37-BDB1-41795B850180}" destId="{329DE435-DEF7-4B3A-B084-B4538DA6072C}" srcOrd="1" destOrd="0" presId="urn:microsoft.com/office/officeart/2005/8/layout/list1"/>
    <dgm:cxn modelId="{A7ED7449-3B92-4094-B0B7-0A3421361DD2}" type="presParOf" srcId="{5E025DE8-7CD5-4065-A2DA-ECD061464E77}" destId="{7388CC37-5ADC-4DD0-A6E3-25D9B2EF3155}" srcOrd="21" destOrd="0" presId="urn:microsoft.com/office/officeart/2005/8/layout/list1"/>
    <dgm:cxn modelId="{33574400-D166-4B01-BA1E-5E223A85E846}" type="presParOf" srcId="{5E025DE8-7CD5-4065-A2DA-ECD061464E77}" destId="{001CC49C-1A22-45BE-B9C1-B9C8ECBCB337}" srcOrd="22" destOrd="0" presId="urn:microsoft.com/office/officeart/2005/8/layout/list1"/>
    <dgm:cxn modelId="{CC60D454-F695-48D6-966A-95D187492C77}" type="presParOf" srcId="{5E025DE8-7CD5-4065-A2DA-ECD061464E77}" destId="{DD1273A9-F3DF-477B-A66F-5E0A8E9EB884}" srcOrd="23" destOrd="0" presId="urn:microsoft.com/office/officeart/2005/8/layout/list1"/>
    <dgm:cxn modelId="{5EA33290-1154-40AD-A5E0-3AC15A38C6A8}" type="presParOf" srcId="{5E025DE8-7CD5-4065-A2DA-ECD061464E77}" destId="{3C54AE70-657E-4D08-B7C0-6784CB1D6E33}" srcOrd="24" destOrd="0" presId="urn:microsoft.com/office/officeart/2005/8/layout/list1"/>
    <dgm:cxn modelId="{35014798-407D-4BD3-838C-571883D62CF3}" type="presParOf" srcId="{3C54AE70-657E-4D08-B7C0-6784CB1D6E33}" destId="{5E1279C3-859D-4535-9075-28EF62DCE543}" srcOrd="0" destOrd="0" presId="urn:microsoft.com/office/officeart/2005/8/layout/list1"/>
    <dgm:cxn modelId="{6FA4A1E2-A153-4C1C-84A4-8EE31773CD29}" type="presParOf" srcId="{3C54AE70-657E-4D08-B7C0-6784CB1D6E33}" destId="{CCEDB199-20EE-4855-8814-4DFBCBADA068}" srcOrd="1" destOrd="0" presId="urn:microsoft.com/office/officeart/2005/8/layout/list1"/>
    <dgm:cxn modelId="{844C6425-269C-4744-A19C-93C83DDF47E1}" type="presParOf" srcId="{5E025DE8-7CD5-4065-A2DA-ECD061464E77}" destId="{70EC8A71-7814-42BC-BDD5-1C6E9A636EDB}" srcOrd="25" destOrd="0" presId="urn:microsoft.com/office/officeart/2005/8/layout/list1"/>
    <dgm:cxn modelId="{E30122F5-8FCE-4073-8357-02D86A5B5131}" type="presParOf" srcId="{5E025DE8-7CD5-4065-A2DA-ECD061464E77}" destId="{55FE7D77-0D3F-4EF2-83BB-A76057B43C83}" srcOrd="26" destOrd="0" presId="urn:microsoft.com/office/officeart/2005/8/layout/list1"/>
    <dgm:cxn modelId="{58E9CDE1-F142-420C-AF6A-68BCB923AD0F}" type="presParOf" srcId="{5E025DE8-7CD5-4065-A2DA-ECD061464E77}" destId="{6AF55C61-97DD-4D87-87F6-96A2186A80C5}" srcOrd="27" destOrd="0" presId="urn:microsoft.com/office/officeart/2005/8/layout/list1"/>
    <dgm:cxn modelId="{9A5DD1A3-7332-47B3-8103-7AE03A729FB0}" type="presParOf" srcId="{5E025DE8-7CD5-4065-A2DA-ECD061464E77}" destId="{FCE94074-AA42-45EA-8577-97764FE55AD9}" srcOrd="28" destOrd="0" presId="urn:microsoft.com/office/officeart/2005/8/layout/list1"/>
    <dgm:cxn modelId="{088439B5-8DE8-466B-A966-57CEB2C6C470}" type="presParOf" srcId="{FCE94074-AA42-45EA-8577-97764FE55AD9}" destId="{475234D2-7390-434C-91A9-5A0AED60C99F}" srcOrd="0" destOrd="0" presId="urn:microsoft.com/office/officeart/2005/8/layout/list1"/>
    <dgm:cxn modelId="{1B6CD9EE-D966-49AD-B0D1-54DE5C3E1E4E}" type="presParOf" srcId="{FCE94074-AA42-45EA-8577-97764FE55AD9}" destId="{61F4723A-2D62-4034-ABBD-F2B0A78C6263}" srcOrd="1" destOrd="0" presId="urn:microsoft.com/office/officeart/2005/8/layout/list1"/>
    <dgm:cxn modelId="{0BA87DB6-2F05-4CF7-9E57-33B5A6DEE9CF}" type="presParOf" srcId="{5E025DE8-7CD5-4065-A2DA-ECD061464E77}" destId="{EE0B6DAB-D79F-45AA-A1B8-9F1C7FCA26E4}" srcOrd="29" destOrd="0" presId="urn:microsoft.com/office/officeart/2005/8/layout/list1"/>
    <dgm:cxn modelId="{6FB58DEA-98CC-49B0-97BB-9A2AA3FE7761}" type="presParOf" srcId="{5E025DE8-7CD5-4065-A2DA-ECD061464E77}" destId="{89232076-D4E5-4531-B124-22C41574E685}" srcOrd="30" destOrd="0" presId="urn:microsoft.com/office/officeart/2005/8/layout/list1"/>
    <dgm:cxn modelId="{768CAEFC-F107-4BD9-B425-6451EA89FCD6}" type="presParOf" srcId="{5E025DE8-7CD5-4065-A2DA-ECD061464E77}" destId="{A6969270-29D7-48F9-9990-8963A012C71B}" srcOrd="31" destOrd="0" presId="urn:microsoft.com/office/officeart/2005/8/layout/list1"/>
    <dgm:cxn modelId="{44C75205-3249-4D06-8901-6DCBD411A4C1}" type="presParOf" srcId="{5E025DE8-7CD5-4065-A2DA-ECD061464E77}" destId="{C7277AEB-46CE-45F5-B6B5-75EC99E1B364}" srcOrd="32" destOrd="0" presId="urn:microsoft.com/office/officeart/2005/8/layout/list1"/>
    <dgm:cxn modelId="{6ECFA10F-4D37-4FAC-8973-6C9003BBB58B}" type="presParOf" srcId="{C7277AEB-46CE-45F5-B6B5-75EC99E1B364}" destId="{AAB9E917-D24D-452A-BDE3-A7714CB76C77}" srcOrd="0" destOrd="0" presId="urn:microsoft.com/office/officeart/2005/8/layout/list1"/>
    <dgm:cxn modelId="{D1B29223-C603-4B2F-BD94-AA42D2C9A12F}" type="presParOf" srcId="{C7277AEB-46CE-45F5-B6B5-75EC99E1B364}" destId="{AB1AFB41-3FFA-4667-8531-24A73591EDFE}" srcOrd="1" destOrd="0" presId="urn:microsoft.com/office/officeart/2005/8/layout/list1"/>
    <dgm:cxn modelId="{C53328BD-B448-423C-A4B4-CABF98D797BD}" type="presParOf" srcId="{5E025DE8-7CD5-4065-A2DA-ECD061464E77}" destId="{C9ABD1FF-F348-4FC8-A533-F87F7A5C28E5}" srcOrd="33" destOrd="0" presId="urn:microsoft.com/office/officeart/2005/8/layout/list1"/>
    <dgm:cxn modelId="{740DD4BB-C20B-43E3-89A3-3F00EAE0A2EE}" type="presParOf" srcId="{5E025DE8-7CD5-4065-A2DA-ECD061464E77}" destId="{05CEE7F2-C3F3-4E71-8006-96EFF9CB58AE}" srcOrd="3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CA6047-5035-487A-A4C5-F4B6A4FB6D6B}"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ru-UA"/>
        </a:p>
      </dgm:t>
    </dgm:pt>
    <dgm:pt modelId="{902A58C1-5E14-43E2-8BDE-057031A42B10}">
      <dgm:prSet phldrT="[Текст]" custT="1"/>
      <dgm:spPr/>
      <dgm:t>
        <a:bodyPr/>
        <a:lstStyle/>
        <a:p>
          <a:r>
            <a:rPr lang="uk-UA" sz="2000" b="1"/>
            <a:t>Реформування сектору безпеки та оборони України у військовій і військово-технічній сферах;</a:t>
          </a:r>
          <a:endParaRPr lang="ru-UA" sz="2000" b="1" dirty="0"/>
        </a:p>
      </dgm:t>
    </dgm:pt>
    <dgm:pt modelId="{E7A12BC9-7B57-4B8F-B605-0C4A83ABF9FB}" type="parTrans" cxnId="{8CE4D92F-F593-41BF-97C4-A6FAE5133B50}">
      <dgm:prSet/>
      <dgm:spPr/>
      <dgm:t>
        <a:bodyPr/>
        <a:lstStyle/>
        <a:p>
          <a:endParaRPr lang="ru-UA"/>
        </a:p>
      </dgm:t>
    </dgm:pt>
    <dgm:pt modelId="{E1D7495D-DE14-487B-A23C-57FEC2146C8C}" type="sibTrans" cxnId="{8CE4D92F-F593-41BF-97C4-A6FAE5133B50}">
      <dgm:prSet/>
      <dgm:spPr/>
      <dgm:t>
        <a:bodyPr/>
        <a:lstStyle/>
        <a:p>
          <a:endParaRPr lang="ru-UA"/>
        </a:p>
      </dgm:t>
    </dgm:pt>
    <dgm:pt modelId="{9025A2AD-58E8-4745-B994-DF9EE466100F}">
      <dgm:prSet custT="1"/>
      <dgm:spPr/>
      <dgm:t>
        <a:bodyPr/>
        <a:lstStyle/>
        <a:p>
          <a:r>
            <a:rPr lang="uk-UA" sz="2000" b="1"/>
            <a:t>співпраця у військово-технічній галузі; співпраця у сферах науки та захисту довкілля;</a:t>
          </a:r>
          <a:endParaRPr lang="ru-UA" sz="2000" b="1" dirty="0"/>
        </a:p>
      </dgm:t>
    </dgm:pt>
    <dgm:pt modelId="{55C9DF6E-434E-4F2B-81F3-151B92BA3B44}" type="parTrans" cxnId="{AD0800BB-A9A5-427C-8131-3637403D125D}">
      <dgm:prSet/>
      <dgm:spPr/>
      <dgm:t>
        <a:bodyPr/>
        <a:lstStyle/>
        <a:p>
          <a:endParaRPr lang="ru-UA"/>
        </a:p>
      </dgm:t>
    </dgm:pt>
    <dgm:pt modelId="{EAC06138-7B74-4008-AD5E-0D082E94435E}" type="sibTrans" cxnId="{AD0800BB-A9A5-427C-8131-3637403D125D}">
      <dgm:prSet/>
      <dgm:spPr/>
      <dgm:t>
        <a:bodyPr/>
        <a:lstStyle/>
        <a:p>
          <a:endParaRPr lang="ru-UA"/>
        </a:p>
      </dgm:t>
    </dgm:pt>
    <dgm:pt modelId="{4D9C1F59-AC0F-494C-B8E3-BC18347E980C}">
      <dgm:prSet custT="1"/>
      <dgm:spPr/>
      <dgm:t>
        <a:bodyPr/>
        <a:lstStyle/>
        <a:p>
          <a:r>
            <a:rPr lang="uk-UA" sz="2000" b="1" dirty="0"/>
            <a:t>співпраця в подоланні загроз невоєнного характеру.</a:t>
          </a:r>
          <a:endParaRPr lang="ru-UA" sz="2000" b="1" dirty="0"/>
        </a:p>
      </dgm:t>
    </dgm:pt>
    <dgm:pt modelId="{15ED62E9-3E85-4FD4-AC98-DF73E4349A3E}" type="parTrans" cxnId="{0FC2E396-7623-4BE1-A491-441FF855077C}">
      <dgm:prSet/>
      <dgm:spPr/>
      <dgm:t>
        <a:bodyPr/>
        <a:lstStyle/>
        <a:p>
          <a:endParaRPr lang="ru-UA"/>
        </a:p>
      </dgm:t>
    </dgm:pt>
    <dgm:pt modelId="{169042ED-7B70-46E5-9A73-E577C8F9137A}" type="sibTrans" cxnId="{0FC2E396-7623-4BE1-A491-441FF855077C}">
      <dgm:prSet/>
      <dgm:spPr/>
      <dgm:t>
        <a:bodyPr/>
        <a:lstStyle/>
        <a:p>
          <a:endParaRPr lang="ru-UA"/>
        </a:p>
      </dgm:t>
    </dgm:pt>
    <dgm:pt modelId="{FABA4B5B-3D1C-420A-98AB-D30AAC13F526}" type="pres">
      <dgm:prSet presAssocID="{27CA6047-5035-487A-A4C5-F4B6A4FB6D6B}" presName="linearFlow" presStyleCnt="0">
        <dgm:presLayoutVars>
          <dgm:dir/>
          <dgm:resizeHandles val="exact"/>
        </dgm:presLayoutVars>
      </dgm:prSet>
      <dgm:spPr/>
    </dgm:pt>
    <dgm:pt modelId="{1B2CC52B-273B-4E27-ADAF-CC61E75299D1}" type="pres">
      <dgm:prSet presAssocID="{902A58C1-5E14-43E2-8BDE-057031A42B10}" presName="composite" presStyleCnt="0"/>
      <dgm:spPr/>
    </dgm:pt>
    <dgm:pt modelId="{3DF03623-B7EC-431A-967D-E8420FE4E63F}" type="pres">
      <dgm:prSet presAssocID="{902A58C1-5E14-43E2-8BDE-057031A42B10}" presName="imgShp" presStyleLbl="fgImgPlace1" presStyleIdx="0" presStyleCnt="3"/>
      <dgm:spPr>
        <a:blipFill rotWithShape="1">
          <a:blip xmlns:r="http://schemas.openxmlformats.org/officeDocument/2006/relationships" r:embed="rId1"/>
          <a:srcRect/>
          <a:stretch>
            <a:fillRect l="-17000" r="-17000"/>
          </a:stretch>
        </a:blipFill>
      </dgm:spPr>
    </dgm:pt>
    <dgm:pt modelId="{5713AAE9-671C-4288-8957-311CF6B0BBD2}" type="pres">
      <dgm:prSet presAssocID="{902A58C1-5E14-43E2-8BDE-057031A42B10}" presName="txShp" presStyleLbl="node1" presStyleIdx="0" presStyleCnt="3">
        <dgm:presLayoutVars>
          <dgm:bulletEnabled val="1"/>
        </dgm:presLayoutVars>
      </dgm:prSet>
      <dgm:spPr/>
    </dgm:pt>
    <dgm:pt modelId="{15D38A8D-F22F-47EA-91D3-E1191E600DD0}" type="pres">
      <dgm:prSet presAssocID="{E1D7495D-DE14-487B-A23C-57FEC2146C8C}" presName="spacing" presStyleCnt="0"/>
      <dgm:spPr/>
    </dgm:pt>
    <dgm:pt modelId="{FB675A89-D435-47CE-B142-E6201B3188CF}" type="pres">
      <dgm:prSet presAssocID="{9025A2AD-58E8-4745-B994-DF9EE466100F}" presName="composite" presStyleCnt="0"/>
      <dgm:spPr/>
    </dgm:pt>
    <dgm:pt modelId="{051FC5EA-4F9E-4E50-8058-3B56FE3EC8F8}" type="pres">
      <dgm:prSet presAssocID="{9025A2AD-58E8-4745-B994-DF9EE466100F}" presName="imgShp" presStyleLbl="fgImgPlace1" presStyleIdx="1" presStyleCnt="3"/>
      <dgm:spPr>
        <a:blipFill rotWithShape="1">
          <a:blip xmlns:r="http://schemas.openxmlformats.org/officeDocument/2006/relationships" r:embed="rId1"/>
          <a:srcRect/>
          <a:stretch>
            <a:fillRect l="-17000" r="-17000"/>
          </a:stretch>
        </a:blipFill>
      </dgm:spPr>
    </dgm:pt>
    <dgm:pt modelId="{B8CECBC6-4B10-4CF4-902C-400E7DB4336E}" type="pres">
      <dgm:prSet presAssocID="{9025A2AD-58E8-4745-B994-DF9EE466100F}" presName="txShp" presStyleLbl="node1" presStyleIdx="1" presStyleCnt="3">
        <dgm:presLayoutVars>
          <dgm:bulletEnabled val="1"/>
        </dgm:presLayoutVars>
      </dgm:prSet>
      <dgm:spPr/>
    </dgm:pt>
    <dgm:pt modelId="{6C2BC1E1-F957-49DA-A4D0-8F28BABFBEB6}" type="pres">
      <dgm:prSet presAssocID="{EAC06138-7B74-4008-AD5E-0D082E94435E}" presName="spacing" presStyleCnt="0"/>
      <dgm:spPr/>
    </dgm:pt>
    <dgm:pt modelId="{BAF7957C-CD92-4A33-8B3F-B459162EC33B}" type="pres">
      <dgm:prSet presAssocID="{4D9C1F59-AC0F-494C-B8E3-BC18347E980C}" presName="composite" presStyleCnt="0"/>
      <dgm:spPr/>
    </dgm:pt>
    <dgm:pt modelId="{22E0177E-4A55-4486-B2F1-BC43E3085F32}" type="pres">
      <dgm:prSet presAssocID="{4D9C1F59-AC0F-494C-B8E3-BC18347E980C}" presName="imgShp" presStyleLbl="fgImgPlace1" presStyleIdx="2" presStyleCnt="3"/>
      <dgm:spPr>
        <a:blipFill rotWithShape="1">
          <a:blip xmlns:r="http://schemas.openxmlformats.org/officeDocument/2006/relationships" r:embed="rId1"/>
          <a:srcRect/>
          <a:stretch>
            <a:fillRect l="-17000" r="-17000"/>
          </a:stretch>
        </a:blipFill>
      </dgm:spPr>
    </dgm:pt>
    <dgm:pt modelId="{C4346E28-258E-4DA4-94CD-1BDC3B497C46}" type="pres">
      <dgm:prSet presAssocID="{4D9C1F59-AC0F-494C-B8E3-BC18347E980C}" presName="txShp" presStyleLbl="node1" presStyleIdx="2" presStyleCnt="3">
        <dgm:presLayoutVars>
          <dgm:bulletEnabled val="1"/>
        </dgm:presLayoutVars>
      </dgm:prSet>
      <dgm:spPr/>
    </dgm:pt>
  </dgm:ptLst>
  <dgm:cxnLst>
    <dgm:cxn modelId="{DF40DE08-6FE8-4142-A8DB-E8CADF70E839}" type="presOf" srcId="{4D9C1F59-AC0F-494C-B8E3-BC18347E980C}" destId="{C4346E28-258E-4DA4-94CD-1BDC3B497C46}" srcOrd="0" destOrd="0" presId="urn:microsoft.com/office/officeart/2005/8/layout/vList3"/>
    <dgm:cxn modelId="{8CE4D92F-F593-41BF-97C4-A6FAE5133B50}" srcId="{27CA6047-5035-487A-A4C5-F4B6A4FB6D6B}" destId="{902A58C1-5E14-43E2-8BDE-057031A42B10}" srcOrd="0" destOrd="0" parTransId="{E7A12BC9-7B57-4B8F-B605-0C4A83ABF9FB}" sibTransId="{E1D7495D-DE14-487B-A23C-57FEC2146C8C}"/>
    <dgm:cxn modelId="{46ECB530-9BF4-4F06-9DC4-7D89EFE92EAE}" type="presOf" srcId="{902A58C1-5E14-43E2-8BDE-057031A42B10}" destId="{5713AAE9-671C-4288-8957-311CF6B0BBD2}" srcOrd="0" destOrd="0" presId="urn:microsoft.com/office/officeart/2005/8/layout/vList3"/>
    <dgm:cxn modelId="{FB75336E-1362-4EB3-9A70-1C795645E430}" type="presOf" srcId="{27CA6047-5035-487A-A4C5-F4B6A4FB6D6B}" destId="{FABA4B5B-3D1C-420A-98AB-D30AAC13F526}" srcOrd="0" destOrd="0" presId="urn:microsoft.com/office/officeart/2005/8/layout/vList3"/>
    <dgm:cxn modelId="{0FC2E396-7623-4BE1-A491-441FF855077C}" srcId="{27CA6047-5035-487A-A4C5-F4B6A4FB6D6B}" destId="{4D9C1F59-AC0F-494C-B8E3-BC18347E980C}" srcOrd="2" destOrd="0" parTransId="{15ED62E9-3E85-4FD4-AC98-DF73E4349A3E}" sibTransId="{169042ED-7B70-46E5-9A73-E577C8F9137A}"/>
    <dgm:cxn modelId="{AD0800BB-A9A5-427C-8131-3637403D125D}" srcId="{27CA6047-5035-487A-A4C5-F4B6A4FB6D6B}" destId="{9025A2AD-58E8-4745-B994-DF9EE466100F}" srcOrd="1" destOrd="0" parTransId="{55C9DF6E-434E-4F2B-81F3-151B92BA3B44}" sibTransId="{EAC06138-7B74-4008-AD5E-0D082E94435E}"/>
    <dgm:cxn modelId="{79A374E6-4D82-41AA-8957-09C4CE243199}" type="presOf" srcId="{9025A2AD-58E8-4745-B994-DF9EE466100F}" destId="{B8CECBC6-4B10-4CF4-902C-400E7DB4336E}" srcOrd="0" destOrd="0" presId="urn:microsoft.com/office/officeart/2005/8/layout/vList3"/>
    <dgm:cxn modelId="{EBCAFF40-D04D-4C8F-BE92-B622AE398725}" type="presParOf" srcId="{FABA4B5B-3D1C-420A-98AB-D30AAC13F526}" destId="{1B2CC52B-273B-4E27-ADAF-CC61E75299D1}" srcOrd="0" destOrd="0" presId="urn:microsoft.com/office/officeart/2005/8/layout/vList3"/>
    <dgm:cxn modelId="{05EECF2D-3242-4371-9A5E-1DB027963D44}" type="presParOf" srcId="{1B2CC52B-273B-4E27-ADAF-CC61E75299D1}" destId="{3DF03623-B7EC-431A-967D-E8420FE4E63F}" srcOrd="0" destOrd="0" presId="urn:microsoft.com/office/officeart/2005/8/layout/vList3"/>
    <dgm:cxn modelId="{11A87CF3-6859-420D-B434-DCF4CBEA9268}" type="presParOf" srcId="{1B2CC52B-273B-4E27-ADAF-CC61E75299D1}" destId="{5713AAE9-671C-4288-8957-311CF6B0BBD2}" srcOrd="1" destOrd="0" presId="urn:microsoft.com/office/officeart/2005/8/layout/vList3"/>
    <dgm:cxn modelId="{01838C4F-5646-4B98-9319-0B04BF09E2BD}" type="presParOf" srcId="{FABA4B5B-3D1C-420A-98AB-D30AAC13F526}" destId="{15D38A8D-F22F-47EA-91D3-E1191E600DD0}" srcOrd="1" destOrd="0" presId="urn:microsoft.com/office/officeart/2005/8/layout/vList3"/>
    <dgm:cxn modelId="{44AD9854-AE90-48B9-AA40-1378C12E5B07}" type="presParOf" srcId="{FABA4B5B-3D1C-420A-98AB-D30AAC13F526}" destId="{FB675A89-D435-47CE-B142-E6201B3188CF}" srcOrd="2" destOrd="0" presId="urn:microsoft.com/office/officeart/2005/8/layout/vList3"/>
    <dgm:cxn modelId="{66D2ACD8-061E-4276-B7D2-F51CDD6660D3}" type="presParOf" srcId="{FB675A89-D435-47CE-B142-E6201B3188CF}" destId="{051FC5EA-4F9E-4E50-8058-3B56FE3EC8F8}" srcOrd="0" destOrd="0" presId="urn:microsoft.com/office/officeart/2005/8/layout/vList3"/>
    <dgm:cxn modelId="{3AB6626C-F37C-4BAF-9DA4-BAED764B7B23}" type="presParOf" srcId="{FB675A89-D435-47CE-B142-E6201B3188CF}" destId="{B8CECBC6-4B10-4CF4-902C-400E7DB4336E}" srcOrd="1" destOrd="0" presId="urn:microsoft.com/office/officeart/2005/8/layout/vList3"/>
    <dgm:cxn modelId="{8D881E03-0932-4FDB-8FF9-97F8D16EE16A}" type="presParOf" srcId="{FABA4B5B-3D1C-420A-98AB-D30AAC13F526}" destId="{6C2BC1E1-F957-49DA-A4D0-8F28BABFBEB6}" srcOrd="3" destOrd="0" presId="urn:microsoft.com/office/officeart/2005/8/layout/vList3"/>
    <dgm:cxn modelId="{022BC245-67E0-43BC-9536-A2BB12878B42}" type="presParOf" srcId="{FABA4B5B-3D1C-420A-98AB-D30AAC13F526}" destId="{BAF7957C-CD92-4A33-8B3F-B459162EC33B}" srcOrd="4" destOrd="0" presId="urn:microsoft.com/office/officeart/2005/8/layout/vList3"/>
    <dgm:cxn modelId="{4D90AD18-5531-4FCE-8692-7234B391BA47}" type="presParOf" srcId="{BAF7957C-CD92-4A33-8B3F-B459162EC33B}" destId="{22E0177E-4A55-4486-B2F1-BC43E3085F32}" srcOrd="0" destOrd="0" presId="urn:microsoft.com/office/officeart/2005/8/layout/vList3"/>
    <dgm:cxn modelId="{9DEBE482-5BAA-40FD-9BF6-3CA763199EBC}" type="presParOf" srcId="{BAF7957C-CD92-4A33-8B3F-B459162EC33B}" destId="{C4346E28-258E-4DA4-94CD-1BDC3B497C4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DCDA89-B5DB-495B-A2A4-13CCA50489CC}"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ru-UA"/>
        </a:p>
      </dgm:t>
    </dgm:pt>
    <dgm:pt modelId="{5269924B-1FA5-44BD-8734-D6D1A03522B3}">
      <dgm:prSet phldrT="[Текст]" custT="1"/>
      <dgm:spPr/>
      <dgm:t>
        <a:bodyPr/>
        <a:lstStyle/>
        <a:p>
          <a:r>
            <a:rPr lang="uk-UA" sz="1800" b="1" dirty="0"/>
            <a:t>розв’язувати міжнародні суперечки мирним шляхом;</a:t>
          </a:r>
          <a:endParaRPr lang="ru-UA" sz="1800" b="1" dirty="0"/>
        </a:p>
      </dgm:t>
    </dgm:pt>
    <dgm:pt modelId="{44BBF368-2EB6-4882-B898-76AF74E12640}" type="parTrans" cxnId="{3084BB9B-65A7-41ED-B0E4-2743563E21EE}">
      <dgm:prSet/>
      <dgm:spPr/>
      <dgm:t>
        <a:bodyPr/>
        <a:lstStyle/>
        <a:p>
          <a:endParaRPr lang="ru-UA"/>
        </a:p>
      </dgm:t>
    </dgm:pt>
    <dgm:pt modelId="{38E31E85-2A6C-4B3F-B2E7-8C20BC912623}" type="sibTrans" cxnId="{3084BB9B-65A7-41ED-B0E4-2743563E21EE}">
      <dgm:prSet/>
      <dgm:spPr/>
      <dgm:t>
        <a:bodyPr/>
        <a:lstStyle/>
        <a:p>
          <a:endParaRPr lang="ru-UA"/>
        </a:p>
      </dgm:t>
    </dgm:pt>
    <dgm:pt modelId="{09644764-1054-4898-AEC6-0329201EEE28}">
      <dgm:prSet custT="1"/>
      <dgm:spPr/>
      <dgm:t>
        <a:bodyPr/>
        <a:lstStyle/>
        <a:p>
          <a:r>
            <a:rPr lang="uk-UA" sz="1800" b="1" dirty="0"/>
            <a:t>демонструвати відданість принципам верховенства права та прав людини;</a:t>
          </a:r>
          <a:endParaRPr lang="ru-UA" sz="1800" b="1" dirty="0"/>
        </a:p>
      </dgm:t>
    </dgm:pt>
    <dgm:pt modelId="{57B86DC8-FE47-4461-9999-BE9A05B46A53}" type="parTrans" cxnId="{78B9B827-0350-4C85-B361-A01F76183FDB}">
      <dgm:prSet/>
      <dgm:spPr/>
      <dgm:t>
        <a:bodyPr/>
        <a:lstStyle/>
        <a:p>
          <a:endParaRPr lang="ru-UA"/>
        </a:p>
      </dgm:t>
    </dgm:pt>
    <dgm:pt modelId="{7BF20D65-FAB5-481F-A6EC-DC0F5F6A7973}" type="sibTrans" cxnId="{78B9B827-0350-4C85-B361-A01F76183FDB}">
      <dgm:prSet/>
      <dgm:spPr/>
      <dgm:t>
        <a:bodyPr/>
        <a:lstStyle/>
        <a:p>
          <a:endParaRPr lang="ru-UA"/>
        </a:p>
      </dgm:t>
    </dgm:pt>
    <dgm:pt modelId="{AAFF6F73-E79C-48A4-9970-068ABE03028A}">
      <dgm:prSet custT="1"/>
      <dgm:spPr/>
      <dgm:t>
        <a:bodyPr/>
        <a:lstStyle/>
        <a:p>
          <a:r>
            <a:rPr lang="uk-UA" sz="1800" b="1" dirty="0"/>
            <a:t>утримуватися від загрози силою чи застосування сили; </a:t>
          </a:r>
          <a:endParaRPr lang="ru-UA" sz="1800" b="1" dirty="0"/>
        </a:p>
      </dgm:t>
    </dgm:pt>
    <dgm:pt modelId="{8A5A2728-39DB-44DD-BC23-FCA9562058A4}" type="parTrans" cxnId="{591A2820-35A1-427A-ACA0-B90B853C9603}">
      <dgm:prSet/>
      <dgm:spPr/>
      <dgm:t>
        <a:bodyPr/>
        <a:lstStyle/>
        <a:p>
          <a:endParaRPr lang="ru-UA"/>
        </a:p>
      </dgm:t>
    </dgm:pt>
    <dgm:pt modelId="{747FA7F7-28CF-4430-A161-5E8064ADD108}" type="sibTrans" cxnId="{591A2820-35A1-427A-ACA0-B90B853C9603}">
      <dgm:prSet/>
      <dgm:spPr/>
      <dgm:t>
        <a:bodyPr/>
        <a:lstStyle/>
        <a:p>
          <a:endParaRPr lang="ru-UA"/>
        </a:p>
      </dgm:t>
    </dgm:pt>
    <dgm:pt modelId="{27DA16D3-0853-44FB-B147-4D7FABF84DD3}">
      <dgm:prSet custT="1"/>
      <dgm:spPr/>
      <dgm:t>
        <a:bodyPr/>
        <a:lstStyle/>
        <a:p>
          <a:r>
            <a:rPr lang="uk-UA" sz="1800" b="1" dirty="0"/>
            <a:t>робити необхідний організаційний, економічний і військовий внесок у діяльність НАТО, у тому числі шляхом участі в місіях НАТО.</a:t>
          </a:r>
          <a:endParaRPr lang="ru-UA" sz="1800" b="1" dirty="0"/>
        </a:p>
      </dgm:t>
    </dgm:pt>
    <dgm:pt modelId="{15714FC1-0B26-4A19-B731-646F7EABAF22}" type="parTrans" cxnId="{E85FC16A-38BB-48FD-93E3-A02D570CCB70}">
      <dgm:prSet/>
      <dgm:spPr/>
      <dgm:t>
        <a:bodyPr/>
        <a:lstStyle/>
        <a:p>
          <a:endParaRPr lang="ru-UA"/>
        </a:p>
      </dgm:t>
    </dgm:pt>
    <dgm:pt modelId="{9FDD8D4F-3CE1-41FD-BA1A-755A767BE2F2}" type="sibTrans" cxnId="{E85FC16A-38BB-48FD-93E3-A02D570CCB70}">
      <dgm:prSet/>
      <dgm:spPr/>
      <dgm:t>
        <a:bodyPr/>
        <a:lstStyle/>
        <a:p>
          <a:endParaRPr lang="ru-UA"/>
        </a:p>
      </dgm:t>
    </dgm:pt>
    <dgm:pt modelId="{05CD97E7-37C6-4614-A1F0-81BA02A6C75C}">
      <dgm:prSet custT="1"/>
      <dgm:spPr/>
      <dgm:t>
        <a:bodyPr/>
        <a:lstStyle/>
        <a:p>
          <a:r>
            <a:rPr lang="uk-UA" sz="1800" b="1" dirty="0"/>
            <a:t> розв’язувати мирним шляхом міжетнічні конфлікти і зовнішні територіальні суперечки, спірні питання внутрішньої юрисдикції, відповідно до принципів ОБСЄ; </a:t>
          </a:r>
          <a:endParaRPr lang="ru-UA" sz="1800" b="1" dirty="0"/>
        </a:p>
      </dgm:t>
    </dgm:pt>
    <dgm:pt modelId="{EE227F89-89A0-43D1-BD67-B2659A2B99FB}" type="parTrans" cxnId="{9812EAA2-6A49-40F5-8D46-18AFE99502E5}">
      <dgm:prSet/>
      <dgm:spPr/>
      <dgm:t>
        <a:bodyPr/>
        <a:lstStyle/>
        <a:p>
          <a:endParaRPr lang="ru-UA"/>
        </a:p>
      </dgm:t>
    </dgm:pt>
    <dgm:pt modelId="{D108706E-1CA7-4ECC-BEB5-981F2D1A46B8}" type="sibTrans" cxnId="{9812EAA2-6A49-40F5-8D46-18AFE99502E5}">
      <dgm:prSet/>
      <dgm:spPr/>
      <dgm:t>
        <a:bodyPr/>
        <a:lstStyle/>
        <a:p>
          <a:endParaRPr lang="ru-UA"/>
        </a:p>
      </dgm:t>
    </dgm:pt>
    <dgm:pt modelId="{11C2BCD6-9A91-476C-93B2-65C5C0009C61}">
      <dgm:prSet custT="1"/>
      <dgm:spPr/>
      <dgm:t>
        <a:bodyPr/>
        <a:lstStyle/>
        <a:p>
          <a:r>
            <a:rPr lang="uk-UA" sz="1800" b="1" dirty="0"/>
            <a:t>встановлювати належний демократичний та громадський контроль над своїми збройними силами;</a:t>
          </a:r>
          <a:r>
            <a:rPr lang="ru-UA" sz="1800" b="1" dirty="0"/>
            <a:t> </a:t>
          </a:r>
        </a:p>
      </dgm:t>
    </dgm:pt>
    <dgm:pt modelId="{B2789F55-3E1D-43CD-8492-7A7B2EF38783}" type="parTrans" cxnId="{8C2A8D8C-4582-4E06-81FD-F1CD0F35C6CA}">
      <dgm:prSet/>
      <dgm:spPr/>
      <dgm:t>
        <a:bodyPr/>
        <a:lstStyle/>
        <a:p>
          <a:endParaRPr lang="ru-UA"/>
        </a:p>
      </dgm:t>
    </dgm:pt>
    <dgm:pt modelId="{F08555F4-04DB-4D9B-95CB-28C5C3A0E367}" type="sibTrans" cxnId="{8C2A8D8C-4582-4E06-81FD-F1CD0F35C6CA}">
      <dgm:prSet/>
      <dgm:spPr/>
      <dgm:t>
        <a:bodyPr/>
        <a:lstStyle/>
        <a:p>
          <a:endParaRPr lang="ru-UA"/>
        </a:p>
      </dgm:t>
    </dgm:pt>
    <dgm:pt modelId="{FB632FB3-43A3-4D4C-B1C9-47986C3E2D46}">
      <dgm:prSet custT="1"/>
      <dgm:spPr/>
      <dgm:t>
        <a:bodyPr/>
        <a:lstStyle/>
        <a:p>
          <a:r>
            <a:rPr lang="uk-UA" sz="1800" b="1" dirty="0"/>
            <a:t>надавати інформацію про стан економіки та бюджету країни;</a:t>
          </a:r>
          <a:endParaRPr lang="ru-UA" sz="1800" b="1" dirty="0"/>
        </a:p>
      </dgm:t>
    </dgm:pt>
    <dgm:pt modelId="{2E89664A-96C2-48A4-BB3F-142A56C6E428}" type="parTrans" cxnId="{BC981B0E-A1E7-461A-9213-5A3A511091C1}">
      <dgm:prSet/>
      <dgm:spPr/>
      <dgm:t>
        <a:bodyPr/>
        <a:lstStyle/>
        <a:p>
          <a:endParaRPr lang="ru-UA"/>
        </a:p>
      </dgm:t>
    </dgm:pt>
    <dgm:pt modelId="{EB6383CA-67DE-454F-BCEE-7F98031A1065}" type="sibTrans" cxnId="{BC981B0E-A1E7-461A-9213-5A3A511091C1}">
      <dgm:prSet/>
      <dgm:spPr/>
      <dgm:t>
        <a:bodyPr/>
        <a:lstStyle/>
        <a:p>
          <a:endParaRPr lang="ru-UA"/>
        </a:p>
      </dgm:t>
    </dgm:pt>
    <dgm:pt modelId="{72D23592-11AE-4170-A663-FCE961C48874}" type="pres">
      <dgm:prSet presAssocID="{F8DCDA89-B5DB-495B-A2A4-13CCA50489CC}" presName="Name0" presStyleCnt="0">
        <dgm:presLayoutVars>
          <dgm:chMax val="7"/>
          <dgm:chPref val="7"/>
          <dgm:dir/>
        </dgm:presLayoutVars>
      </dgm:prSet>
      <dgm:spPr/>
    </dgm:pt>
    <dgm:pt modelId="{10BB22B7-2C01-468D-BCFF-5FF95EE4CCCC}" type="pres">
      <dgm:prSet presAssocID="{F8DCDA89-B5DB-495B-A2A4-13CCA50489CC}" presName="Name1" presStyleCnt="0"/>
      <dgm:spPr/>
    </dgm:pt>
    <dgm:pt modelId="{F47BF8C0-F930-4321-A4C1-BBDD3D152F35}" type="pres">
      <dgm:prSet presAssocID="{F8DCDA89-B5DB-495B-A2A4-13CCA50489CC}" presName="cycle" presStyleCnt="0"/>
      <dgm:spPr/>
    </dgm:pt>
    <dgm:pt modelId="{2FFCA02C-5320-4405-A71D-653047E45FC4}" type="pres">
      <dgm:prSet presAssocID="{F8DCDA89-B5DB-495B-A2A4-13CCA50489CC}" presName="srcNode" presStyleLbl="node1" presStyleIdx="0" presStyleCnt="7"/>
      <dgm:spPr/>
    </dgm:pt>
    <dgm:pt modelId="{CFB81550-E1D8-4A64-9343-995C88FDE11B}" type="pres">
      <dgm:prSet presAssocID="{F8DCDA89-B5DB-495B-A2A4-13CCA50489CC}" presName="conn" presStyleLbl="parChTrans1D2" presStyleIdx="0" presStyleCnt="1"/>
      <dgm:spPr/>
    </dgm:pt>
    <dgm:pt modelId="{C88E8919-FA01-4D36-8E87-793E15D2A427}" type="pres">
      <dgm:prSet presAssocID="{F8DCDA89-B5DB-495B-A2A4-13CCA50489CC}" presName="extraNode" presStyleLbl="node1" presStyleIdx="0" presStyleCnt="7"/>
      <dgm:spPr/>
    </dgm:pt>
    <dgm:pt modelId="{662BB80D-589D-4ECF-B7E4-FB39AC43BC18}" type="pres">
      <dgm:prSet presAssocID="{F8DCDA89-B5DB-495B-A2A4-13CCA50489CC}" presName="dstNode" presStyleLbl="node1" presStyleIdx="0" presStyleCnt="7"/>
      <dgm:spPr/>
    </dgm:pt>
    <dgm:pt modelId="{18AEA194-394D-48B6-BDB2-2A4D46AAD40C}" type="pres">
      <dgm:prSet presAssocID="{5269924B-1FA5-44BD-8734-D6D1A03522B3}" presName="text_1" presStyleLbl="node1" presStyleIdx="0" presStyleCnt="7" custScaleY="89766">
        <dgm:presLayoutVars>
          <dgm:bulletEnabled val="1"/>
        </dgm:presLayoutVars>
      </dgm:prSet>
      <dgm:spPr/>
    </dgm:pt>
    <dgm:pt modelId="{61DE6277-E2B1-481D-9C77-24B460F33B57}" type="pres">
      <dgm:prSet presAssocID="{5269924B-1FA5-44BD-8734-D6D1A03522B3}" presName="accent_1" presStyleCnt="0"/>
      <dgm:spPr/>
    </dgm:pt>
    <dgm:pt modelId="{92E2511C-915D-4C47-8823-F35D6961D26C}" type="pres">
      <dgm:prSet presAssocID="{5269924B-1FA5-44BD-8734-D6D1A03522B3}" presName="accentRepeatNode" presStyleLbl="solidFgAcc1" presStyleIdx="0" presStyleCnt="7"/>
      <dgm:spPr/>
    </dgm:pt>
    <dgm:pt modelId="{AE9BCFAE-DF62-415D-9F6E-30A96783EA92}" type="pres">
      <dgm:prSet presAssocID="{09644764-1054-4898-AEC6-0329201EEE28}" presName="text_2" presStyleLbl="node1" presStyleIdx="1" presStyleCnt="7" custScaleY="89766" custLinFactNeighborX="-326" custLinFactNeighborY="-25885">
        <dgm:presLayoutVars>
          <dgm:bulletEnabled val="1"/>
        </dgm:presLayoutVars>
      </dgm:prSet>
      <dgm:spPr/>
    </dgm:pt>
    <dgm:pt modelId="{3D806CD4-1036-4499-AB44-F71B1CE59B33}" type="pres">
      <dgm:prSet presAssocID="{09644764-1054-4898-AEC6-0329201EEE28}" presName="accent_2" presStyleCnt="0"/>
      <dgm:spPr/>
    </dgm:pt>
    <dgm:pt modelId="{EE6AF9CD-85E7-4E15-929C-DF254ACE753B}" type="pres">
      <dgm:prSet presAssocID="{09644764-1054-4898-AEC6-0329201EEE28}" presName="accentRepeatNode" presStyleLbl="solidFgAcc1" presStyleIdx="1" presStyleCnt="7" custLinFactNeighborX="-28942" custLinFactNeighborY="-6564"/>
      <dgm:spPr/>
    </dgm:pt>
    <dgm:pt modelId="{4B9955DC-5FF6-4796-85BA-ECA5F81300EF}" type="pres">
      <dgm:prSet presAssocID="{05CD97E7-37C6-4614-A1F0-81BA02A6C75C}" presName="text_3" presStyleLbl="node1" presStyleIdx="2" presStyleCnt="7" custScaleY="168613">
        <dgm:presLayoutVars>
          <dgm:bulletEnabled val="1"/>
        </dgm:presLayoutVars>
      </dgm:prSet>
      <dgm:spPr/>
    </dgm:pt>
    <dgm:pt modelId="{BAE5C19C-4738-40A7-9DB3-7A5FDEC93D70}" type="pres">
      <dgm:prSet presAssocID="{05CD97E7-37C6-4614-A1F0-81BA02A6C75C}" presName="accent_3" presStyleCnt="0"/>
      <dgm:spPr/>
    </dgm:pt>
    <dgm:pt modelId="{7ECA806A-2F6F-44C6-9393-4ED52CD1FE5F}" type="pres">
      <dgm:prSet presAssocID="{05CD97E7-37C6-4614-A1F0-81BA02A6C75C}" presName="accentRepeatNode" presStyleLbl="solidFgAcc1" presStyleIdx="2" presStyleCnt="7" custLinFactNeighborX="-9080" custLinFactNeighborY="-11727"/>
      <dgm:spPr/>
    </dgm:pt>
    <dgm:pt modelId="{2A955D3B-7C6C-44B8-83D5-32191DDBD033}" type="pres">
      <dgm:prSet presAssocID="{11C2BCD6-9A91-476C-93B2-65C5C0009C61}" presName="text_4" presStyleLbl="node1" presStyleIdx="3" presStyleCnt="7" custScaleY="119604" custLinFactNeighborX="0" custLinFactNeighborY="11477">
        <dgm:presLayoutVars>
          <dgm:bulletEnabled val="1"/>
        </dgm:presLayoutVars>
      </dgm:prSet>
      <dgm:spPr/>
    </dgm:pt>
    <dgm:pt modelId="{2B7C6222-70E8-41A7-BF7E-FF80E671A114}" type="pres">
      <dgm:prSet presAssocID="{11C2BCD6-9A91-476C-93B2-65C5C0009C61}" presName="accent_4" presStyleCnt="0"/>
      <dgm:spPr/>
    </dgm:pt>
    <dgm:pt modelId="{EF79743D-63AA-47B9-8AC6-41597B2E789C}" type="pres">
      <dgm:prSet presAssocID="{11C2BCD6-9A91-476C-93B2-65C5C0009C61}" presName="accentRepeatNode" presStyleLbl="solidFgAcc1" presStyleIdx="3" presStyleCnt="7"/>
      <dgm:spPr/>
    </dgm:pt>
    <dgm:pt modelId="{290EFF49-92AF-45E0-8D3A-4832F32315E1}" type="pres">
      <dgm:prSet presAssocID="{AAFF6F73-E79C-48A4-9970-068ABE03028A}" presName="text_5" presStyleLbl="node1" presStyleIdx="4" presStyleCnt="7" custScaleY="89766">
        <dgm:presLayoutVars>
          <dgm:bulletEnabled val="1"/>
        </dgm:presLayoutVars>
      </dgm:prSet>
      <dgm:spPr/>
    </dgm:pt>
    <dgm:pt modelId="{E615CC3C-FE5C-4FFC-8641-C5D51FE450CC}" type="pres">
      <dgm:prSet presAssocID="{AAFF6F73-E79C-48A4-9970-068ABE03028A}" presName="accent_5" presStyleCnt="0"/>
      <dgm:spPr/>
    </dgm:pt>
    <dgm:pt modelId="{2CF03D7E-3025-4F00-BC05-5468160E095D}" type="pres">
      <dgm:prSet presAssocID="{AAFF6F73-E79C-48A4-9970-068ABE03028A}" presName="accentRepeatNode" presStyleLbl="solidFgAcc1" presStyleIdx="4" presStyleCnt="7"/>
      <dgm:spPr/>
    </dgm:pt>
    <dgm:pt modelId="{F51E83C9-D99B-4C84-9980-9168FE739B83}" type="pres">
      <dgm:prSet presAssocID="{FB632FB3-43A3-4D4C-B1C9-47986C3E2D46}" presName="text_6" presStyleLbl="node1" presStyleIdx="5" presStyleCnt="7" custScaleY="89766">
        <dgm:presLayoutVars>
          <dgm:bulletEnabled val="1"/>
        </dgm:presLayoutVars>
      </dgm:prSet>
      <dgm:spPr/>
    </dgm:pt>
    <dgm:pt modelId="{0A1FDB6E-A0C6-41FF-8BAC-CF9098D7B418}" type="pres">
      <dgm:prSet presAssocID="{FB632FB3-43A3-4D4C-B1C9-47986C3E2D46}" presName="accent_6" presStyleCnt="0"/>
      <dgm:spPr/>
    </dgm:pt>
    <dgm:pt modelId="{B790FE6B-320A-4A9B-B18F-A53EF94F5819}" type="pres">
      <dgm:prSet presAssocID="{FB632FB3-43A3-4D4C-B1C9-47986C3E2D46}" presName="accentRepeatNode" presStyleLbl="solidFgAcc1" presStyleIdx="5" presStyleCnt="7"/>
      <dgm:spPr/>
    </dgm:pt>
    <dgm:pt modelId="{7BA7FF52-962F-4AE8-A1F8-F747F1C6F9E2}" type="pres">
      <dgm:prSet presAssocID="{27DA16D3-0853-44FB-B147-4D7FABF84DD3}" presName="text_7" presStyleLbl="node1" presStyleIdx="6" presStyleCnt="7" custScaleY="134845">
        <dgm:presLayoutVars>
          <dgm:bulletEnabled val="1"/>
        </dgm:presLayoutVars>
      </dgm:prSet>
      <dgm:spPr/>
    </dgm:pt>
    <dgm:pt modelId="{F8B32192-9B98-480D-8520-A45FB963BEC1}" type="pres">
      <dgm:prSet presAssocID="{27DA16D3-0853-44FB-B147-4D7FABF84DD3}" presName="accent_7" presStyleCnt="0"/>
      <dgm:spPr/>
    </dgm:pt>
    <dgm:pt modelId="{1AA77342-D0DC-4047-B401-34104334602F}" type="pres">
      <dgm:prSet presAssocID="{27DA16D3-0853-44FB-B147-4D7FABF84DD3}" presName="accentRepeatNode" presStyleLbl="solidFgAcc1" presStyleIdx="6" presStyleCnt="7"/>
      <dgm:spPr/>
    </dgm:pt>
  </dgm:ptLst>
  <dgm:cxnLst>
    <dgm:cxn modelId="{BC981B0E-A1E7-461A-9213-5A3A511091C1}" srcId="{F8DCDA89-B5DB-495B-A2A4-13CCA50489CC}" destId="{FB632FB3-43A3-4D4C-B1C9-47986C3E2D46}" srcOrd="5" destOrd="0" parTransId="{2E89664A-96C2-48A4-BB3F-142A56C6E428}" sibTransId="{EB6383CA-67DE-454F-BCEE-7F98031A1065}"/>
    <dgm:cxn modelId="{591A2820-35A1-427A-ACA0-B90B853C9603}" srcId="{F8DCDA89-B5DB-495B-A2A4-13CCA50489CC}" destId="{AAFF6F73-E79C-48A4-9970-068ABE03028A}" srcOrd="4" destOrd="0" parTransId="{8A5A2728-39DB-44DD-BC23-FCA9562058A4}" sibTransId="{747FA7F7-28CF-4430-A161-5E8064ADD108}"/>
    <dgm:cxn modelId="{44931923-6038-44D0-BEF5-1316165DB358}" type="presOf" srcId="{11C2BCD6-9A91-476C-93B2-65C5C0009C61}" destId="{2A955D3B-7C6C-44B8-83D5-32191DDBD033}" srcOrd="0" destOrd="0" presId="urn:microsoft.com/office/officeart/2008/layout/VerticalCurvedList"/>
    <dgm:cxn modelId="{78B9B827-0350-4C85-B361-A01F76183FDB}" srcId="{F8DCDA89-B5DB-495B-A2A4-13CCA50489CC}" destId="{09644764-1054-4898-AEC6-0329201EEE28}" srcOrd="1" destOrd="0" parTransId="{57B86DC8-FE47-4461-9999-BE9A05B46A53}" sibTransId="{7BF20D65-FAB5-481F-A6EC-DC0F5F6A7973}"/>
    <dgm:cxn modelId="{F1503F3C-8C9C-4816-BE18-5B22DA476CFC}" type="presOf" srcId="{FB632FB3-43A3-4D4C-B1C9-47986C3E2D46}" destId="{F51E83C9-D99B-4C84-9980-9168FE739B83}" srcOrd="0" destOrd="0" presId="urn:microsoft.com/office/officeart/2008/layout/VerticalCurvedList"/>
    <dgm:cxn modelId="{8C4D7E63-998F-411F-854E-91AAF7FD9CE0}" type="presOf" srcId="{05CD97E7-37C6-4614-A1F0-81BA02A6C75C}" destId="{4B9955DC-5FF6-4796-85BA-ECA5F81300EF}" srcOrd="0" destOrd="0" presId="urn:microsoft.com/office/officeart/2008/layout/VerticalCurvedList"/>
    <dgm:cxn modelId="{E85FC16A-38BB-48FD-93E3-A02D570CCB70}" srcId="{F8DCDA89-B5DB-495B-A2A4-13CCA50489CC}" destId="{27DA16D3-0853-44FB-B147-4D7FABF84DD3}" srcOrd="6" destOrd="0" parTransId="{15714FC1-0B26-4A19-B731-646F7EABAF22}" sibTransId="{9FDD8D4F-3CE1-41FD-BA1A-755A767BE2F2}"/>
    <dgm:cxn modelId="{2C74695A-C017-4C47-8C33-CE89E3312A9A}" type="presOf" srcId="{27DA16D3-0853-44FB-B147-4D7FABF84DD3}" destId="{7BA7FF52-962F-4AE8-A1F8-F747F1C6F9E2}" srcOrd="0" destOrd="0" presId="urn:microsoft.com/office/officeart/2008/layout/VerticalCurvedList"/>
    <dgm:cxn modelId="{E4EC4787-7F64-4BF1-BBBB-80428A19659E}" type="presOf" srcId="{38E31E85-2A6C-4B3F-B2E7-8C20BC912623}" destId="{CFB81550-E1D8-4A64-9343-995C88FDE11B}" srcOrd="0" destOrd="0" presId="urn:microsoft.com/office/officeart/2008/layout/VerticalCurvedList"/>
    <dgm:cxn modelId="{8C2A8D8C-4582-4E06-81FD-F1CD0F35C6CA}" srcId="{F8DCDA89-B5DB-495B-A2A4-13CCA50489CC}" destId="{11C2BCD6-9A91-476C-93B2-65C5C0009C61}" srcOrd="3" destOrd="0" parTransId="{B2789F55-3E1D-43CD-8492-7A7B2EF38783}" sibTransId="{F08555F4-04DB-4D9B-95CB-28C5C3A0E367}"/>
    <dgm:cxn modelId="{3084BB9B-65A7-41ED-B0E4-2743563E21EE}" srcId="{F8DCDA89-B5DB-495B-A2A4-13CCA50489CC}" destId="{5269924B-1FA5-44BD-8734-D6D1A03522B3}" srcOrd="0" destOrd="0" parTransId="{44BBF368-2EB6-4882-B898-76AF74E12640}" sibTransId="{38E31E85-2A6C-4B3F-B2E7-8C20BC912623}"/>
    <dgm:cxn modelId="{9812EAA2-6A49-40F5-8D46-18AFE99502E5}" srcId="{F8DCDA89-B5DB-495B-A2A4-13CCA50489CC}" destId="{05CD97E7-37C6-4614-A1F0-81BA02A6C75C}" srcOrd="2" destOrd="0" parTransId="{EE227F89-89A0-43D1-BD67-B2659A2B99FB}" sibTransId="{D108706E-1CA7-4ECC-BEB5-981F2D1A46B8}"/>
    <dgm:cxn modelId="{3F16B6AE-1080-4F2E-A12B-B82C441E182D}" type="presOf" srcId="{09644764-1054-4898-AEC6-0329201EEE28}" destId="{AE9BCFAE-DF62-415D-9F6E-30A96783EA92}" srcOrd="0" destOrd="0" presId="urn:microsoft.com/office/officeart/2008/layout/VerticalCurvedList"/>
    <dgm:cxn modelId="{7E0336CF-CFAA-4B39-948D-F4976E3EEA7A}" type="presOf" srcId="{F8DCDA89-B5DB-495B-A2A4-13CCA50489CC}" destId="{72D23592-11AE-4170-A663-FCE961C48874}" srcOrd="0" destOrd="0" presId="urn:microsoft.com/office/officeart/2008/layout/VerticalCurvedList"/>
    <dgm:cxn modelId="{A09FF3D7-8C5E-43EF-BA6C-C61B68EEC2FA}" type="presOf" srcId="{5269924B-1FA5-44BD-8734-D6D1A03522B3}" destId="{18AEA194-394D-48B6-BDB2-2A4D46AAD40C}" srcOrd="0" destOrd="0" presId="urn:microsoft.com/office/officeart/2008/layout/VerticalCurvedList"/>
    <dgm:cxn modelId="{1C8A84F9-AF9C-4E18-9376-C38980987B8E}" type="presOf" srcId="{AAFF6F73-E79C-48A4-9970-068ABE03028A}" destId="{290EFF49-92AF-45E0-8D3A-4832F32315E1}" srcOrd="0" destOrd="0" presId="urn:microsoft.com/office/officeart/2008/layout/VerticalCurvedList"/>
    <dgm:cxn modelId="{E95D50C5-5B17-4DBA-91C9-FBA6CD02DEF6}" type="presParOf" srcId="{72D23592-11AE-4170-A663-FCE961C48874}" destId="{10BB22B7-2C01-468D-BCFF-5FF95EE4CCCC}" srcOrd="0" destOrd="0" presId="urn:microsoft.com/office/officeart/2008/layout/VerticalCurvedList"/>
    <dgm:cxn modelId="{9792D809-480F-4DDC-BF30-FA9457163B91}" type="presParOf" srcId="{10BB22B7-2C01-468D-BCFF-5FF95EE4CCCC}" destId="{F47BF8C0-F930-4321-A4C1-BBDD3D152F35}" srcOrd="0" destOrd="0" presId="urn:microsoft.com/office/officeart/2008/layout/VerticalCurvedList"/>
    <dgm:cxn modelId="{60782608-1ABD-46BD-8CD1-D00C532C01E1}" type="presParOf" srcId="{F47BF8C0-F930-4321-A4C1-BBDD3D152F35}" destId="{2FFCA02C-5320-4405-A71D-653047E45FC4}" srcOrd="0" destOrd="0" presId="urn:microsoft.com/office/officeart/2008/layout/VerticalCurvedList"/>
    <dgm:cxn modelId="{11ABEAA9-8912-4EEE-9454-F7D04A69C7EE}" type="presParOf" srcId="{F47BF8C0-F930-4321-A4C1-BBDD3D152F35}" destId="{CFB81550-E1D8-4A64-9343-995C88FDE11B}" srcOrd="1" destOrd="0" presId="urn:microsoft.com/office/officeart/2008/layout/VerticalCurvedList"/>
    <dgm:cxn modelId="{177C1BF8-227B-4B95-89E0-76ED3B26AE10}" type="presParOf" srcId="{F47BF8C0-F930-4321-A4C1-BBDD3D152F35}" destId="{C88E8919-FA01-4D36-8E87-793E15D2A427}" srcOrd="2" destOrd="0" presId="urn:microsoft.com/office/officeart/2008/layout/VerticalCurvedList"/>
    <dgm:cxn modelId="{5723D201-D1B5-4042-B072-68BD52D77FA5}" type="presParOf" srcId="{F47BF8C0-F930-4321-A4C1-BBDD3D152F35}" destId="{662BB80D-589D-4ECF-B7E4-FB39AC43BC18}" srcOrd="3" destOrd="0" presId="urn:microsoft.com/office/officeart/2008/layout/VerticalCurvedList"/>
    <dgm:cxn modelId="{AE16DCDE-F5BF-49BB-96E2-D220356DF2F3}" type="presParOf" srcId="{10BB22B7-2C01-468D-BCFF-5FF95EE4CCCC}" destId="{18AEA194-394D-48B6-BDB2-2A4D46AAD40C}" srcOrd="1" destOrd="0" presId="urn:microsoft.com/office/officeart/2008/layout/VerticalCurvedList"/>
    <dgm:cxn modelId="{0C73960F-7C0E-4291-BDA4-B29690D52D08}" type="presParOf" srcId="{10BB22B7-2C01-468D-BCFF-5FF95EE4CCCC}" destId="{61DE6277-E2B1-481D-9C77-24B460F33B57}" srcOrd="2" destOrd="0" presId="urn:microsoft.com/office/officeart/2008/layout/VerticalCurvedList"/>
    <dgm:cxn modelId="{F2CB1250-DDD0-4F05-A062-8DF5CF105013}" type="presParOf" srcId="{61DE6277-E2B1-481D-9C77-24B460F33B57}" destId="{92E2511C-915D-4C47-8823-F35D6961D26C}" srcOrd="0" destOrd="0" presId="urn:microsoft.com/office/officeart/2008/layout/VerticalCurvedList"/>
    <dgm:cxn modelId="{FA290189-4A5B-4622-BE1C-B60362CC9DE6}" type="presParOf" srcId="{10BB22B7-2C01-468D-BCFF-5FF95EE4CCCC}" destId="{AE9BCFAE-DF62-415D-9F6E-30A96783EA92}" srcOrd="3" destOrd="0" presId="urn:microsoft.com/office/officeart/2008/layout/VerticalCurvedList"/>
    <dgm:cxn modelId="{6FD7DF8C-9C08-45CB-8F71-4B9FE6997014}" type="presParOf" srcId="{10BB22B7-2C01-468D-BCFF-5FF95EE4CCCC}" destId="{3D806CD4-1036-4499-AB44-F71B1CE59B33}" srcOrd="4" destOrd="0" presId="urn:microsoft.com/office/officeart/2008/layout/VerticalCurvedList"/>
    <dgm:cxn modelId="{D73949AA-06DF-43B2-9E01-9EBD7726F7A3}" type="presParOf" srcId="{3D806CD4-1036-4499-AB44-F71B1CE59B33}" destId="{EE6AF9CD-85E7-4E15-929C-DF254ACE753B}" srcOrd="0" destOrd="0" presId="urn:microsoft.com/office/officeart/2008/layout/VerticalCurvedList"/>
    <dgm:cxn modelId="{3C0193C7-714C-4B9C-B740-0DD969FD047D}" type="presParOf" srcId="{10BB22B7-2C01-468D-BCFF-5FF95EE4CCCC}" destId="{4B9955DC-5FF6-4796-85BA-ECA5F81300EF}" srcOrd="5" destOrd="0" presId="urn:microsoft.com/office/officeart/2008/layout/VerticalCurvedList"/>
    <dgm:cxn modelId="{4FB59449-0071-4BD2-8E92-250ECF12F8B7}" type="presParOf" srcId="{10BB22B7-2C01-468D-BCFF-5FF95EE4CCCC}" destId="{BAE5C19C-4738-40A7-9DB3-7A5FDEC93D70}" srcOrd="6" destOrd="0" presId="urn:microsoft.com/office/officeart/2008/layout/VerticalCurvedList"/>
    <dgm:cxn modelId="{A07C64AC-2E1F-4402-AF08-F77A0BBA5FC1}" type="presParOf" srcId="{BAE5C19C-4738-40A7-9DB3-7A5FDEC93D70}" destId="{7ECA806A-2F6F-44C6-9393-4ED52CD1FE5F}" srcOrd="0" destOrd="0" presId="urn:microsoft.com/office/officeart/2008/layout/VerticalCurvedList"/>
    <dgm:cxn modelId="{2DE8D7AB-C118-4523-8387-0C15573D0E47}" type="presParOf" srcId="{10BB22B7-2C01-468D-BCFF-5FF95EE4CCCC}" destId="{2A955D3B-7C6C-44B8-83D5-32191DDBD033}" srcOrd="7" destOrd="0" presId="urn:microsoft.com/office/officeart/2008/layout/VerticalCurvedList"/>
    <dgm:cxn modelId="{3BEB8F4D-9A7D-4AC7-A481-8E47D695FB5A}" type="presParOf" srcId="{10BB22B7-2C01-468D-BCFF-5FF95EE4CCCC}" destId="{2B7C6222-70E8-41A7-BF7E-FF80E671A114}" srcOrd="8" destOrd="0" presId="urn:microsoft.com/office/officeart/2008/layout/VerticalCurvedList"/>
    <dgm:cxn modelId="{41C90EFF-A3EF-4634-9AE9-B01B6D876718}" type="presParOf" srcId="{2B7C6222-70E8-41A7-BF7E-FF80E671A114}" destId="{EF79743D-63AA-47B9-8AC6-41597B2E789C}" srcOrd="0" destOrd="0" presId="urn:microsoft.com/office/officeart/2008/layout/VerticalCurvedList"/>
    <dgm:cxn modelId="{5EEB5581-BF8A-43C0-9F21-8609E17A5E40}" type="presParOf" srcId="{10BB22B7-2C01-468D-BCFF-5FF95EE4CCCC}" destId="{290EFF49-92AF-45E0-8D3A-4832F32315E1}" srcOrd="9" destOrd="0" presId="urn:microsoft.com/office/officeart/2008/layout/VerticalCurvedList"/>
    <dgm:cxn modelId="{7B316472-CA08-41A5-8A14-53084F65E9DC}" type="presParOf" srcId="{10BB22B7-2C01-468D-BCFF-5FF95EE4CCCC}" destId="{E615CC3C-FE5C-4FFC-8641-C5D51FE450CC}" srcOrd="10" destOrd="0" presId="urn:microsoft.com/office/officeart/2008/layout/VerticalCurvedList"/>
    <dgm:cxn modelId="{9F2E5088-6ED3-44D8-81E5-5829023523E1}" type="presParOf" srcId="{E615CC3C-FE5C-4FFC-8641-C5D51FE450CC}" destId="{2CF03D7E-3025-4F00-BC05-5468160E095D}" srcOrd="0" destOrd="0" presId="urn:microsoft.com/office/officeart/2008/layout/VerticalCurvedList"/>
    <dgm:cxn modelId="{11E2EC1C-36C6-4268-A939-41295A48EAB7}" type="presParOf" srcId="{10BB22B7-2C01-468D-BCFF-5FF95EE4CCCC}" destId="{F51E83C9-D99B-4C84-9980-9168FE739B83}" srcOrd="11" destOrd="0" presId="urn:microsoft.com/office/officeart/2008/layout/VerticalCurvedList"/>
    <dgm:cxn modelId="{DF155B37-F0EA-4CB9-94EB-F4A4E442C2D0}" type="presParOf" srcId="{10BB22B7-2C01-468D-BCFF-5FF95EE4CCCC}" destId="{0A1FDB6E-A0C6-41FF-8BAC-CF9098D7B418}" srcOrd="12" destOrd="0" presId="urn:microsoft.com/office/officeart/2008/layout/VerticalCurvedList"/>
    <dgm:cxn modelId="{9775F1F5-E24E-43A8-B767-697E69A42B4D}" type="presParOf" srcId="{0A1FDB6E-A0C6-41FF-8BAC-CF9098D7B418}" destId="{B790FE6B-320A-4A9B-B18F-A53EF94F5819}" srcOrd="0" destOrd="0" presId="urn:microsoft.com/office/officeart/2008/layout/VerticalCurvedList"/>
    <dgm:cxn modelId="{AEA28CE8-F76F-4E29-906C-22B600615AC0}" type="presParOf" srcId="{10BB22B7-2C01-468D-BCFF-5FF95EE4CCCC}" destId="{7BA7FF52-962F-4AE8-A1F8-F747F1C6F9E2}" srcOrd="13" destOrd="0" presId="urn:microsoft.com/office/officeart/2008/layout/VerticalCurvedList"/>
    <dgm:cxn modelId="{7B58DCD2-7D9B-4EDD-BEC3-6BAD0EC7C10C}" type="presParOf" srcId="{10BB22B7-2C01-468D-BCFF-5FF95EE4CCCC}" destId="{F8B32192-9B98-480D-8520-A45FB963BEC1}" srcOrd="14" destOrd="0" presId="urn:microsoft.com/office/officeart/2008/layout/VerticalCurvedList"/>
    <dgm:cxn modelId="{EDD8A05C-7E34-4B95-BD57-78D209C3A4AF}" type="presParOf" srcId="{F8B32192-9B98-480D-8520-A45FB963BEC1}" destId="{1AA77342-D0DC-4047-B401-34104334602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28317-50C5-49D4-9B93-EBB4E6791261}">
      <dsp:nvSpPr>
        <dsp:cNvPr id="0" name=""/>
        <dsp:cNvSpPr/>
      </dsp:nvSpPr>
      <dsp:spPr>
        <a:xfrm rot="5400000">
          <a:off x="-173616" y="182400"/>
          <a:ext cx="1216005" cy="851204"/>
        </a:xfrm>
        <a:prstGeom prst="chevron">
          <a:avLst/>
        </a:prstGeom>
        <a:solidFill>
          <a:srgbClr val="FFFF00"/>
        </a:solidFill>
        <a:ln w="57150" cap="flat" cmpd="sng" algn="ctr">
          <a:solidFill>
            <a:srgbClr val="0070C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1</a:t>
          </a:r>
          <a:endParaRPr lang="ru-UA" sz="1600" b="1" kern="1200" dirty="0">
            <a:solidFill>
              <a:schemeClr val="tx1"/>
            </a:solidFill>
          </a:endParaRPr>
        </a:p>
      </dsp:txBody>
      <dsp:txXfrm rot="-5400000">
        <a:off x="8785" y="425601"/>
        <a:ext cx="851204" cy="364801"/>
      </dsp:txXfrm>
    </dsp:sp>
    <dsp:sp modelId="{BAFB0453-3DAA-43B6-9142-0290277FC27A}">
      <dsp:nvSpPr>
        <dsp:cNvPr id="0" name=""/>
        <dsp:cNvSpPr/>
      </dsp:nvSpPr>
      <dsp:spPr>
        <a:xfrm rot="5400000">
          <a:off x="4455337" y="-3603550"/>
          <a:ext cx="790403" cy="799867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b="1" kern="1200" dirty="0"/>
            <a:t>МІЖНАРОДНЕ ВІЙСЬКОВЕ СПІВРОБІТНИЦТВО</a:t>
          </a:r>
          <a:endParaRPr lang="ru-UA" sz="1600" kern="1200" dirty="0"/>
        </a:p>
      </dsp:txBody>
      <dsp:txXfrm rot="-5400000">
        <a:off x="851204" y="39167"/>
        <a:ext cx="7960086" cy="713235"/>
      </dsp:txXfrm>
    </dsp:sp>
    <dsp:sp modelId="{5A8E4FBA-4727-42AB-8C87-EB15717ED407}">
      <dsp:nvSpPr>
        <dsp:cNvPr id="0" name=""/>
        <dsp:cNvSpPr/>
      </dsp:nvSpPr>
      <dsp:spPr>
        <a:xfrm rot="5400000">
          <a:off x="-182400" y="1251729"/>
          <a:ext cx="1216005" cy="851204"/>
        </a:xfrm>
        <a:prstGeom prst="chevron">
          <a:avLst/>
        </a:prstGeom>
        <a:solidFill>
          <a:srgbClr val="FFFF00"/>
        </a:solidFill>
        <a:ln w="57150" cap="flat" cmpd="sng" algn="ctr">
          <a:solidFill>
            <a:srgbClr val="0070C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2</a:t>
          </a:r>
          <a:endParaRPr lang="ru-UA" sz="1600" b="1" kern="1200" dirty="0">
            <a:solidFill>
              <a:schemeClr val="tx1"/>
            </a:solidFill>
          </a:endParaRPr>
        </a:p>
      </dsp:txBody>
      <dsp:txXfrm rot="-5400000">
        <a:off x="1" y="1494930"/>
        <a:ext cx="851204" cy="364801"/>
      </dsp:txXfrm>
    </dsp:sp>
    <dsp:sp modelId="{D4AABAE8-ED8E-48B5-8F17-33ED2559C78E}">
      <dsp:nvSpPr>
        <dsp:cNvPr id="0" name=""/>
        <dsp:cNvSpPr/>
      </dsp:nvSpPr>
      <dsp:spPr>
        <a:xfrm rot="5400000">
          <a:off x="4455337" y="-2534804"/>
          <a:ext cx="790403" cy="799867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b="1" kern="1200" dirty="0"/>
            <a:t>УЧАСТЬ ЗБРОЙНИХ ФОРМУВАНЬ УКРАЇНИ В МИРОТВОРЧИХ МІСІЯХ ООН</a:t>
          </a:r>
          <a:endParaRPr lang="ru-UA" sz="1600" kern="1200" dirty="0"/>
        </a:p>
      </dsp:txBody>
      <dsp:txXfrm rot="-5400000">
        <a:off x="851204" y="1107913"/>
        <a:ext cx="7960086" cy="713235"/>
      </dsp:txXfrm>
    </dsp:sp>
    <dsp:sp modelId="{1F3665B2-DB46-42AB-9773-3C77731E7802}">
      <dsp:nvSpPr>
        <dsp:cNvPr id="0" name=""/>
        <dsp:cNvSpPr/>
      </dsp:nvSpPr>
      <dsp:spPr>
        <a:xfrm rot="5400000">
          <a:off x="-182400" y="2320476"/>
          <a:ext cx="1216005" cy="851204"/>
        </a:xfrm>
        <a:prstGeom prst="chevron">
          <a:avLst/>
        </a:prstGeom>
        <a:solidFill>
          <a:srgbClr val="FFFF00"/>
        </a:solidFill>
        <a:ln w="38100" cap="flat" cmpd="sng" algn="ctr">
          <a:solidFill>
            <a:srgbClr val="0070C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3</a:t>
          </a:r>
          <a:endParaRPr lang="ru-UA" sz="1600" b="1" kern="1200" dirty="0">
            <a:solidFill>
              <a:schemeClr val="tx1"/>
            </a:solidFill>
          </a:endParaRPr>
        </a:p>
      </dsp:txBody>
      <dsp:txXfrm rot="-5400000">
        <a:off x="1" y="2563677"/>
        <a:ext cx="851204" cy="364801"/>
      </dsp:txXfrm>
    </dsp:sp>
    <dsp:sp modelId="{D2DA3CA2-E7BE-4F47-BFD1-554797712A40}">
      <dsp:nvSpPr>
        <dsp:cNvPr id="0" name=""/>
        <dsp:cNvSpPr/>
      </dsp:nvSpPr>
      <dsp:spPr>
        <a:xfrm rot="5400000">
          <a:off x="4455337" y="-1466058"/>
          <a:ext cx="790403" cy="799867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b="1" kern="1200" dirty="0"/>
            <a:t>ФОРМАТИ ВІДНОСИН УКРАЇНИ З НАТО ТА СТРУКТУРАМИ ЄВРОПЕЙСЬКОЇ СИСТЕМИ КОЛЕКТИВНОЇ БЕЗПЕКИ</a:t>
          </a:r>
          <a:endParaRPr lang="ru-UA" sz="1600" b="1" kern="1200" dirty="0"/>
        </a:p>
      </dsp:txBody>
      <dsp:txXfrm rot="-5400000">
        <a:off x="851204" y="2176659"/>
        <a:ext cx="7960086" cy="713235"/>
      </dsp:txXfrm>
    </dsp:sp>
    <dsp:sp modelId="{DD57849D-A02C-4F81-8302-0B3472E3C65B}">
      <dsp:nvSpPr>
        <dsp:cNvPr id="0" name=""/>
        <dsp:cNvSpPr/>
      </dsp:nvSpPr>
      <dsp:spPr>
        <a:xfrm rot="5400000">
          <a:off x="-182400" y="3389222"/>
          <a:ext cx="1216005" cy="851204"/>
        </a:xfrm>
        <a:prstGeom prst="chevron">
          <a:avLst/>
        </a:prstGeom>
        <a:solidFill>
          <a:srgbClr val="FFFF00"/>
        </a:solidFill>
        <a:ln w="38100" cap="flat" cmpd="sng" algn="ctr">
          <a:solidFill>
            <a:srgbClr val="0070C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4</a:t>
          </a:r>
          <a:endParaRPr lang="ru-UA" sz="1600" b="1" kern="1200" dirty="0">
            <a:solidFill>
              <a:schemeClr val="tx1"/>
            </a:solidFill>
          </a:endParaRPr>
        </a:p>
      </dsp:txBody>
      <dsp:txXfrm rot="-5400000">
        <a:off x="1" y="3632423"/>
        <a:ext cx="851204" cy="364801"/>
      </dsp:txXfrm>
    </dsp:sp>
    <dsp:sp modelId="{CE40A6E8-185E-42E0-A8B5-F11F67D5879A}">
      <dsp:nvSpPr>
        <dsp:cNvPr id="0" name=""/>
        <dsp:cNvSpPr/>
      </dsp:nvSpPr>
      <dsp:spPr>
        <a:xfrm rot="5400000">
          <a:off x="4455337" y="-397312"/>
          <a:ext cx="790403" cy="799867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uk-UA" sz="1600" b="1" kern="1200" dirty="0"/>
            <a:t>ПЕРСПЕКТИВИ ВСТУПУ УКРАЇНИ В НАТО</a:t>
          </a:r>
          <a:endParaRPr lang="ru-UA" sz="1600" b="1" kern="1200" dirty="0"/>
        </a:p>
      </dsp:txBody>
      <dsp:txXfrm rot="-5400000">
        <a:off x="851204" y="3245405"/>
        <a:ext cx="7960086" cy="713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79F00-47DD-4096-A46C-CF71D6099E35}">
      <dsp:nvSpPr>
        <dsp:cNvPr id="0" name=""/>
        <dsp:cNvSpPr/>
      </dsp:nvSpPr>
      <dsp:spPr>
        <a:xfrm>
          <a:off x="0" y="5076201"/>
          <a:ext cx="8774430" cy="49748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kern="1200" dirty="0"/>
            <a:t>сприяння розвитку експортного потенціалу військово-промислового комплексу України. </a:t>
          </a:r>
          <a:endParaRPr lang="ru-UA" sz="2000" kern="1200" dirty="0"/>
        </a:p>
      </dsp:txBody>
      <dsp:txXfrm>
        <a:off x="0" y="5076201"/>
        <a:ext cx="8774430" cy="497485"/>
      </dsp:txXfrm>
    </dsp:sp>
    <dsp:sp modelId="{1E19ED90-4E40-4507-AD4F-9491E58E6EEC}">
      <dsp:nvSpPr>
        <dsp:cNvPr id="0" name=""/>
        <dsp:cNvSpPr/>
      </dsp:nvSpPr>
      <dsp:spPr>
        <a:xfrm rot="10800000">
          <a:off x="0" y="4318531"/>
          <a:ext cx="8774430" cy="765132"/>
        </a:xfrm>
        <a:prstGeom prst="upArrowCallout">
          <a:avLst/>
        </a:prstGeom>
        <a:gradFill rotWithShape="0">
          <a:gsLst>
            <a:gs pos="0">
              <a:schemeClr val="accent4">
                <a:hueOff val="-744128"/>
                <a:satOff val="4483"/>
                <a:lumOff val="359"/>
                <a:alphaOff val="0"/>
                <a:shade val="51000"/>
                <a:satMod val="130000"/>
              </a:schemeClr>
            </a:gs>
            <a:gs pos="80000">
              <a:schemeClr val="accent4">
                <a:hueOff val="-744128"/>
                <a:satOff val="4483"/>
                <a:lumOff val="359"/>
                <a:alphaOff val="0"/>
                <a:shade val="93000"/>
                <a:satMod val="130000"/>
              </a:schemeClr>
            </a:gs>
            <a:gs pos="100000">
              <a:schemeClr val="accent4">
                <a:hueOff val="-744128"/>
                <a:satOff val="4483"/>
                <a:lumOff val="3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сприяння оснащенню Збройних Сил України сучасним озброєнням, військовою технікою, іншими видами військової продукції</a:t>
          </a:r>
          <a:r>
            <a:rPr lang="uk-UA" sz="1200" kern="1200" dirty="0"/>
            <a:t>;</a:t>
          </a:r>
          <a:endParaRPr lang="ru-UA" sz="1200" kern="1200" dirty="0"/>
        </a:p>
      </dsp:txBody>
      <dsp:txXfrm rot="10800000">
        <a:off x="0" y="4318531"/>
        <a:ext cx="8774430" cy="497160"/>
      </dsp:txXfrm>
    </dsp:sp>
    <dsp:sp modelId="{CDF8144B-42E3-4B66-A6A5-559F46902CD2}">
      <dsp:nvSpPr>
        <dsp:cNvPr id="0" name=""/>
        <dsp:cNvSpPr/>
      </dsp:nvSpPr>
      <dsp:spPr>
        <a:xfrm rot="10800000">
          <a:off x="0" y="3560861"/>
          <a:ext cx="8774430" cy="765132"/>
        </a:xfrm>
        <a:prstGeom prst="upArrowCallou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сприяння підвищенню науково-технічного та оборонно-промислового потенціалу України та її Збройних Сил</a:t>
          </a:r>
          <a:r>
            <a:rPr lang="uk-UA" sz="1600" kern="1200" dirty="0"/>
            <a:t>;</a:t>
          </a:r>
          <a:endParaRPr lang="ru-UA" sz="1600" kern="1200" dirty="0"/>
        </a:p>
      </dsp:txBody>
      <dsp:txXfrm rot="10800000">
        <a:off x="0" y="3560861"/>
        <a:ext cx="8774430" cy="497160"/>
      </dsp:txXfrm>
    </dsp:sp>
    <dsp:sp modelId="{3F6BFF56-B085-4CE6-90BE-8D9313CF6DCD}">
      <dsp:nvSpPr>
        <dsp:cNvPr id="0" name=""/>
        <dsp:cNvSpPr/>
      </dsp:nvSpPr>
      <dsp:spPr>
        <a:xfrm rot="10800000">
          <a:off x="0" y="2590928"/>
          <a:ext cx="8774430" cy="977395"/>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uk-UA" sz="1200" kern="1200" dirty="0">
              <a:solidFill>
                <a:schemeClr val="bg1"/>
              </a:solidFill>
            </a:rPr>
            <a:t>досягнення відповідності Збройних Сил України сучасним вимогам, забезпечення спроможності її військових формувань виконувати спільно з підрозділами збройних сил інших країн завдання, що відповідають інтересам національної безпеки та міжнародним зобов’язанням України</a:t>
          </a:r>
          <a:r>
            <a:rPr lang="uk-UA" sz="1200" kern="1200" dirty="0">
              <a:solidFill>
                <a:schemeClr val="tx1"/>
              </a:solidFill>
            </a:rPr>
            <a:t>;</a:t>
          </a:r>
          <a:endParaRPr lang="ru-UA" sz="1200" kern="1200" dirty="0">
            <a:solidFill>
              <a:schemeClr val="tx1"/>
            </a:solidFill>
          </a:endParaRPr>
        </a:p>
      </dsp:txBody>
      <dsp:txXfrm rot="10800000">
        <a:off x="0" y="2590928"/>
        <a:ext cx="8774430" cy="635082"/>
      </dsp:txXfrm>
    </dsp:sp>
    <dsp:sp modelId="{AC22ACA8-2C72-401C-A0EA-61D81A7E584E}">
      <dsp:nvSpPr>
        <dsp:cNvPr id="0" name=""/>
        <dsp:cNvSpPr/>
      </dsp:nvSpPr>
      <dsp:spPr>
        <a:xfrm rot="10800000">
          <a:off x="0" y="1833258"/>
          <a:ext cx="8774430" cy="765132"/>
        </a:xfrm>
        <a:prstGeom prst="upArrowCallou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solidFill>
                <a:schemeClr val="tx1"/>
              </a:solidFill>
            </a:rPr>
            <a:t>сприяння зміцненню воєнно-політичної і військової безпеки, стабільності в Центральноєвропейському регіоні та в Європі в цілому;</a:t>
          </a:r>
          <a:endParaRPr lang="ru-UA" sz="1800" kern="1200" dirty="0">
            <a:solidFill>
              <a:schemeClr val="tx1"/>
            </a:solidFill>
          </a:endParaRPr>
        </a:p>
      </dsp:txBody>
      <dsp:txXfrm rot="10800000">
        <a:off x="0" y="1833258"/>
        <a:ext cx="8774430" cy="497160"/>
      </dsp:txXfrm>
    </dsp:sp>
    <dsp:sp modelId="{2BAA995C-BA09-4DC2-98A4-8B16FB2F89B6}">
      <dsp:nvSpPr>
        <dsp:cNvPr id="0" name=""/>
        <dsp:cNvSpPr/>
      </dsp:nvSpPr>
      <dsp:spPr>
        <a:xfrm rot="10800000">
          <a:off x="0" y="1075588"/>
          <a:ext cx="8774430" cy="765132"/>
        </a:xfrm>
        <a:prstGeom prst="upArrowCallout">
          <a:avLst/>
        </a:prstGeom>
        <a:gradFill rotWithShape="0">
          <a:gsLst>
            <a:gs pos="0">
              <a:schemeClr val="accent4">
                <a:hueOff val="-3720641"/>
                <a:satOff val="22416"/>
                <a:lumOff val="1797"/>
                <a:alphaOff val="0"/>
                <a:shade val="51000"/>
                <a:satMod val="130000"/>
              </a:schemeClr>
            </a:gs>
            <a:gs pos="80000">
              <a:schemeClr val="accent4">
                <a:hueOff val="-3720641"/>
                <a:satOff val="22416"/>
                <a:lumOff val="1797"/>
                <a:alphaOff val="0"/>
                <a:shade val="93000"/>
                <a:satMod val="130000"/>
              </a:schemeClr>
            </a:gs>
            <a:gs pos="100000">
              <a:schemeClr val="accent4">
                <a:hueOff val="-3720641"/>
                <a:satOff val="22416"/>
                <a:lumOff val="179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kern="1200" dirty="0">
              <a:solidFill>
                <a:schemeClr val="tx1"/>
              </a:solidFill>
            </a:rPr>
            <a:t> створення і поширення у світі образу України та її Збройних Сил як надійного партнера з прогнозованою політикою;</a:t>
          </a:r>
          <a:endParaRPr lang="ru-UA" sz="2000" b="1" kern="1200" dirty="0">
            <a:solidFill>
              <a:schemeClr val="tx1"/>
            </a:solidFill>
          </a:endParaRPr>
        </a:p>
      </dsp:txBody>
      <dsp:txXfrm rot="10800000">
        <a:off x="0" y="1075588"/>
        <a:ext cx="8774430" cy="497160"/>
      </dsp:txXfrm>
    </dsp:sp>
    <dsp:sp modelId="{4BF49818-3DE4-408D-8B4B-DFE4B8CC6B12}">
      <dsp:nvSpPr>
        <dsp:cNvPr id="0" name=""/>
        <dsp:cNvSpPr/>
      </dsp:nvSpPr>
      <dsp:spPr>
        <a:xfrm rot="10800000">
          <a:off x="0" y="19119"/>
          <a:ext cx="8774430" cy="1081636"/>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kern="1200" dirty="0">
              <a:solidFill>
                <a:schemeClr val="tx1"/>
              </a:solidFill>
            </a:rPr>
            <a:t>зміцнення воєнної безпеки держави, забезпечення її національних інтересів;</a:t>
          </a:r>
          <a:endParaRPr lang="ru-UA" sz="2000" b="1" kern="1200" dirty="0">
            <a:solidFill>
              <a:schemeClr val="tx1"/>
            </a:solidFill>
          </a:endParaRPr>
        </a:p>
      </dsp:txBody>
      <dsp:txXfrm rot="10800000">
        <a:off x="0" y="19119"/>
        <a:ext cx="8774430" cy="702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854CA-4461-4E6E-9F86-44DD0D973207}">
      <dsp:nvSpPr>
        <dsp:cNvPr id="0" name=""/>
        <dsp:cNvSpPr/>
      </dsp:nvSpPr>
      <dsp:spPr>
        <a:xfrm rot="10800000">
          <a:off x="2199210" y="2906"/>
          <a:ext cx="8107680" cy="910983"/>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020" tIns="64770" rIns="120904" bIns="64770" numCol="1" spcCol="1270" anchor="ctr" anchorCtr="0">
          <a:noAutofit/>
        </a:bodyPr>
        <a:lstStyle/>
        <a:p>
          <a:pPr marL="0" lvl="0" indent="0" algn="ctr" defTabSz="755650">
            <a:lnSpc>
              <a:spcPct val="90000"/>
            </a:lnSpc>
            <a:spcBef>
              <a:spcPct val="0"/>
            </a:spcBef>
            <a:spcAft>
              <a:spcPct val="35000"/>
            </a:spcAft>
            <a:buNone/>
          </a:pPr>
          <a:r>
            <a:rPr lang="uk-UA" sz="1700" kern="1200" dirty="0">
              <a:latin typeface="Times New Roman" panose="02020603050405020304" pitchFamily="18" charset="0"/>
              <a:cs typeface="Times New Roman" panose="02020603050405020304" pitchFamily="18" charset="0"/>
            </a:rPr>
            <a:t>участь України в розробці та проведенні спільних з іншими державами заходів щодо запобігання виникненню конфліктів воєнного характеру, які можуть мати негативні наслідки для безпеки України;</a:t>
          </a:r>
          <a:endParaRPr lang="ru-UA" sz="1700" kern="1200" dirty="0">
            <a:latin typeface="Times New Roman" panose="02020603050405020304" pitchFamily="18" charset="0"/>
            <a:cs typeface="Times New Roman" panose="02020603050405020304" pitchFamily="18" charset="0"/>
          </a:endParaRPr>
        </a:p>
      </dsp:txBody>
      <dsp:txXfrm rot="10800000">
        <a:off x="2426956" y="2906"/>
        <a:ext cx="7879934" cy="910983"/>
      </dsp:txXfrm>
    </dsp:sp>
    <dsp:sp modelId="{25211994-DF72-40DA-AB5B-EE7469CF0010}">
      <dsp:nvSpPr>
        <dsp:cNvPr id="0" name=""/>
        <dsp:cNvSpPr/>
      </dsp:nvSpPr>
      <dsp:spPr>
        <a:xfrm>
          <a:off x="1885109" y="144295"/>
          <a:ext cx="628203" cy="628203"/>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EF3E28C-3BB4-4C94-BA71-FD347016A7C6}">
      <dsp:nvSpPr>
        <dsp:cNvPr id="0" name=""/>
        <dsp:cNvSpPr/>
      </dsp:nvSpPr>
      <dsp:spPr>
        <a:xfrm rot="10800000">
          <a:off x="2199210" y="1199220"/>
          <a:ext cx="8107680" cy="432587"/>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020" tIns="64770" rIns="120904" bIns="64770" numCol="1" spcCol="1270" anchor="ctr" anchorCtr="0">
          <a:noAutofit/>
        </a:bodyPr>
        <a:lstStyle/>
        <a:p>
          <a:pPr marL="0" lvl="0" indent="0" algn="ctr" defTabSz="755650">
            <a:lnSpc>
              <a:spcPct val="90000"/>
            </a:lnSpc>
            <a:spcBef>
              <a:spcPct val="0"/>
            </a:spcBef>
            <a:spcAft>
              <a:spcPct val="35000"/>
            </a:spcAft>
            <a:buNone/>
          </a:pPr>
          <a:r>
            <a:rPr lang="uk-UA" sz="1700" kern="1200" dirty="0">
              <a:solidFill>
                <a:sysClr val="windowText" lastClr="000000"/>
              </a:solidFill>
              <a:latin typeface="Times New Roman" panose="02020603050405020304" pitchFamily="18" charset="0"/>
              <a:cs typeface="Times New Roman" panose="02020603050405020304" pitchFamily="18" charset="0"/>
            </a:rPr>
            <a:t>установлення та розвиток дружніх і взаємовигідних партнерських відносин зі збройними силами інших держав;</a:t>
          </a:r>
          <a:endParaRPr lang="ru-UA" sz="1700" kern="1200" dirty="0">
            <a:solidFill>
              <a:sysClr val="windowText" lastClr="000000"/>
            </a:solidFill>
            <a:latin typeface="Times New Roman" panose="02020603050405020304" pitchFamily="18" charset="0"/>
            <a:cs typeface="Times New Roman" panose="02020603050405020304" pitchFamily="18" charset="0"/>
          </a:endParaRPr>
        </a:p>
      </dsp:txBody>
      <dsp:txXfrm rot="10800000">
        <a:off x="2307357" y="1199220"/>
        <a:ext cx="7999533" cy="432587"/>
      </dsp:txXfrm>
    </dsp:sp>
    <dsp:sp modelId="{C2353664-BA99-44F9-A550-662E1EDFCE6B}">
      <dsp:nvSpPr>
        <dsp:cNvPr id="0" name=""/>
        <dsp:cNvSpPr/>
      </dsp:nvSpPr>
      <dsp:spPr>
        <a:xfrm>
          <a:off x="1885109" y="1101412"/>
          <a:ext cx="628203" cy="628203"/>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9550E30-FB8F-4ED4-A146-D944A533B822}">
      <dsp:nvSpPr>
        <dsp:cNvPr id="0" name=""/>
        <dsp:cNvSpPr/>
      </dsp:nvSpPr>
      <dsp:spPr>
        <a:xfrm rot="10800000">
          <a:off x="2199210" y="1917139"/>
          <a:ext cx="8107680" cy="808994"/>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020" tIns="64770" rIns="120904" bIns="64770" numCol="1" spcCol="1270" anchor="ctr" anchorCtr="0">
          <a:noAutofit/>
        </a:bodyPr>
        <a:lstStyle/>
        <a:p>
          <a:pPr marL="0" lvl="0" indent="0" algn="ctr" defTabSz="755650">
            <a:lnSpc>
              <a:spcPct val="90000"/>
            </a:lnSpc>
            <a:spcBef>
              <a:spcPct val="0"/>
            </a:spcBef>
            <a:spcAft>
              <a:spcPct val="35000"/>
            </a:spcAft>
            <a:buNone/>
          </a:pPr>
          <a:r>
            <a:rPr lang="uk-UA" sz="1700" kern="1200" dirty="0">
              <a:latin typeface="Times New Roman" panose="02020603050405020304" pitchFamily="18" charset="0"/>
              <a:cs typeface="Times New Roman" panose="02020603050405020304" pitchFamily="18" charset="0"/>
            </a:rPr>
            <a:t>забезпечення виконання міжнародних зобов’язань України в галузі контролю над озброєннями, проведення заходів, спрямованих на розширення консультацій і діалогу щодо інцидентів військового характеру тощо;</a:t>
          </a:r>
          <a:endParaRPr lang="ru-UA" sz="1700" kern="1200" dirty="0">
            <a:latin typeface="Times New Roman" panose="02020603050405020304" pitchFamily="18" charset="0"/>
            <a:cs typeface="Times New Roman" panose="02020603050405020304" pitchFamily="18" charset="0"/>
          </a:endParaRPr>
        </a:p>
      </dsp:txBody>
      <dsp:txXfrm rot="10800000">
        <a:off x="2401458" y="1917139"/>
        <a:ext cx="7905432" cy="808994"/>
      </dsp:txXfrm>
    </dsp:sp>
    <dsp:sp modelId="{BE77CE8A-BDEB-4C7C-885F-045A87E4EC1F}">
      <dsp:nvSpPr>
        <dsp:cNvPr id="0" name=""/>
        <dsp:cNvSpPr/>
      </dsp:nvSpPr>
      <dsp:spPr>
        <a:xfrm>
          <a:off x="1885109" y="2007535"/>
          <a:ext cx="628203" cy="628203"/>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385CBBC-6447-4827-8D32-519126CE17A0}">
      <dsp:nvSpPr>
        <dsp:cNvPr id="0" name=""/>
        <dsp:cNvSpPr/>
      </dsp:nvSpPr>
      <dsp:spPr>
        <a:xfrm rot="10800000">
          <a:off x="2199210" y="2913657"/>
          <a:ext cx="8107680" cy="896427"/>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020" tIns="64770" rIns="120904" bIns="64770" numCol="1" spcCol="1270" anchor="ctr" anchorCtr="0">
          <a:noAutofit/>
        </a:bodyPr>
        <a:lstStyle/>
        <a:p>
          <a:pPr marL="0" lvl="0" indent="0" algn="ctr" defTabSz="755650">
            <a:lnSpc>
              <a:spcPct val="90000"/>
            </a:lnSpc>
            <a:spcBef>
              <a:spcPct val="0"/>
            </a:spcBef>
            <a:spcAft>
              <a:spcPct val="35000"/>
            </a:spcAft>
            <a:buNone/>
          </a:pPr>
          <a:r>
            <a:rPr lang="uk-UA" sz="1700" kern="1200" dirty="0">
              <a:solidFill>
                <a:schemeClr val="tx1"/>
              </a:solidFill>
              <a:latin typeface="Times New Roman" panose="02020603050405020304" pitchFamily="18" charset="0"/>
              <a:cs typeface="Times New Roman" panose="02020603050405020304" pitchFamily="18" charset="0"/>
            </a:rPr>
            <a:t>сприяння створенню довкола України надійної смуги миру і стабільності; підвищення прозорості шляхом обміну інформацією про збройні сили з іншими країнами, забезпечення політичного, демократичного контролю над збройними силами;</a:t>
          </a:r>
          <a:endParaRPr lang="ru-UA" sz="1700" kern="1200" dirty="0">
            <a:solidFill>
              <a:schemeClr val="tx1"/>
            </a:solidFill>
            <a:latin typeface="Times New Roman" panose="02020603050405020304" pitchFamily="18" charset="0"/>
            <a:cs typeface="Times New Roman" panose="02020603050405020304" pitchFamily="18" charset="0"/>
          </a:endParaRPr>
        </a:p>
      </dsp:txBody>
      <dsp:txXfrm rot="10800000">
        <a:off x="2423317" y="2913657"/>
        <a:ext cx="7883573" cy="896427"/>
      </dsp:txXfrm>
    </dsp:sp>
    <dsp:sp modelId="{3C805E38-AC5B-4A6A-939F-553E971FE3BB}">
      <dsp:nvSpPr>
        <dsp:cNvPr id="0" name=""/>
        <dsp:cNvSpPr/>
      </dsp:nvSpPr>
      <dsp:spPr>
        <a:xfrm>
          <a:off x="1885109" y="3047769"/>
          <a:ext cx="628203" cy="628203"/>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5D18950-3416-4B54-A651-026E1F24D1D6}">
      <dsp:nvSpPr>
        <dsp:cNvPr id="0" name=""/>
        <dsp:cNvSpPr/>
      </dsp:nvSpPr>
      <dsp:spPr>
        <a:xfrm rot="10800000">
          <a:off x="2199210" y="3997608"/>
          <a:ext cx="8107680" cy="628203"/>
        </a:xfrm>
        <a:prstGeom prst="homePlat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020" tIns="64770" rIns="120904" bIns="64770" numCol="1" spcCol="1270" anchor="ctr" anchorCtr="0">
          <a:noAutofit/>
        </a:bodyPr>
        <a:lstStyle/>
        <a:p>
          <a:pPr marL="0" lvl="0" indent="0" algn="ctr" defTabSz="755650">
            <a:lnSpc>
              <a:spcPct val="90000"/>
            </a:lnSpc>
            <a:spcBef>
              <a:spcPct val="0"/>
            </a:spcBef>
            <a:spcAft>
              <a:spcPct val="35000"/>
            </a:spcAft>
            <a:buNone/>
          </a:pPr>
          <a:r>
            <a:rPr lang="uk-UA" sz="1700" kern="1200" dirty="0">
              <a:solidFill>
                <a:schemeClr val="tx1"/>
              </a:solidFill>
              <a:latin typeface="Times New Roman" panose="02020603050405020304" pitchFamily="18" charset="0"/>
              <a:cs typeface="Times New Roman" panose="02020603050405020304" pitchFamily="18" charset="0"/>
            </a:rPr>
            <a:t> забезпечення гарантій безпеки України від зовнішніх воєнних викликів і загроз, дійової підтримки України від міжнародних організацій та інших країн у разі посягання з боку будь-якої держави на її територіальну цілісність;</a:t>
          </a:r>
          <a:endParaRPr lang="ru-UA" sz="1700" kern="1200" dirty="0">
            <a:solidFill>
              <a:schemeClr val="tx1"/>
            </a:solidFill>
            <a:latin typeface="Times New Roman" panose="02020603050405020304" pitchFamily="18" charset="0"/>
            <a:cs typeface="Times New Roman" panose="02020603050405020304" pitchFamily="18" charset="0"/>
          </a:endParaRPr>
        </a:p>
      </dsp:txBody>
      <dsp:txXfrm rot="10800000">
        <a:off x="2356261" y="3997608"/>
        <a:ext cx="7950629" cy="628203"/>
      </dsp:txXfrm>
    </dsp:sp>
    <dsp:sp modelId="{0A0D858A-347F-4D1E-8DB4-349148534D70}">
      <dsp:nvSpPr>
        <dsp:cNvPr id="0" name=""/>
        <dsp:cNvSpPr/>
      </dsp:nvSpPr>
      <dsp:spPr>
        <a:xfrm>
          <a:off x="1885109" y="3997608"/>
          <a:ext cx="628203" cy="628203"/>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4D937DB-644F-4F9C-8E99-AF744D112731}">
      <dsp:nvSpPr>
        <dsp:cNvPr id="0" name=""/>
        <dsp:cNvSpPr/>
      </dsp:nvSpPr>
      <dsp:spPr>
        <a:xfrm rot="10800000">
          <a:off x="2199210" y="4813335"/>
          <a:ext cx="8107680" cy="628203"/>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020" tIns="64770" rIns="120904" bIns="64770" numCol="1" spcCol="1270" anchor="ctr" anchorCtr="0">
          <a:noAutofit/>
        </a:bodyPr>
        <a:lstStyle/>
        <a:p>
          <a:pPr marL="0" lvl="0" indent="0" algn="ctr" defTabSz="755650">
            <a:lnSpc>
              <a:spcPct val="90000"/>
            </a:lnSpc>
            <a:spcBef>
              <a:spcPct val="0"/>
            </a:spcBef>
            <a:spcAft>
              <a:spcPct val="35000"/>
            </a:spcAft>
            <a:buNone/>
          </a:pPr>
          <a:r>
            <a:rPr lang="uk-UA" sz="1700" kern="1200" dirty="0">
              <a:latin typeface="Times New Roman" panose="02020603050405020304" pitchFamily="18" charset="0"/>
              <a:cs typeface="Times New Roman" panose="02020603050405020304" pitchFamily="18" charset="0"/>
            </a:rPr>
            <a:t>визначення та обґрунтування воєнно-політичної доцільності участі Збройних Сил України в міжнародних миротворчих, гуманітарних, пошуково-рятувальних та інших операціях.</a:t>
          </a:r>
          <a:endParaRPr lang="ru-UA" sz="1700" kern="1200" dirty="0">
            <a:latin typeface="Times New Roman" panose="02020603050405020304" pitchFamily="18" charset="0"/>
            <a:cs typeface="Times New Roman" panose="02020603050405020304" pitchFamily="18" charset="0"/>
          </a:endParaRPr>
        </a:p>
      </dsp:txBody>
      <dsp:txXfrm rot="10800000">
        <a:off x="2356261" y="4813335"/>
        <a:ext cx="7950629" cy="628203"/>
      </dsp:txXfrm>
    </dsp:sp>
    <dsp:sp modelId="{516BCCE6-E48F-4F77-97E9-4C5D769FB036}">
      <dsp:nvSpPr>
        <dsp:cNvPr id="0" name=""/>
        <dsp:cNvSpPr/>
      </dsp:nvSpPr>
      <dsp:spPr>
        <a:xfrm>
          <a:off x="1885109" y="4813335"/>
          <a:ext cx="628203" cy="628203"/>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854CA-4461-4E6E-9F86-44DD0D973207}">
      <dsp:nvSpPr>
        <dsp:cNvPr id="0" name=""/>
        <dsp:cNvSpPr/>
      </dsp:nvSpPr>
      <dsp:spPr>
        <a:xfrm rot="10800000">
          <a:off x="2151098" y="2445"/>
          <a:ext cx="8107680" cy="631904"/>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60960" rIns="113792" bIns="60960" numCol="1" spcCol="1270" anchor="ctr" anchorCtr="0">
          <a:noAutofit/>
        </a:bodyPr>
        <a:lstStyle/>
        <a:p>
          <a:pPr marL="0" lvl="0" indent="0" algn="ctr" defTabSz="711200">
            <a:lnSpc>
              <a:spcPct val="90000"/>
            </a:lnSpc>
            <a:spcBef>
              <a:spcPct val="0"/>
            </a:spcBef>
            <a:spcAft>
              <a:spcPct val="35000"/>
            </a:spcAft>
            <a:buNone/>
          </a:pPr>
          <a:r>
            <a:rPr lang="uk-UA" sz="1600" kern="1200" dirty="0"/>
            <a:t>набуття досвіду та підготовка підрозділів і особового складу Збройних Сил України до дій у складі об’єднаних міжнародних військових контингентів, призначених для виконання миротворчих, гуманітарних, пошуково-рятувальних та інших завдань;</a:t>
          </a:r>
          <a:endParaRPr lang="ru-UA" sz="1600" kern="1200" dirty="0">
            <a:latin typeface="Times New Roman" panose="02020603050405020304" pitchFamily="18" charset="0"/>
            <a:cs typeface="Times New Roman" panose="02020603050405020304" pitchFamily="18" charset="0"/>
          </a:endParaRPr>
        </a:p>
      </dsp:txBody>
      <dsp:txXfrm rot="10800000">
        <a:off x="2309074" y="2445"/>
        <a:ext cx="7949704" cy="631904"/>
      </dsp:txXfrm>
    </dsp:sp>
    <dsp:sp modelId="{25211994-DF72-40DA-AB5B-EE7469CF0010}">
      <dsp:nvSpPr>
        <dsp:cNvPr id="0" name=""/>
        <dsp:cNvSpPr/>
      </dsp:nvSpPr>
      <dsp:spPr>
        <a:xfrm>
          <a:off x="1933221" y="100520"/>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745F30B-C4E9-4372-B4EF-28EA259F33E4}">
      <dsp:nvSpPr>
        <dsp:cNvPr id="0" name=""/>
        <dsp:cNvSpPr/>
      </dsp:nvSpPr>
      <dsp:spPr>
        <a:xfrm rot="10800000">
          <a:off x="2151098" y="764425"/>
          <a:ext cx="8107680" cy="435753"/>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45720" rIns="85344" bIns="45720" numCol="1" spcCol="1270" anchor="ctr" anchorCtr="0">
          <a:noAutofit/>
        </a:bodyPr>
        <a:lstStyle/>
        <a:p>
          <a:pPr marL="0" lvl="0" indent="0" algn="ctr" defTabSz="533400">
            <a:lnSpc>
              <a:spcPct val="90000"/>
            </a:lnSpc>
            <a:spcBef>
              <a:spcPct val="0"/>
            </a:spcBef>
            <a:spcAft>
              <a:spcPct val="35000"/>
            </a:spcAft>
            <a:buNone/>
          </a:pPr>
          <a:r>
            <a:rPr lang="uk-UA" sz="1200" kern="1200" dirty="0">
              <a:solidFill>
                <a:schemeClr val="tx1"/>
              </a:solidFill>
            </a:rPr>
            <a:t>організація участі підрозділів Збройних Сил України в багатонаціональних миротворчих операціях (місіях) під егідою міжнародних організацій, спільних гуманітарних, пошуково-рятувальних та інших операціях</a:t>
          </a:r>
          <a:r>
            <a:rPr lang="uk-UA" sz="1200" kern="1200" dirty="0"/>
            <a:t>;</a:t>
          </a:r>
          <a:endParaRPr lang="ru-UA" sz="1200" kern="1200" dirty="0"/>
        </a:p>
      </dsp:txBody>
      <dsp:txXfrm rot="10800000">
        <a:off x="2260036" y="764425"/>
        <a:ext cx="7998742" cy="435753"/>
      </dsp:txXfrm>
    </dsp:sp>
    <dsp:sp modelId="{5A443F02-296D-45E3-BB17-5933AE4C31E2}">
      <dsp:nvSpPr>
        <dsp:cNvPr id="0" name=""/>
        <dsp:cNvSpPr/>
      </dsp:nvSpPr>
      <dsp:spPr>
        <a:xfrm>
          <a:off x="1933221" y="764425"/>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13F9211-9705-4E50-B633-6CC7D00D62EF}">
      <dsp:nvSpPr>
        <dsp:cNvPr id="0" name=""/>
        <dsp:cNvSpPr/>
      </dsp:nvSpPr>
      <dsp:spPr>
        <a:xfrm rot="10800000">
          <a:off x="2151098" y="1330255"/>
          <a:ext cx="8107680" cy="435753"/>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60960" rIns="113792" bIns="6096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розвиток воєнного мистецтва шляхом взаємного обміну інформацією та поглядами із цих питань</a:t>
          </a:r>
          <a:r>
            <a:rPr lang="uk-UA" sz="1200" kern="1200" dirty="0"/>
            <a:t>;</a:t>
          </a:r>
          <a:endParaRPr lang="ru-UA" sz="1200" kern="1200" dirty="0"/>
        </a:p>
      </dsp:txBody>
      <dsp:txXfrm rot="10800000">
        <a:off x="2260036" y="1330255"/>
        <a:ext cx="7998742" cy="435753"/>
      </dsp:txXfrm>
    </dsp:sp>
    <dsp:sp modelId="{642FEC31-2952-4595-8BBF-AEE9EA307D40}">
      <dsp:nvSpPr>
        <dsp:cNvPr id="0" name=""/>
        <dsp:cNvSpPr/>
      </dsp:nvSpPr>
      <dsp:spPr>
        <a:xfrm>
          <a:off x="1933221" y="1330255"/>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1E6C80E-AAF5-4041-B7E6-295FC572E80D}">
      <dsp:nvSpPr>
        <dsp:cNvPr id="0" name=""/>
        <dsp:cNvSpPr/>
      </dsp:nvSpPr>
      <dsp:spPr>
        <a:xfrm rot="10800000">
          <a:off x="2151098" y="1896085"/>
          <a:ext cx="8107680" cy="435753"/>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60960" rIns="113792" bIns="6096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розвиток та доведення до міжнародних стандартів системи воєнної науки, військової освіти та системи підготовки кадрів;</a:t>
          </a:r>
          <a:endParaRPr lang="ru-UA" sz="1600" b="1" kern="1200" dirty="0">
            <a:solidFill>
              <a:schemeClr val="tx1"/>
            </a:solidFill>
          </a:endParaRPr>
        </a:p>
      </dsp:txBody>
      <dsp:txXfrm rot="10800000">
        <a:off x="2260036" y="1896085"/>
        <a:ext cx="7998742" cy="435753"/>
      </dsp:txXfrm>
    </dsp:sp>
    <dsp:sp modelId="{418F2FEC-2836-49BE-97E8-AA75D91075E3}">
      <dsp:nvSpPr>
        <dsp:cNvPr id="0" name=""/>
        <dsp:cNvSpPr/>
      </dsp:nvSpPr>
      <dsp:spPr>
        <a:xfrm>
          <a:off x="1933221" y="1896085"/>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175DB8A-3FE1-4264-B816-11E4BB4C9E11}">
      <dsp:nvSpPr>
        <dsp:cNvPr id="0" name=""/>
        <dsp:cNvSpPr/>
      </dsp:nvSpPr>
      <dsp:spPr>
        <a:xfrm rot="10800000">
          <a:off x="2151098" y="2461914"/>
          <a:ext cx="8107680" cy="435753"/>
        </a:xfrm>
        <a:prstGeom prst="homePlat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45720" rIns="85344" bIns="45720" numCol="1" spcCol="1270" anchor="ctr" anchorCtr="0">
          <a:noAutofit/>
        </a:bodyPr>
        <a:lstStyle/>
        <a:p>
          <a:pPr marL="0" lvl="0" indent="0" algn="ctr" defTabSz="533400">
            <a:lnSpc>
              <a:spcPct val="90000"/>
            </a:lnSpc>
            <a:spcBef>
              <a:spcPct val="0"/>
            </a:spcBef>
            <a:spcAft>
              <a:spcPct val="35000"/>
            </a:spcAft>
            <a:buNone/>
          </a:pPr>
          <a:r>
            <a:rPr lang="uk-UA" sz="1200" b="1" kern="1200" dirty="0">
              <a:solidFill>
                <a:schemeClr val="tx1"/>
              </a:solidFill>
            </a:rPr>
            <a:t>отримання і використання світового досвіду створення сучасних збройних сил; упровадження новітніх технологій обробки інформації та підготовки рішень у систему управління Збройними Силами України;</a:t>
          </a:r>
          <a:endParaRPr lang="ru-UA" sz="1200" b="1" kern="1200" dirty="0">
            <a:solidFill>
              <a:schemeClr val="tx1"/>
            </a:solidFill>
          </a:endParaRPr>
        </a:p>
      </dsp:txBody>
      <dsp:txXfrm rot="10800000">
        <a:off x="2260036" y="2461914"/>
        <a:ext cx="7998742" cy="435753"/>
      </dsp:txXfrm>
    </dsp:sp>
    <dsp:sp modelId="{7FE36CC2-C67B-456E-AA7F-967D72DD1603}">
      <dsp:nvSpPr>
        <dsp:cNvPr id="0" name=""/>
        <dsp:cNvSpPr/>
      </dsp:nvSpPr>
      <dsp:spPr>
        <a:xfrm>
          <a:off x="1933221" y="2461914"/>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7443B16-7290-4AC8-96D8-F67B7089A2E3}">
      <dsp:nvSpPr>
        <dsp:cNvPr id="0" name=""/>
        <dsp:cNvSpPr/>
      </dsp:nvSpPr>
      <dsp:spPr>
        <a:xfrm rot="10800000">
          <a:off x="2151098" y="3027744"/>
          <a:ext cx="8107680" cy="435753"/>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53340" rIns="99568" bIns="53340" numCol="1" spcCol="1270" anchor="ctr" anchorCtr="0">
          <a:noAutofit/>
        </a:bodyPr>
        <a:lstStyle/>
        <a:p>
          <a:pPr marL="0" lvl="0" indent="0" algn="ctr" defTabSz="622300">
            <a:lnSpc>
              <a:spcPct val="90000"/>
            </a:lnSpc>
            <a:spcBef>
              <a:spcPct val="0"/>
            </a:spcBef>
            <a:spcAft>
              <a:spcPct val="35000"/>
            </a:spcAft>
            <a:buNone/>
          </a:pPr>
          <a:r>
            <a:rPr lang="uk-UA" sz="1400" b="1" kern="1200" dirty="0"/>
            <a:t>упровадження досвіду організації сучасної системи забезпечення Збройних Сил України;</a:t>
          </a:r>
          <a:endParaRPr lang="ru-UA" sz="1400" b="1" kern="1200" dirty="0"/>
        </a:p>
      </dsp:txBody>
      <dsp:txXfrm rot="10800000">
        <a:off x="2260036" y="3027744"/>
        <a:ext cx="7998742" cy="435753"/>
      </dsp:txXfrm>
    </dsp:sp>
    <dsp:sp modelId="{CE46E9F5-C573-4D7C-B4A0-EA64ED1ED602}">
      <dsp:nvSpPr>
        <dsp:cNvPr id="0" name=""/>
        <dsp:cNvSpPr/>
      </dsp:nvSpPr>
      <dsp:spPr>
        <a:xfrm>
          <a:off x="1933221" y="3027744"/>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E33A475-35AE-412D-AE1F-4827C46AA343}">
      <dsp:nvSpPr>
        <dsp:cNvPr id="0" name=""/>
        <dsp:cNvSpPr/>
      </dsp:nvSpPr>
      <dsp:spPr>
        <a:xfrm rot="10800000">
          <a:off x="2151098" y="3593573"/>
          <a:ext cx="8107680" cy="435753"/>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60960" rIns="113792"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виконання завдань щодо організації контролю за станом навколишнього природного середовища, забезпечення екологічної безпеки в ході діяльності Збройних Сил України;</a:t>
          </a:r>
          <a:endParaRPr lang="ru-UA" sz="1600" kern="1200" dirty="0">
            <a:solidFill>
              <a:schemeClr val="tx1"/>
            </a:solidFill>
          </a:endParaRPr>
        </a:p>
      </dsp:txBody>
      <dsp:txXfrm rot="10800000">
        <a:off x="2260036" y="3593573"/>
        <a:ext cx="7998742" cy="435753"/>
      </dsp:txXfrm>
    </dsp:sp>
    <dsp:sp modelId="{62191EA6-E713-4AB8-942F-01D08F2A5E5A}">
      <dsp:nvSpPr>
        <dsp:cNvPr id="0" name=""/>
        <dsp:cNvSpPr/>
      </dsp:nvSpPr>
      <dsp:spPr>
        <a:xfrm>
          <a:off x="1933221" y="3593573"/>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E8250F6-EB10-45F9-BBF9-D49A4728B6F0}">
      <dsp:nvSpPr>
        <dsp:cNvPr id="0" name=""/>
        <dsp:cNvSpPr/>
      </dsp:nvSpPr>
      <dsp:spPr>
        <a:xfrm rot="10800000">
          <a:off x="2151098" y="4159403"/>
          <a:ext cx="8107680" cy="435753"/>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53340" rIns="99568" bIns="53340" numCol="1" spcCol="1270" anchor="ctr" anchorCtr="0">
          <a:noAutofit/>
        </a:bodyPr>
        <a:lstStyle/>
        <a:p>
          <a:pPr marL="0" lvl="0" indent="0" algn="ctr" defTabSz="622300">
            <a:lnSpc>
              <a:spcPct val="90000"/>
            </a:lnSpc>
            <a:spcBef>
              <a:spcPct val="0"/>
            </a:spcBef>
            <a:spcAft>
              <a:spcPct val="35000"/>
            </a:spcAft>
            <a:buNone/>
          </a:pPr>
          <a:r>
            <a:rPr lang="uk-UA" sz="1400" kern="1200" dirty="0">
              <a:solidFill>
                <a:schemeClr val="tx1"/>
              </a:solidFill>
            </a:rPr>
            <a:t>виконання завдань щодо контролю над озброєннями і роззброєнням та діяльністю військ;</a:t>
          </a:r>
          <a:endParaRPr lang="ru-UA" sz="1400" kern="1200" dirty="0">
            <a:solidFill>
              <a:schemeClr val="tx1"/>
            </a:solidFill>
          </a:endParaRPr>
        </a:p>
      </dsp:txBody>
      <dsp:txXfrm rot="10800000">
        <a:off x="2260036" y="4159403"/>
        <a:ext cx="7998742" cy="435753"/>
      </dsp:txXfrm>
    </dsp:sp>
    <dsp:sp modelId="{6B87D3C4-97DE-4CE6-A63E-84B445831CCB}">
      <dsp:nvSpPr>
        <dsp:cNvPr id="0" name=""/>
        <dsp:cNvSpPr/>
      </dsp:nvSpPr>
      <dsp:spPr>
        <a:xfrm>
          <a:off x="1933221" y="4159403"/>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3351DDC-E8AE-4D51-B03D-FE497C8E2A4C}">
      <dsp:nvSpPr>
        <dsp:cNvPr id="0" name=""/>
        <dsp:cNvSpPr/>
      </dsp:nvSpPr>
      <dsp:spPr>
        <a:xfrm rot="10800000">
          <a:off x="2151098" y="4742626"/>
          <a:ext cx="8107680" cy="400967"/>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155" tIns="53340" rIns="99568" bIns="53340" numCol="1" spcCol="1270" anchor="ctr" anchorCtr="0">
          <a:noAutofit/>
        </a:bodyPr>
        <a:lstStyle/>
        <a:p>
          <a:pPr marL="0" lvl="0" indent="0" algn="ctr" defTabSz="622300">
            <a:lnSpc>
              <a:spcPct val="90000"/>
            </a:lnSpc>
            <a:spcBef>
              <a:spcPct val="0"/>
            </a:spcBef>
            <a:spcAft>
              <a:spcPct val="35000"/>
            </a:spcAft>
            <a:buNone/>
          </a:pPr>
          <a:r>
            <a:rPr lang="uk-UA" sz="1400" kern="1200" dirty="0">
              <a:solidFill>
                <a:schemeClr val="tx1"/>
              </a:solidFill>
            </a:rPr>
            <a:t>організація військової допомоги іншим державам відповідно до чинного законодавства України.</a:t>
          </a:r>
          <a:endParaRPr lang="ru-UA" sz="1400" kern="1200" dirty="0">
            <a:solidFill>
              <a:schemeClr val="tx1"/>
            </a:solidFill>
          </a:endParaRPr>
        </a:p>
      </dsp:txBody>
      <dsp:txXfrm rot="10800000">
        <a:off x="2251340" y="4742626"/>
        <a:ext cx="8007438" cy="400967"/>
      </dsp:txXfrm>
    </dsp:sp>
    <dsp:sp modelId="{E6B7BB70-953E-41BF-AD61-AA7DE1948E0F}">
      <dsp:nvSpPr>
        <dsp:cNvPr id="0" name=""/>
        <dsp:cNvSpPr/>
      </dsp:nvSpPr>
      <dsp:spPr>
        <a:xfrm>
          <a:off x="1933221" y="4725233"/>
          <a:ext cx="435753" cy="435753"/>
        </a:xfrm>
        <a:prstGeom prst="ellipse">
          <a:avLst/>
        </a:prstGeom>
        <a:blipFill rotWithShape="1">
          <a:blip xmlns:r="http://schemas.openxmlformats.org/officeDocument/2006/relationships" r:embed="rId1"/>
          <a:srcRect/>
          <a:stretch>
            <a:fillRect t="-4000" b="-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854CA-4461-4E6E-9F86-44DD0D973207}">
      <dsp:nvSpPr>
        <dsp:cNvPr id="0" name=""/>
        <dsp:cNvSpPr/>
      </dsp:nvSpPr>
      <dsp:spPr>
        <a:xfrm rot="10800000">
          <a:off x="2208683" y="76494"/>
          <a:ext cx="8107680" cy="515564"/>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729" tIns="68580" rIns="128016" bIns="68580" numCol="1" spcCol="1270" anchor="ctr" anchorCtr="0">
          <a:noAutofit/>
        </a:bodyPr>
        <a:lstStyle/>
        <a:p>
          <a:pPr marL="0" lvl="0" indent="0" algn="ctr" defTabSz="800100">
            <a:lnSpc>
              <a:spcPct val="90000"/>
            </a:lnSpc>
            <a:spcBef>
              <a:spcPct val="0"/>
            </a:spcBef>
            <a:spcAft>
              <a:spcPct val="35000"/>
            </a:spcAft>
            <a:buNone/>
          </a:pPr>
          <a:r>
            <a:rPr lang="uk-UA" sz="1800" kern="1200" dirty="0"/>
            <a:t>участь в експорті та імпорті товарів військового призначення;</a:t>
          </a:r>
          <a:endParaRPr lang="ru-UA" sz="1800" kern="1200" dirty="0">
            <a:latin typeface="Times New Roman" panose="02020603050405020304" pitchFamily="18" charset="0"/>
            <a:cs typeface="Times New Roman" panose="02020603050405020304" pitchFamily="18" charset="0"/>
          </a:endParaRPr>
        </a:p>
      </dsp:txBody>
      <dsp:txXfrm rot="10800000">
        <a:off x="2337574" y="76494"/>
        <a:ext cx="7978789" cy="515564"/>
      </dsp:txXfrm>
    </dsp:sp>
    <dsp:sp modelId="{25211994-DF72-40DA-AB5B-EE7469CF0010}">
      <dsp:nvSpPr>
        <dsp:cNvPr id="0" name=""/>
        <dsp:cNvSpPr/>
      </dsp:nvSpPr>
      <dsp:spPr>
        <a:xfrm>
          <a:off x="1875636" y="1229"/>
          <a:ext cx="666095" cy="666095"/>
        </a:xfrm>
        <a:prstGeom prst="ellipse">
          <a:avLst/>
        </a:prstGeom>
        <a:blipFill rotWithShape="1">
          <a:blip xmlns:r="http://schemas.openxmlformats.org/officeDocument/2006/relationships" r:embed="rId1"/>
          <a:srcRect/>
          <a:stretch>
            <a:fillRect l="-21000" r="-2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87C2DFC-C026-43C3-B61F-CA71F0EDB33C}">
      <dsp:nvSpPr>
        <dsp:cNvPr id="0" name=""/>
        <dsp:cNvSpPr/>
      </dsp:nvSpPr>
      <dsp:spPr>
        <a:xfrm rot="10800000">
          <a:off x="2208683" y="845476"/>
          <a:ext cx="8107680" cy="739452"/>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729" tIns="68580" rIns="128016" bIns="68580" numCol="1" spcCol="1270" anchor="ctr" anchorCtr="0">
          <a:noAutofit/>
        </a:bodyPr>
        <a:lstStyle/>
        <a:p>
          <a:pPr marL="0" lvl="0" indent="0" algn="ctr" defTabSz="800100">
            <a:lnSpc>
              <a:spcPct val="90000"/>
            </a:lnSpc>
            <a:spcBef>
              <a:spcPct val="0"/>
            </a:spcBef>
            <a:spcAft>
              <a:spcPct val="35000"/>
            </a:spcAft>
            <a:buNone/>
          </a:pPr>
          <a:r>
            <a:rPr lang="uk-UA" sz="1800" kern="1200" dirty="0">
              <a:solidFill>
                <a:schemeClr val="tx1"/>
              </a:solidFill>
            </a:rPr>
            <a:t>участь у роботі з контролю за міжнародними передачами товарів військового при- значення;</a:t>
          </a:r>
          <a:endParaRPr lang="ru-UA" sz="1800" kern="1200" dirty="0">
            <a:solidFill>
              <a:schemeClr val="tx1"/>
            </a:solidFill>
          </a:endParaRPr>
        </a:p>
      </dsp:txBody>
      <dsp:txXfrm rot="10800000">
        <a:off x="2393546" y="845476"/>
        <a:ext cx="7922817" cy="739452"/>
      </dsp:txXfrm>
    </dsp:sp>
    <dsp:sp modelId="{C047519E-BCE0-4B10-B12B-4A2C83F0725B}">
      <dsp:nvSpPr>
        <dsp:cNvPr id="0" name=""/>
        <dsp:cNvSpPr/>
      </dsp:nvSpPr>
      <dsp:spPr>
        <a:xfrm>
          <a:off x="1875636" y="882154"/>
          <a:ext cx="666095" cy="666095"/>
        </a:xfrm>
        <a:prstGeom prst="ellipse">
          <a:avLst/>
        </a:prstGeom>
        <a:blipFill rotWithShape="1">
          <a:blip xmlns:r="http://schemas.openxmlformats.org/officeDocument/2006/relationships" r:embed="rId1"/>
          <a:srcRect/>
          <a:stretch>
            <a:fillRect l="-21000" r="-2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36B733-2296-4AE3-861B-8946DAC7D7CD}">
      <dsp:nvSpPr>
        <dsp:cNvPr id="0" name=""/>
        <dsp:cNvSpPr/>
      </dsp:nvSpPr>
      <dsp:spPr>
        <a:xfrm rot="10800000">
          <a:off x="2208683" y="1763080"/>
          <a:ext cx="8107680" cy="1146609"/>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729" tIns="68580" rIns="128016" bIns="68580" numCol="1" spcCol="1270" anchor="ctr" anchorCtr="0">
          <a:noAutofit/>
        </a:bodyPr>
        <a:lstStyle/>
        <a:p>
          <a:pPr marL="0" lvl="0" indent="0" algn="ctr" defTabSz="800100">
            <a:lnSpc>
              <a:spcPct val="90000"/>
            </a:lnSpc>
            <a:spcBef>
              <a:spcPct val="0"/>
            </a:spcBef>
            <a:spcAft>
              <a:spcPct val="35000"/>
            </a:spcAft>
            <a:buNone/>
          </a:pPr>
          <a:r>
            <a:rPr lang="uk-UA" sz="1800" kern="1200" dirty="0"/>
            <a:t>модернізація наявних та створення нових видів військової техніки, озброєнь шляхом участі у спільних проектах, науковій, науково-технічній, науково-виробничій, навчальній та інших видах кооперації з відповідними структурами інших держав;</a:t>
          </a:r>
          <a:endParaRPr lang="ru-UA" sz="1800" kern="1200" dirty="0"/>
        </a:p>
      </dsp:txBody>
      <dsp:txXfrm rot="10800000">
        <a:off x="2495335" y="1763080"/>
        <a:ext cx="7821028" cy="1146609"/>
      </dsp:txXfrm>
    </dsp:sp>
    <dsp:sp modelId="{226E6626-D416-4567-96E8-05291C21D476}">
      <dsp:nvSpPr>
        <dsp:cNvPr id="0" name=""/>
        <dsp:cNvSpPr/>
      </dsp:nvSpPr>
      <dsp:spPr>
        <a:xfrm>
          <a:off x="1875636" y="2003337"/>
          <a:ext cx="666095" cy="666095"/>
        </a:xfrm>
        <a:prstGeom prst="ellipse">
          <a:avLst/>
        </a:prstGeom>
        <a:blipFill rotWithShape="1">
          <a:blip xmlns:r="http://schemas.openxmlformats.org/officeDocument/2006/relationships" r:embed="rId1"/>
          <a:srcRect/>
          <a:stretch>
            <a:fillRect l="-21000" r="-2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B510E9F-9003-46E7-913F-C950528C0B6F}">
      <dsp:nvSpPr>
        <dsp:cNvPr id="0" name=""/>
        <dsp:cNvSpPr/>
      </dsp:nvSpPr>
      <dsp:spPr>
        <a:xfrm rot="10800000">
          <a:off x="2208683" y="3087841"/>
          <a:ext cx="8107680" cy="1280448"/>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729" tIns="68580" rIns="128016" bIns="68580" numCol="1" spcCol="1270" anchor="ctr" anchorCtr="0">
          <a:noAutofit/>
        </a:bodyPr>
        <a:lstStyle/>
        <a:p>
          <a:pPr marL="0" lvl="0" indent="0" algn="ctr" defTabSz="800100">
            <a:lnSpc>
              <a:spcPct val="90000"/>
            </a:lnSpc>
            <a:spcBef>
              <a:spcPct val="0"/>
            </a:spcBef>
            <a:spcAft>
              <a:spcPct val="35000"/>
            </a:spcAft>
            <a:buNone/>
          </a:pPr>
          <a:r>
            <a:rPr lang="uk-UA" sz="1800" kern="1200" dirty="0">
              <a:solidFill>
                <a:schemeClr val="tx1"/>
              </a:solidFill>
            </a:rPr>
            <a:t>участь в організації надання консультаційних, маркетингових, посередницьких, брокерських, агентських, консигнаційних, юридичних послуг суб’єктам господарської діяльності інших держав та одержанні від них аналогічних послуг у межах, визначених законодавством.</a:t>
          </a:r>
          <a:endParaRPr lang="ru-UA" sz="1800" kern="1200" dirty="0">
            <a:solidFill>
              <a:schemeClr val="tx1"/>
            </a:solidFill>
          </a:endParaRPr>
        </a:p>
      </dsp:txBody>
      <dsp:txXfrm rot="10800000">
        <a:off x="2528795" y="3087841"/>
        <a:ext cx="7787568" cy="1280448"/>
      </dsp:txXfrm>
    </dsp:sp>
    <dsp:sp modelId="{6FC5C0DE-B0B6-496F-9BB9-21FDCA5C1CD1}">
      <dsp:nvSpPr>
        <dsp:cNvPr id="0" name=""/>
        <dsp:cNvSpPr/>
      </dsp:nvSpPr>
      <dsp:spPr>
        <a:xfrm>
          <a:off x="1875636" y="3395018"/>
          <a:ext cx="666095" cy="666095"/>
        </a:xfrm>
        <a:prstGeom prst="ellipse">
          <a:avLst/>
        </a:prstGeom>
        <a:blipFill rotWithShape="1">
          <a:blip xmlns:r="http://schemas.openxmlformats.org/officeDocument/2006/relationships" r:embed="rId1"/>
          <a:srcRect/>
          <a:stretch>
            <a:fillRect l="-21000" r="-2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67075-A8C6-4908-A3AF-7B4ED7B6E776}">
      <dsp:nvSpPr>
        <dsp:cNvPr id="0" name=""/>
        <dsp:cNvSpPr/>
      </dsp:nvSpPr>
      <dsp:spPr>
        <a:xfrm>
          <a:off x="0" y="355895"/>
          <a:ext cx="8736330"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0D83F47-7702-4137-809F-FCA16536491B}">
      <dsp:nvSpPr>
        <dsp:cNvPr id="0" name=""/>
        <dsp:cNvSpPr/>
      </dsp:nvSpPr>
      <dsp:spPr>
        <a:xfrm>
          <a:off x="436816" y="14747"/>
          <a:ext cx="7748006" cy="518267"/>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dirty="0"/>
            <a:t>спостереження за дотриманням і виконанням угод про припинення вогню;</a:t>
          </a:r>
          <a:endParaRPr lang="ru-UA" sz="1800" kern="1200" dirty="0"/>
        </a:p>
      </dsp:txBody>
      <dsp:txXfrm>
        <a:off x="462116" y="40047"/>
        <a:ext cx="7697406" cy="467667"/>
      </dsp:txXfrm>
    </dsp:sp>
    <dsp:sp modelId="{B0F70C0F-8B3E-47B7-A3DB-346FED903153}">
      <dsp:nvSpPr>
        <dsp:cNvPr id="0" name=""/>
        <dsp:cNvSpPr/>
      </dsp:nvSpPr>
      <dsp:spPr>
        <a:xfrm>
          <a:off x="0" y="900215"/>
          <a:ext cx="8736330" cy="302400"/>
        </a:xfrm>
        <a:prstGeom prst="rect">
          <a:avLst/>
        </a:prstGeom>
        <a:solidFill>
          <a:schemeClr val="lt1">
            <a:alpha val="90000"/>
            <a:hueOff val="0"/>
            <a:satOff val="0"/>
            <a:lumOff val="0"/>
            <a:alphaOff val="0"/>
          </a:schemeClr>
        </a:solidFill>
        <a:ln w="9525" cap="flat" cmpd="sng" algn="ctr">
          <a:solidFill>
            <a:schemeClr val="accent4">
              <a:hueOff val="-558096"/>
              <a:satOff val="3362"/>
              <a:lumOff val="27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B429C80-1ECA-4C15-8AA0-44765E703DD1}">
      <dsp:nvSpPr>
        <dsp:cNvPr id="0" name=""/>
        <dsp:cNvSpPr/>
      </dsp:nvSpPr>
      <dsp:spPr>
        <a:xfrm>
          <a:off x="436816" y="723095"/>
          <a:ext cx="7748006" cy="354240"/>
        </a:xfrm>
        <a:prstGeom prst="roundRect">
          <a:avLst/>
        </a:prstGeom>
        <a:gradFill rotWithShape="0">
          <a:gsLst>
            <a:gs pos="0">
              <a:schemeClr val="accent4">
                <a:hueOff val="-558096"/>
                <a:satOff val="3362"/>
                <a:lumOff val="270"/>
                <a:alphaOff val="0"/>
                <a:shade val="51000"/>
                <a:satMod val="130000"/>
              </a:schemeClr>
            </a:gs>
            <a:gs pos="80000">
              <a:schemeClr val="accent4">
                <a:hueOff val="-558096"/>
                <a:satOff val="3362"/>
                <a:lumOff val="270"/>
                <a:alphaOff val="0"/>
                <a:shade val="93000"/>
                <a:satMod val="130000"/>
              </a:schemeClr>
            </a:gs>
            <a:gs pos="100000">
              <a:schemeClr val="accent4">
                <a:hueOff val="-558096"/>
                <a:satOff val="3362"/>
                <a:lumOff val="27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dirty="0"/>
            <a:t> патрулювання прикордонних районів країн;</a:t>
          </a:r>
          <a:endParaRPr lang="ru-UA" sz="1800" kern="1200" dirty="0"/>
        </a:p>
      </dsp:txBody>
      <dsp:txXfrm>
        <a:off x="454109" y="740388"/>
        <a:ext cx="7713420" cy="319654"/>
      </dsp:txXfrm>
    </dsp:sp>
    <dsp:sp modelId="{8BBB63E9-97E2-4C4B-9A91-A883BFE77C05}">
      <dsp:nvSpPr>
        <dsp:cNvPr id="0" name=""/>
        <dsp:cNvSpPr/>
      </dsp:nvSpPr>
      <dsp:spPr>
        <a:xfrm>
          <a:off x="0" y="1725950"/>
          <a:ext cx="8736330" cy="302400"/>
        </a:xfrm>
        <a:prstGeom prst="rect">
          <a:avLst/>
        </a:prstGeom>
        <a:solidFill>
          <a:schemeClr val="lt1">
            <a:alpha val="90000"/>
            <a:hueOff val="0"/>
            <a:satOff val="0"/>
            <a:lumOff val="0"/>
            <a:alphaOff val="0"/>
          </a:schemeClr>
        </a:solidFill>
        <a:ln w="9525" cap="flat" cmpd="sng" algn="ctr">
          <a:solidFill>
            <a:schemeClr val="accent4">
              <a:hueOff val="-1116192"/>
              <a:satOff val="6725"/>
              <a:lumOff val="53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600C1F8-F08E-4B24-B98F-120631818F09}">
      <dsp:nvSpPr>
        <dsp:cNvPr id="0" name=""/>
        <dsp:cNvSpPr/>
      </dsp:nvSpPr>
      <dsp:spPr>
        <a:xfrm>
          <a:off x="436816" y="1267415"/>
          <a:ext cx="7748006" cy="635655"/>
        </a:xfrm>
        <a:prstGeom prst="roundRect">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dirty="0"/>
            <a:t>інформування про будь-які події, які можуть підірвати довіру та стабільність;</a:t>
          </a:r>
          <a:endParaRPr lang="ru-UA" sz="1800" kern="1200" dirty="0"/>
        </a:p>
      </dsp:txBody>
      <dsp:txXfrm>
        <a:off x="467846" y="1298445"/>
        <a:ext cx="7685946" cy="573595"/>
      </dsp:txXfrm>
    </dsp:sp>
    <dsp:sp modelId="{98A54D2D-BC68-4D25-BA5F-D019D2B9FE9B}">
      <dsp:nvSpPr>
        <dsp:cNvPr id="0" name=""/>
        <dsp:cNvSpPr/>
      </dsp:nvSpPr>
      <dsp:spPr>
        <a:xfrm>
          <a:off x="0" y="2270270"/>
          <a:ext cx="8736330" cy="302400"/>
        </a:xfrm>
        <a:prstGeom prst="rect">
          <a:avLst/>
        </a:prstGeom>
        <a:solidFill>
          <a:schemeClr val="lt1">
            <a:alpha val="90000"/>
            <a:hueOff val="0"/>
            <a:satOff val="0"/>
            <a:lumOff val="0"/>
            <a:alphaOff val="0"/>
          </a:schemeClr>
        </a:solidFill>
        <a:ln w="9525" cap="flat" cmpd="sng" algn="ctr">
          <a:solidFill>
            <a:schemeClr val="accent4">
              <a:hueOff val="-1674289"/>
              <a:satOff val="10087"/>
              <a:lumOff val="80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F157FCF-FAF7-4DD5-A306-11DE22748F60}">
      <dsp:nvSpPr>
        <dsp:cNvPr id="0" name=""/>
        <dsp:cNvSpPr/>
      </dsp:nvSpPr>
      <dsp:spPr>
        <a:xfrm>
          <a:off x="436816" y="2093150"/>
          <a:ext cx="7748006" cy="354240"/>
        </a:xfrm>
        <a:prstGeom prst="roundRect">
          <a:avLst/>
        </a:prstGeom>
        <a:gradFill rotWithShape="0">
          <a:gsLst>
            <a:gs pos="0">
              <a:schemeClr val="accent4">
                <a:hueOff val="-1674289"/>
                <a:satOff val="10087"/>
                <a:lumOff val="809"/>
                <a:alphaOff val="0"/>
                <a:shade val="51000"/>
                <a:satMod val="130000"/>
              </a:schemeClr>
            </a:gs>
            <a:gs pos="80000">
              <a:schemeClr val="accent4">
                <a:hueOff val="-1674289"/>
                <a:satOff val="10087"/>
                <a:lumOff val="809"/>
                <a:alphaOff val="0"/>
                <a:shade val="93000"/>
                <a:satMod val="130000"/>
              </a:schemeClr>
            </a:gs>
            <a:gs pos="100000">
              <a:schemeClr val="accent4">
                <a:hueOff val="-1674289"/>
                <a:satOff val="10087"/>
                <a:lumOff val="8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a:t> </a:t>
          </a:r>
          <a:r>
            <a:rPr lang="uk-UA" sz="1800" kern="1200" dirty="0"/>
            <a:t>відновлення інженерної інфраструктури;</a:t>
          </a:r>
          <a:endParaRPr lang="ru-UA" sz="1800" kern="1200" dirty="0"/>
        </a:p>
      </dsp:txBody>
      <dsp:txXfrm>
        <a:off x="454109" y="2110443"/>
        <a:ext cx="7713420" cy="319654"/>
      </dsp:txXfrm>
    </dsp:sp>
    <dsp:sp modelId="{450C7221-9FC4-4EA0-A891-995A5442CA6C}">
      <dsp:nvSpPr>
        <dsp:cNvPr id="0" name=""/>
        <dsp:cNvSpPr/>
      </dsp:nvSpPr>
      <dsp:spPr>
        <a:xfrm>
          <a:off x="0" y="2814590"/>
          <a:ext cx="8736330" cy="302400"/>
        </a:xfrm>
        <a:prstGeom prst="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532D419-33CB-4E30-ADD7-3EB90826F375}">
      <dsp:nvSpPr>
        <dsp:cNvPr id="0" name=""/>
        <dsp:cNvSpPr/>
      </dsp:nvSpPr>
      <dsp:spPr>
        <a:xfrm>
          <a:off x="436816" y="2637470"/>
          <a:ext cx="7748006" cy="35424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dirty="0"/>
            <a:t>перевезення персоналу ООН і супровід гуманітарних вантажів; </a:t>
          </a:r>
          <a:endParaRPr lang="ru-UA" sz="1800" kern="1200" dirty="0"/>
        </a:p>
      </dsp:txBody>
      <dsp:txXfrm>
        <a:off x="454109" y="2654763"/>
        <a:ext cx="7713420" cy="319654"/>
      </dsp:txXfrm>
    </dsp:sp>
    <dsp:sp modelId="{001CC49C-1A22-45BE-B9C1-B9C8ECBCB337}">
      <dsp:nvSpPr>
        <dsp:cNvPr id="0" name=""/>
        <dsp:cNvSpPr/>
      </dsp:nvSpPr>
      <dsp:spPr>
        <a:xfrm>
          <a:off x="0" y="3358910"/>
          <a:ext cx="8736330" cy="302400"/>
        </a:xfrm>
        <a:prstGeom prst="rect">
          <a:avLst/>
        </a:prstGeom>
        <a:solidFill>
          <a:schemeClr val="lt1">
            <a:alpha val="90000"/>
            <a:hueOff val="0"/>
            <a:satOff val="0"/>
            <a:lumOff val="0"/>
            <a:alphaOff val="0"/>
          </a:schemeClr>
        </a:solidFill>
        <a:ln w="9525" cap="flat" cmpd="sng" algn="ctr">
          <a:solidFill>
            <a:schemeClr val="accent4">
              <a:hueOff val="-2790481"/>
              <a:satOff val="16812"/>
              <a:lumOff val="134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29DE435-DEF7-4B3A-B084-B4538DA6072C}">
      <dsp:nvSpPr>
        <dsp:cNvPr id="0" name=""/>
        <dsp:cNvSpPr/>
      </dsp:nvSpPr>
      <dsp:spPr>
        <a:xfrm>
          <a:off x="436816" y="3181790"/>
          <a:ext cx="7748006" cy="354240"/>
        </a:xfrm>
        <a:prstGeom prst="roundRect">
          <a:avLst/>
        </a:prstGeom>
        <a:gradFill rotWithShape="0">
          <a:gsLst>
            <a:gs pos="0">
              <a:schemeClr val="accent4">
                <a:hueOff val="-2790481"/>
                <a:satOff val="16812"/>
                <a:lumOff val="1348"/>
                <a:alphaOff val="0"/>
                <a:shade val="51000"/>
                <a:satMod val="130000"/>
              </a:schemeClr>
            </a:gs>
            <a:gs pos="80000">
              <a:schemeClr val="accent4">
                <a:hueOff val="-2790481"/>
                <a:satOff val="16812"/>
                <a:lumOff val="1348"/>
                <a:alphaOff val="0"/>
                <a:shade val="93000"/>
                <a:satMod val="130000"/>
              </a:schemeClr>
            </a:gs>
            <a:gs pos="100000">
              <a:schemeClr val="accent4">
                <a:hueOff val="-2790481"/>
                <a:satOff val="16812"/>
                <a:lumOff val="134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dirty="0"/>
            <a:t>спостереження за дотриманням законності та прав людини; </a:t>
          </a:r>
          <a:endParaRPr lang="ru-UA" sz="1800" kern="1200" dirty="0"/>
        </a:p>
      </dsp:txBody>
      <dsp:txXfrm>
        <a:off x="454109" y="3199083"/>
        <a:ext cx="7713420" cy="319654"/>
      </dsp:txXfrm>
    </dsp:sp>
    <dsp:sp modelId="{55FE7D77-0D3F-4EF2-83BB-A76057B43C83}">
      <dsp:nvSpPr>
        <dsp:cNvPr id="0" name=""/>
        <dsp:cNvSpPr/>
      </dsp:nvSpPr>
      <dsp:spPr>
        <a:xfrm>
          <a:off x="0" y="3903230"/>
          <a:ext cx="8736330" cy="302400"/>
        </a:xfrm>
        <a:prstGeom prst="rect">
          <a:avLst/>
        </a:prstGeom>
        <a:solidFill>
          <a:schemeClr val="lt1">
            <a:alpha val="90000"/>
            <a:hueOff val="0"/>
            <a:satOff val="0"/>
            <a:lumOff val="0"/>
            <a:alphaOff val="0"/>
          </a:schemeClr>
        </a:solidFill>
        <a:ln w="9525" cap="flat" cmpd="sng" algn="ctr">
          <a:solidFill>
            <a:schemeClr val="accent4">
              <a:hueOff val="-3348577"/>
              <a:satOff val="20174"/>
              <a:lumOff val="161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CEDB199-20EE-4855-8814-4DFBCBADA068}">
      <dsp:nvSpPr>
        <dsp:cNvPr id="0" name=""/>
        <dsp:cNvSpPr/>
      </dsp:nvSpPr>
      <dsp:spPr>
        <a:xfrm>
          <a:off x="436816" y="3726110"/>
          <a:ext cx="7748006" cy="354240"/>
        </a:xfrm>
        <a:prstGeom prst="roundRect">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a:t>розмінування </a:t>
          </a:r>
          <a:r>
            <a:rPr lang="uk-UA" sz="1800" kern="1200" dirty="0"/>
            <a:t>мінних полів та автомобільних шляхів;</a:t>
          </a:r>
          <a:endParaRPr lang="ru-UA" sz="1800" kern="1200" dirty="0"/>
        </a:p>
      </dsp:txBody>
      <dsp:txXfrm>
        <a:off x="454109" y="3743403"/>
        <a:ext cx="7713420" cy="319654"/>
      </dsp:txXfrm>
    </dsp:sp>
    <dsp:sp modelId="{89232076-D4E5-4531-B124-22C41574E685}">
      <dsp:nvSpPr>
        <dsp:cNvPr id="0" name=""/>
        <dsp:cNvSpPr/>
      </dsp:nvSpPr>
      <dsp:spPr>
        <a:xfrm>
          <a:off x="0" y="4447550"/>
          <a:ext cx="8736330" cy="302400"/>
        </a:xfrm>
        <a:prstGeom prst="rect">
          <a:avLst/>
        </a:prstGeom>
        <a:solidFill>
          <a:schemeClr val="lt1">
            <a:alpha val="90000"/>
            <a:hueOff val="0"/>
            <a:satOff val="0"/>
            <a:lumOff val="0"/>
            <a:alphaOff val="0"/>
          </a:schemeClr>
        </a:solidFill>
        <a:ln w="9525" cap="flat" cmpd="sng" algn="ctr">
          <a:solidFill>
            <a:schemeClr val="accent4">
              <a:hueOff val="-3906673"/>
              <a:satOff val="23537"/>
              <a:lumOff val="188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1F4723A-2D62-4034-ABBD-F2B0A78C6263}">
      <dsp:nvSpPr>
        <dsp:cNvPr id="0" name=""/>
        <dsp:cNvSpPr/>
      </dsp:nvSpPr>
      <dsp:spPr>
        <a:xfrm>
          <a:off x="436816" y="4270430"/>
          <a:ext cx="7748006" cy="354240"/>
        </a:xfrm>
        <a:prstGeom prst="roundRect">
          <a:avLst/>
        </a:prstGeom>
        <a:gradFill rotWithShape="0">
          <a:gsLst>
            <a:gs pos="0">
              <a:schemeClr val="accent4">
                <a:hueOff val="-3906673"/>
                <a:satOff val="23537"/>
                <a:lumOff val="1887"/>
                <a:alphaOff val="0"/>
                <a:shade val="51000"/>
                <a:satMod val="130000"/>
              </a:schemeClr>
            </a:gs>
            <a:gs pos="80000">
              <a:schemeClr val="accent4">
                <a:hueOff val="-3906673"/>
                <a:satOff val="23537"/>
                <a:lumOff val="1887"/>
                <a:alphaOff val="0"/>
                <a:shade val="93000"/>
                <a:satMod val="130000"/>
              </a:schemeClr>
            </a:gs>
            <a:gs pos="100000">
              <a:schemeClr val="accent4">
                <a:hueOff val="-3906673"/>
                <a:satOff val="23537"/>
                <a:lumOff val="188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a:t>евакуація поранених;</a:t>
          </a:r>
          <a:endParaRPr lang="ru-UA" sz="1800" kern="1200"/>
        </a:p>
      </dsp:txBody>
      <dsp:txXfrm>
        <a:off x="454109" y="4287723"/>
        <a:ext cx="7713420" cy="319654"/>
      </dsp:txXfrm>
    </dsp:sp>
    <dsp:sp modelId="{05CEE7F2-C3F3-4E71-8006-96EFF9CB58AE}">
      <dsp:nvSpPr>
        <dsp:cNvPr id="0" name=""/>
        <dsp:cNvSpPr/>
      </dsp:nvSpPr>
      <dsp:spPr>
        <a:xfrm>
          <a:off x="0" y="5067058"/>
          <a:ext cx="8736330" cy="302400"/>
        </a:xfrm>
        <a:prstGeom prst="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B1AFB41-3FFA-4667-8531-24A73591EDFE}">
      <dsp:nvSpPr>
        <dsp:cNvPr id="0" name=""/>
        <dsp:cNvSpPr/>
      </dsp:nvSpPr>
      <dsp:spPr>
        <a:xfrm>
          <a:off x="436816" y="4814750"/>
          <a:ext cx="7748006" cy="429427"/>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1149" tIns="0" rIns="231149" bIns="0" numCol="1" spcCol="1270" anchor="ctr" anchorCtr="0">
          <a:noAutofit/>
        </a:bodyPr>
        <a:lstStyle/>
        <a:p>
          <a:pPr marL="0" lvl="0" indent="0" algn="l" defTabSz="800100">
            <a:lnSpc>
              <a:spcPct val="90000"/>
            </a:lnSpc>
            <a:spcBef>
              <a:spcPct val="0"/>
            </a:spcBef>
            <a:spcAft>
              <a:spcPct val="35000"/>
            </a:spcAft>
            <a:buNone/>
          </a:pPr>
          <a:r>
            <a:rPr lang="uk-UA" sz="1800" kern="1200" dirty="0"/>
            <a:t>охорона місцевих релігійних та історичних пам’яток, мостів і джерел питної води тощо. </a:t>
          </a:r>
          <a:endParaRPr lang="ru-UA" sz="1800" kern="1200" dirty="0"/>
        </a:p>
      </dsp:txBody>
      <dsp:txXfrm>
        <a:off x="457779" y="4835713"/>
        <a:ext cx="7706080" cy="3875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3AAE9-671C-4288-8957-311CF6B0BBD2}">
      <dsp:nvSpPr>
        <dsp:cNvPr id="0" name=""/>
        <dsp:cNvSpPr/>
      </dsp:nvSpPr>
      <dsp:spPr>
        <a:xfrm rot="10800000">
          <a:off x="1640164" y="1418"/>
          <a:ext cx="5644849" cy="873365"/>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5130" tIns="76200" rIns="142240" bIns="76200" numCol="1" spcCol="1270" anchor="ctr" anchorCtr="0">
          <a:noAutofit/>
        </a:bodyPr>
        <a:lstStyle/>
        <a:p>
          <a:pPr marL="0" lvl="0" indent="0" algn="ctr" defTabSz="889000">
            <a:lnSpc>
              <a:spcPct val="90000"/>
            </a:lnSpc>
            <a:spcBef>
              <a:spcPct val="0"/>
            </a:spcBef>
            <a:spcAft>
              <a:spcPct val="35000"/>
            </a:spcAft>
            <a:buNone/>
          </a:pPr>
          <a:r>
            <a:rPr lang="uk-UA" sz="2000" b="1" kern="1200"/>
            <a:t>Реформування сектору безпеки та оборони України у військовій і військово-технічній сферах;</a:t>
          </a:r>
          <a:endParaRPr lang="ru-UA" sz="2000" b="1" kern="1200" dirty="0"/>
        </a:p>
      </dsp:txBody>
      <dsp:txXfrm rot="10800000">
        <a:off x="1858505" y="1418"/>
        <a:ext cx="5426508" cy="873365"/>
      </dsp:txXfrm>
    </dsp:sp>
    <dsp:sp modelId="{3DF03623-B7EC-431A-967D-E8420FE4E63F}">
      <dsp:nvSpPr>
        <dsp:cNvPr id="0" name=""/>
        <dsp:cNvSpPr/>
      </dsp:nvSpPr>
      <dsp:spPr>
        <a:xfrm>
          <a:off x="1203481" y="1418"/>
          <a:ext cx="873365" cy="873365"/>
        </a:xfrm>
        <a:prstGeom prst="ellipse">
          <a:avLst/>
        </a:prstGeom>
        <a:blipFill rotWithShape="1">
          <a:blip xmlns:r="http://schemas.openxmlformats.org/officeDocument/2006/relationships" r:embed="rId1"/>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8CECBC6-4B10-4CF4-902C-400E7DB4336E}">
      <dsp:nvSpPr>
        <dsp:cNvPr id="0" name=""/>
        <dsp:cNvSpPr/>
      </dsp:nvSpPr>
      <dsp:spPr>
        <a:xfrm rot="10800000">
          <a:off x="1640164" y="1112717"/>
          <a:ext cx="5644849" cy="873365"/>
        </a:xfrm>
        <a:prstGeom prst="homePlate">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5130" tIns="76200" rIns="142240" bIns="76200" numCol="1" spcCol="1270" anchor="ctr" anchorCtr="0">
          <a:noAutofit/>
        </a:bodyPr>
        <a:lstStyle/>
        <a:p>
          <a:pPr marL="0" lvl="0" indent="0" algn="ctr" defTabSz="889000">
            <a:lnSpc>
              <a:spcPct val="90000"/>
            </a:lnSpc>
            <a:spcBef>
              <a:spcPct val="0"/>
            </a:spcBef>
            <a:spcAft>
              <a:spcPct val="35000"/>
            </a:spcAft>
            <a:buNone/>
          </a:pPr>
          <a:r>
            <a:rPr lang="uk-UA" sz="2000" b="1" kern="1200"/>
            <a:t>співпраця у військово-технічній галузі; співпраця у сферах науки та захисту довкілля;</a:t>
          </a:r>
          <a:endParaRPr lang="ru-UA" sz="2000" b="1" kern="1200" dirty="0"/>
        </a:p>
      </dsp:txBody>
      <dsp:txXfrm rot="10800000">
        <a:off x="1858505" y="1112717"/>
        <a:ext cx="5426508" cy="873365"/>
      </dsp:txXfrm>
    </dsp:sp>
    <dsp:sp modelId="{051FC5EA-4F9E-4E50-8058-3B56FE3EC8F8}">
      <dsp:nvSpPr>
        <dsp:cNvPr id="0" name=""/>
        <dsp:cNvSpPr/>
      </dsp:nvSpPr>
      <dsp:spPr>
        <a:xfrm>
          <a:off x="1203481" y="1112717"/>
          <a:ext cx="873365" cy="873365"/>
        </a:xfrm>
        <a:prstGeom prst="ellipse">
          <a:avLst/>
        </a:prstGeom>
        <a:blipFill rotWithShape="1">
          <a:blip xmlns:r="http://schemas.openxmlformats.org/officeDocument/2006/relationships" r:embed="rId1"/>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4346E28-258E-4DA4-94CD-1BDC3B497C46}">
      <dsp:nvSpPr>
        <dsp:cNvPr id="0" name=""/>
        <dsp:cNvSpPr/>
      </dsp:nvSpPr>
      <dsp:spPr>
        <a:xfrm rot="10800000">
          <a:off x="1640164" y="2224015"/>
          <a:ext cx="5644849" cy="873365"/>
        </a:xfrm>
        <a:prstGeom prst="homePlat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5130" tIns="76200" rIns="142240" bIns="76200" numCol="1" spcCol="1270" anchor="ctr" anchorCtr="0">
          <a:noAutofit/>
        </a:bodyPr>
        <a:lstStyle/>
        <a:p>
          <a:pPr marL="0" lvl="0" indent="0" algn="ctr" defTabSz="889000">
            <a:lnSpc>
              <a:spcPct val="90000"/>
            </a:lnSpc>
            <a:spcBef>
              <a:spcPct val="0"/>
            </a:spcBef>
            <a:spcAft>
              <a:spcPct val="35000"/>
            </a:spcAft>
            <a:buNone/>
          </a:pPr>
          <a:r>
            <a:rPr lang="uk-UA" sz="2000" b="1" kern="1200" dirty="0"/>
            <a:t>співпраця в подоланні загроз невоєнного характеру.</a:t>
          </a:r>
          <a:endParaRPr lang="ru-UA" sz="2000" b="1" kern="1200" dirty="0"/>
        </a:p>
      </dsp:txBody>
      <dsp:txXfrm rot="10800000">
        <a:off x="1858505" y="2224015"/>
        <a:ext cx="5426508" cy="873365"/>
      </dsp:txXfrm>
    </dsp:sp>
    <dsp:sp modelId="{22E0177E-4A55-4486-B2F1-BC43E3085F32}">
      <dsp:nvSpPr>
        <dsp:cNvPr id="0" name=""/>
        <dsp:cNvSpPr/>
      </dsp:nvSpPr>
      <dsp:spPr>
        <a:xfrm>
          <a:off x="1203481" y="2224015"/>
          <a:ext cx="873365" cy="873365"/>
        </a:xfrm>
        <a:prstGeom prst="ellipse">
          <a:avLst/>
        </a:prstGeom>
        <a:blipFill rotWithShape="1">
          <a:blip xmlns:r="http://schemas.openxmlformats.org/officeDocument/2006/relationships" r:embed="rId1"/>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81550-E1D8-4A64-9343-995C88FDE11B}">
      <dsp:nvSpPr>
        <dsp:cNvPr id="0" name=""/>
        <dsp:cNvSpPr/>
      </dsp:nvSpPr>
      <dsp:spPr>
        <a:xfrm>
          <a:off x="-5281604" y="-809259"/>
          <a:ext cx="6292118" cy="6292118"/>
        </a:xfrm>
        <a:prstGeom prst="blockArc">
          <a:avLst>
            <a:gd name="adj1" fmla="val 18900000"/>
            <a:gd name="adj2" fmla="val 2700000"/>
            <a:gd name="adj3" fmla="val 343"/>
          </a:avLst>
        </a:pr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AEA194-394D-48B6-BDB2-2A4D46AAD40C}">
      <dsp:nvSpPr>
        <dsp:cNvPr id="0" name=""/>
        <dsp:cNvSpPr/>
      </dsp:nvSpPr>
      <dsp:spPr>
        <a:xfrm>
          <a:off x="327853" y="234195"/>
          <a:ext cx="8578402" cy="38126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7135" tIns="45720" rIns="45720" bIns="45720" numCol="1" spcCol="1270" anchor="ctr" anchorCtr="0">
          <a:noAutofit/>
        </a:bodyPr>
        <a:lstStyle/>
        <a:p>
          <a:pPr marL="0" lvl="0" indent="0" algn="l" defTabSz="800100">
            <a:lnSpc>
              <a:spcPct val="90000"/>
            </a:lnSpc>
            <a:spcBef>
              <a:spcPct val="0"/>
            </a:spcBef>
            <a:spcAft>
              <a:spcPct val="35000"/>
            </a:spcAft>
            <a:buNone/>
          </a:pPr>
          <a:r>
            <a:rPr lang="uk-UA" sz="1800" b="1" kern="1200" dirty="0"/>
            <a:t>розв’язувати міжнародні суперечки мирним шляхом;</a:t>
          </a:r>
          <a:endParaRPr lang="ru-UA" sz="1800" b="1" kern="1200" dirty="0"/>
        </a:p>
      </dsp:txBody>
      <dsp:txXfrm>
        <a:off x="327853" y="234195"/>
        <a:ext cx="8578402" cy="381269"/>
      </dsp:txXfrm>
    </dsp:sp>
    <dsp:sp modelId="{92E2511C-915D-4C47-8823-F35D6961D26C}">
      <dsp:nvSpPr>
        <dsp:cNvPr id="0" name=""/>
        <dsp:cNvSpPr/>
      </dsp:nvSpPr>
      <dsp:spPr>
        <a:xfrm>
          <a:off x="62392" y="159369"/>
          <a:ext cx="530920" cy="530920"/>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E9BCFAE-DF62-415D-9F6E-30A96783EA92}">
      <dsp:nvSpPr>
        <dsp:cNvPr id="0" name=""/>
        <dsp:cNvSpPr/>
      </dsp:nvSpPr>
      <dsp:spPr>
        <a:xfrm>
          <a:off x="685778" y="761731"/>
          <a:ext cx="8193765" cy="381269"/>
        </a:xfrm>
        <a:prstGeom prst="rect">
          <a:avLst/>
        </a:prstGeom>
        <a:gradFill rotWithShape="0">
          <a:gsLst>
            <a:gs pos="0">
              <a:schemeClr val="accent4">
                <a:hueOff val="-744128"/>
                <a:satOff val="4483"/>
                <a:lumOff val="359"/>
                <a:alphaOff val="0"/>
                <a:shade val="51000"/>
                <a:satMod val="130000"/>
              </a:schemeClr>
            </a:gs>
            <a:gs pos="80000">
              <a:schemeClr val="accent4">
                <a:hueOff val="-744128"/>
                <a:satOff val="4483"/>
                <a:lumOff val="359"/>
                <a:alphaOff val="0"/>
                <a:shade val="93000"/>
                <a:satMod val="130000"/>
              </a:schemeClr>
            </a:gs>
            <a:gs pos="100000">
              <a:schemeClr val="accent4">
                <a:hueOff val="-744128"/>
                <a:satOff val="4483"/>
                <a:lumOff val="3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7135" tIns="45720" rIns="45720" bIns="45720" numCol="1" spcCol="1270" anchor="ctr" anchorCtr="0">
          <a:noAutofit/>
        </a:bodyPr>
        <a:lstStyle/>
        <a:p>
          <a:pPr marL="0" lvl="0" indent="0" algn="l" defTabSz="800100">
            <a:lnSpc>
              <a:spcPct val="90000"/>
            </a:lnSpc>
            <a:spcBef>
              <a:spcPct val="0"/>
            </a:spcBef>
            <a:spcAft>
              <a:spcPct val="35000"/>
            </a:spcAft>
            <a:buNone/>
          </a:pPr>
          <a:r>
            <a:rPr lang="uk-UA" sz="1800" b="1" kern="1200" dirty="0"/>
            <a:t>демонструвати відданість принципам верховенства права та прав людини;</a:t>
          </a:r>
          <a:endParaRPr lang="ru-UA" sz="1800" b="1" kern="1200" dirty="0"/>
        </a:p>
      </dsp:txBody>
      <dsp:txXfrm>
        <a:off x="685778" y="761731"/>
        <a:ext cx="8193765" cy="381269"/>
      </dsp:txXfrm>
    </dsp:sp>
    <dsp:sp modelId="{EE6AF9CD-85E7-4E15-929C-DF254ACE753B}">
      <dsp:nvSpPr>
        <dsp:cNvPr id="0" name=""/>
        <dsp:cNvSpPr/>
      </dsp:nvSpPr>
      <dsp:spPr>
        <a:xfrm>
          <a:off x="293370" y="761999"/>
          <a:ext cx="530920" cy="530920"/>
        </a:xfrm>
        <a:prstGeom prst="ellipse">
          <a:avLst/>
        </a:prstGeom>
        <a:solidFill>
          <a:schemeClr val="lt1">
            <a:hueOff val="0"/>
            <a:satOff val="0"/>
            <a:lumOff val="0"/>
            <a:alphaOff val="0"/>
          </a:schemeClr>
        </a:solidFill>
        <a:ln w="9525" cap="flat" cmpd="sng" algn="ctr">
          <a:solidFill>
            <a:schemeClr val="accent4">
              <a:hueOff val="-744128"/>
              <a:satOff val="4483"/>
              <a:lumOff val="359"/>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B9955DC-5FF6-4796-85BA-ECA5F81300EF}">
      <dsp:nvSpPr>
        <dsp:cNvPr id="0" name=""/>
        <dsp:cNvSpPr/>
      </dsp:nvSpPr>
      <dsp:spPr>
        <a:xfrm>
          <a:off x="923269" y="1341240"/>
          <a:ext cx="7982985" cy="716161"/>
        </a:xfrm>
        <a:prstGeom prst="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7135" tIns="45720" rIns="45720" bIns="45720" numCol="1" spcCol="1270" anchor="ctr" anchorCtr="0">
          <a:noAutofit/>
        </a:bodyPr>
        <a:lstStyle/>
        <a:p>
          <a:pPr marL="0" lvl="0" indent="0" algn="l" defTabSz="800100">
            <a:lnSpc>
              <a:spcPct val="90000"/>
            </a:lnSpc>
            <a:spcBef>
              <a:spcPct val="0"/>
            </a:spcBef>
            <a:spcAft>
              <a:spcPct val="35000"/>
            </a:spcAft>
            <a:buNone/>
          </a:pPr>
          <a:r>
            <a:rPr lang="uk-UA" sz="1800" b="1" kern="1200" dirty="0"/>
            <a:t> розв’язувати мирним шляхом міжетнічні конфлікти і зовнішні територіальні суперечки, спірні питання внутрішньої юрисдикції, відповідно до принципів ОБСЄ; </a:t>
          </a:r>
          <a:endParaRPr lang="ru-UA" sz="1800" b="1" kern="1200" dirty="0"/>
        </a:p>
      </dsp:txBody>
      <dsp:txXfrm>
        <a:off x="923269" y="1341240"/>
        <a:ext cx="7982985" cy="716161"/>
      </dsp:txXfrm>
    </dsp:sp>
    <dsp:sp modelId="{7ECA806A-2F6F-44C6-9393-4ED52CD1FE5F}">
      <dsp:nvSpPr>
        <dsp:cNvPr id="0" name=""/>
        <dsp:cNvSpPr/>
      </dsp:nvSpPr>
      <dsp:spPr>
        <a:xfrm>
          <a:off x="609601" y="1371599"/>
          <a:ext cx="530920" cy="530920"/>
        </a:xfrm>
        <a:prstGeom prst="ellipse">
          <a:avLst/>
        </a:prstGeom>
        <a:solidFill>
          <a:schemeClr val="lt1">
            <a:hueOff val="0"/>
            <a:satOff val="0"/>
            <a:lumOff val="0"/>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A955D3B-7C6C-44B8-83D5-32191DDBD033}">
      <dsp:nvSpPr>
        <dsp:cNvPr id="0" name=""/>
        <dsp:cNvSpPr/>
      </dsp:nvSpPr>
      <dsp:spPr>
        <a:xfrm>
          <a:off x="990569" y="2131545"/>
          <a:ext cx="7915685" cy="508002"/>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7135" tIns="45720" rIns="45720" bIns="45720" numCol="1" spcCol="1270" anchor="ctr" anchorCtr="0">
          <a:noAutofit/>
        </a:bodyPr>
        <a:lstStyle/>
        <a:p>
          <a:pPr marL="0" lvl="0" indent="0" algn="l" defTabSz="800100">
            <a:lnSpc>
              <a:spcPct val="90000"/>
            </a:lnSpc>
            <a:spcBef>
              <a:spcPct val="0"/>
            </a:spcBef>
            <a:spcAft>
              <a:spcPct val="35000"/>
            </a:spcAft>
            <a:buNone/>
          </a:pPr>
          <a:r>
            <a:rPr lang="uk-UA" sz="1800" b="1" kern="1200" dirty="0"/>
            <a:t>встановлювати належний демократичний та громадський контроль над своїми збройними силами;</a:t>
          </a:r>
          <a:r>
            <a:rPr lang="ru-UA" sz="1800" b="1" kern="1200" dirty="0"/>
            <a:t> </a:t>
          </a:r>
        </a:p>
      </dsp:txBody>
      <dsp:txXfrm>
        <a:off x="990569" y="2131545"/>
        <a:ext cx="7915685" cy="508002"/>
      </dsp:txXfrm>
    </dsp:sp>
    <dsp:sp modelId="{EF79743D-63AA-47B9-8AC6-41597B2E789C}">
      <dsp:nvSpPr>
        <dsp:cNvPr id="0" name=""/>
        <dsp:cNvSpPr/>
      </dsp:nvSpPr>
      <dsp:spPr>
        <a:xfrm>
          <a:off x="725109" y="2071339"/>
          <a:ext cx="530920" cy="530920"/>
        </a:xfrm>
        <a:prstGeom prst="ellipse">
          <a:avLst/>
        </a:prstGeom>
        <a:solidFill>
          <a:schemeClr val="lt1">
            <a:hueOff val="0"/>
            <a:satOff val="0"/>
            <a:lumOff val="0"/>
            <a:alphaOff val="0"/>
          </a:schemeClr>
        </a:soli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90EFF49-92AF-45E0-8D3A-4832F32315E1}">
      <dsp:nvSpPr>
        <dsp:cNvPr id="0" name=""/>
        <dsp:cNvSpPr/>
      </dsp:nvSpPr>
      <dsp:spPr>
        <a:xfrm>
          <a:off x="923269" y="2783644"/>
          <a:ext cx="7982985" cy="381269"/>
        </a:xfrm>
        <a:prstGeom prst="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7135" tIns="45720" rIns="45720" bIns="45720" numCol="1" spcCol="1270" anchor="ctr" anchorCtr="0">
          <a:noAutofit/>
        </a:bodyPr>
        <a:lstStyle/>
        <a:p>
          <a:pPr marL="0" lvl="0" indent="0" algn="l" defTabSz="800100">
            <a:lnSpc>
              <a:spcPct val="90000"/>
            </a:lnSpc>
            <a:spcBef>
              <a:spcPct val="0"/>
            </a:spcBef>
            <a:spcAft>
              <a:spcPct val="35000"/>
            </a:spcAft>
            <a:buNone/>
          </a:pPr>
          <a:r>
            <a:rPr lang="uk-UA" sz="1800" b="1" kern="1200" dirty="0"/>
            <a:t>утримуватися від загрози силою чи застосування сили; </a:t>
          </a:r>
          <a:endParaRPr lang="ru-UA" sz="1800" b="1" kern="1200" dirty="0"/>
        </a:p>
      </dsp:txBody>
      <dsp:txXfrm>
        <a:off x="923269" y="2783644"/>
        <a:ext cx="7982985" cy="381269"/>
      </dsp:txXfrm>
    </dsp:sp>
    <dsp:sp modelId="{2CF03D7E-3025-4F00-BC05-5468160E095D}">
      <dsp:nvSpPr>
        <dsp:cNvPr id="0" name=""/>
        <dsp:cNvSpPr/>
      </dsp:nvSpPr>
      <dsp:spPr>
        <a:xfrm>
          <a:off x="657809" y="2708818"/>
          <a:ext cx="530920" cy="530920"/>
        </a:xfrm>
        <a:prstGeom prst="ellipse">
          <a:avLst/>
        </a:prstGeom>
        <a:solidFill>
          <a:schemeClr val="lt1">
            <a:hueOff val="0"/>
            <a:satOff val="0"/>
            <a:lumOff val="0"/>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51E83C9-D99B-4C84-9980-9168FE739B83}">
      <dsp:nvSpPr>
        <dsp:cNvPr id="0" name=""/>
        <dsp:cNvSpPr/>
      </dsp:nvSpPr>
      <dsp:spPr>
        <a:xfrm>
          <a:off x="712490" y="3420656"/>
          <a:ext cx="8193765" cy="381269"/>
        </a:xfrm>
        <a:prstGeom prst="rect">
          <a:avLst/>
        </a:prstGeom>
        <a:gradFill rotWithShape="0">
          <a:gsLst>
            <a:gs pos="0">
              <a:schemeClr val="accent4">
                <a:hueOff val="-3720641"/>
                <a:satOff val="22416"/>
                <a:lumOff val="1797"/>
                <a:alphaOff val="0"/>
                <a:shade val="51000"/>
                <a:satMod val="130000"/>
              </a:schemeClr>
            </a:gs>
            <a:gs pos="80000">
              <a:schemeClr val="accent4">
                <a:hueOff val="-3720641"/>
                <a:satOff val="22416"/>
                <a:lumOff val="1797"/>
                <a:alphaOff val="0"/>
                <a:shade val="93000"/>
                <a:satMod val="130000"/>
              </a:schemeClr>
            </a:gs>
            <a:gs pos="100000">
              <a:schemeClr val="accent4">
                <a:hueOff val="-3720641"/>
                <a:satOff val="22416"/>
                <a:lumOff val="179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7135" tIns="45720" rIns="45720" bIns="45720" numCol="1" spcCol="1270" anchor="ctr" anchorCtr="0">
          <a:noAutofit/>
        </a:bodyPr>
        <a:lstStyle/>
        <a:p>
          <a:pPr marL="0" lvl="0" indent="0" algn="l" defTabSz="800100">
            <a:lnSpc>
              <a:spcPct val="90000"/>
            </a:lnSpc>
            <a:spcBef>
              <a:spcPct val="0"/>
            </a:spcBef>
            <a:spcAft>
              <a:spcPct val="35000"/>
            </a:spcAft>
            <a:buNone/>
          </a:pPr>
          <a:r>
            <a:rPr lang="uk-UA" sz="1800" b="1" kern="1200" dirty="0"/>
            <a:t>надавати інформацію про стан економіки та бюджету країни;</a:t>
          </a:r>
          <a:endParaRPr lang="ru-UA" sz="1800" b="1" kern="1200" dirty="0"/>
        </a:p>
      </dsp:txBody>
      <dsp:txXfrm>
        <a:off x="712490" y="3420656"/>
        <a:ext cx="8193765" cy="381269"/>
      </dsp:txXfrm>
    </dsp:sp>
    <dsp:sp modelId="{B790FE6B-320A-4A9B-B18F-A53EF94F5819}">
      <dsp:nvSpPr>
        <dsp:cNvPr id="0" name=""/>
        <dsp:cNvSpPr/>
      </dsp:nvSpPr>
      <dsp:spPr>
        <a:xfrm>
          <a:off x="447029" y="3345830"/>
          <a:ext cx="530920" cy="530920"/>
        </a:xfrm>
        <a:prstGeom prst="ellipse">
          <a:avLst/>
        </a:prstGeom>
        <a:solidFill>
          <a:schemeClr val="lt1">
            <a:hueOff val="0"/>
            <a:satOff val="0"/>
            <a:lumOff val="0"/>
            <a:alphaOff val="0"/>
          </a:schemeClr>
        </a:solidFill>
        <a:ln w="9525" cap="flat" cmpd="sng" algn="ctr">
          <a:solidFill>
            <a:schemeClr val="accent4">
              <a:hueOff val="-3720641"/>
              <a:satOff val="22416"/>
              <a:lumOff val="179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BA7FF52-962F-4AE8-A1F8-F747F1C6F9E2}">
      <dsp:nvSpPr>
        <dsp:cNvPr id="0" name=""/>
        <dsp:cNvSpPr/>
      </dsp:nvSpPr>
      <dsp:spPr>
        <a:xfrm>
          <a:off x="327853" y="3962401"/>
          <a:ext cx="8578402" cy="572736"/>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7135" tIns="45720" rIns="45720" bIns="45720" numCol="1" spcCol="1270" anchor="ctr" anchorCtr="0">
          <a:noAutofit/>
        </a:bodyPr>
        <a:lstStyle/>
        <a:p>
          <a:pPr marL="0" lvl="0" indent="0" algn="l" defTabSz="800100">
            <a:lnSpc>
              <a:spcPct val="90000"/>
            </a:lnSpc>
            <a:spcBef>
              <a:spcPct val="0"/>
            </a:spcBef>
            <a:spcAft>
              <a:spcPct val="35000"/>
            </a:spcAft>
            <a:buNone/>
          </a:pPr>
          <a:r>
            <a:rPr lang="uk-UA" sz="1800" b="1" kern="1200" dirty="0"/>
            <a:t>робити необхідний організаційний, економічний і військовий внесок у діяльність НАТО, у тому числі шляхом участі в місіях НАТО.</a:t>
          </a:r>
          <a:endParaRPr lang="ru-UA" sz="1800" b="1" kern="1200" dirty="0"/>
        </a:p>
      </dsp:txBody>
      <dsp:txXfrm>
        <a:off x="327853" y="3962401"/>
        <a:ext cx="8578402" cy="572736"/>
      </dsp:txXfrm>
    </dsp:sp>
    <dsp:sp modelId="{1AA77342-D0DC-4047-B401-34104334602F}">
      <dsp:nvSpPr>
        <dsp:cNvPr id="0" name=""/>
        <dsp:cNvSpPr/>
      </dsp:nvSpPr>
      <dsp:spPr>
        <a:xfrm>
          <a:off x="62392" y="3983309"/>
          <a:ext cx="530920" cy="530920"/>
        </a:xfrm>
        <a:prstGeom prst="ellipse">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8CC288-19DE-4E24-A2BD-AD09451BBBAA}" type="datetimeFigureOut">
              <a:rPr lang="en-US" smtClean="0"/>
              <a:t>10/4/2022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71E079-B1E9-495D-A643-D00C9A027FF3}" type="slidenum">
              <a:rPr lang="en-US" smtClean="0"/>
              <a:t>‹#›</a:t>
            </a:fld>
            <a:endParaRPr lang="en-US"/>
          </a:p>
        </p:txBody>
      </p:sp>
    </p:spTree>
    <p:extLst>
      <p:ext uri="{BB962C8B-B14F-4D97-AF65-F5344CB8AC3E}">
        <p14:creationId xmlns:p14="http://schemas.microsoft.com/office/powerpoint/2010/main" val="206245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2</a:t>
            </a:fld>
            <a:endParaRPr lang="en-US"/>
          </a:p>
        </p:txBody>
      </p:sp>
    </p:spTree>
    <p:extLst>
      <p:ext uri="{BB962C8B-B14F-4D97-AF65-F5344CB8AC3E}">
        <p14:creationId xmlns:p14="http://schemas.microsoft.com/office/powerpoint/2010/main" val="850458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11</a:t>
            </a:fld>
            <a:endParaRPr lang="en-US"/>
          </a:p>
        </p:txBody>
      </p:sp>
    </p:spTree>
    <p:extLst>
      <p:ext uri="{BB962C8B-B14F-4D97-AF65-F5344CB8AC3E}">
        <p14:creationId xmlns:p14="http://schemas.microsoft.com/office/powerpoint/2010/main" val="372989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12</a:t>
            </a:fld>
            <a:endParaRPr lang="en-US"/>
          </a:p>
        </p:txBody>
      </p:sp>
    </p:spTree>
    <p:extLst>
      <p:ext uri="{BB962C8B-B14F-4D97-AF65-F5344CB8AC3E}">
        <p14:creationId xmlns:p14="http://schemas.microsoft.com/office/powerpoint/2010/main" val="2585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13</a:t>
            </a:fld>
            <a:endParaRPr lang="en-US"/>
          </a:p>
        </p:txBody>
      </p:sp>
    </p:spTree>
    <p:extLst>
      <p:ext uri="{BB962C8B-B14F-4D97-AF65-F5344CB8AC3E}">
        <p14:creationId xmlns:p14="http://schemas.microsoft.com/office/powerpoint/2010/main" val="1383691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14</a:t>
            </a:fld>
            <a:endParaRPr lang="en-US"/>
          </a:p>
        </p:txBody>
      </p:sp>
    </p:spTree>
    <p:extLst>
      <p:ext uri="{BB962C8B-B14F-4D97-AF65-F5344CB8AC3E}">
        <p14:creationId xmlns:p14="http://schemas.microsoft.com/office/powerpoint/2010/main" val="170024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15</a:t>
            </a:fld>
            <a:endParaRPr lang="en-US"/>
          </a:p>
        </p:txBody>
      </p:sp>
    </p:spTree>
    <p:extLst>
      <p:ext uri="{BB962C8B-B14F-4D97-AF65-F5344CB8AC3E}">
        <p14:creationId xmlns:p14="http://schemas.microsoft.com/office/powerpoint/2010/main" val="3224595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16</a:t>
            </a:fld>
            <a:endParaRPr lang="en-US"/>
          </a:p>
        </p:txBody>
      </p:sp>
    </p:spTree>
    <p:extLst>
      <p:ext uri="{BB962C8B-B14F-4D97-AF65-F5344CB8AC3E}">
        <p14:creationId xmlns:p14="http://schemas.microsoft.com/office/powerpoint/2010/main" val="3471028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17</a:t>
            </a:fld>
            <a:endParaRPr lang="en-US"/>
          </a:p>
        </p:txBody>
      </p:sp>
    </p:spTree>
    <p:extLst>
      <p:ext uri="{BB962C8B-B14F-4D97-AF65-F5344CB8AC3E}">
        <p14:creationId xmlns:p14="http://schemas.microsoft.com/office/powerpoint/2010/main" val="1643308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18</a:t>
            </a:fld>
            <a:endParaRPr lang="en-US"/>
          </a:p>
        </p:txBody>
      </p:sp>
    </p:spTree>
    <p:extLst>
      <p:ext uri="{BB962C8B-B14F-4D97-AF65-F5344CB8AC3E}">
        <p14:creationId xmlns:p14="http://schemas.microsoft.com/office/powerpoint/2010/main" val="250521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19</a:t>
            </a:fld>
            <a:endParaRPr lang="en-US"/>
          </a:p>
        </p:txBody>
      </p:sp>
    </p:spTree>
    <p:extLst>
      <p:ext uri="{BB962C8B-B14F-4D97-AF65-F5344CB8AC3E}">
        <p14:creationId xmlns:p14="http://schemas.microsoft.com/office/powerpoint/2010/main" val="136698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3</a:t>
            </a:fld>
            <a:endParaRPr lang="en-US"/>
          </a:p>
        </p:txBody>
      </p:sp>
    </p:spTree>
    <p:extLst>
      <p:ext uri="{BB962C8B-B14F-4D97-AF65-F5344CB8AC3E}">
        <p14:creationId xmlns:p14="http://schemas.microsoft.com/office/powerpoint/2010/main" val="245773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4</a:t>
            </a:fld>
            <a:endParaRPr lang="en-US"/>
          </a:p>
        </p:txBody>
      </p:sp>
    </p:spTree>
    <p:extLst>
      <p:ext uri="{BB962C8B-B14F-4D97-AF65-F5344CB8AC3E}">
        <p14:creationId xmlns:p14="http://schemas.microsoft.com/office/powerpoint/2010/main" val="262242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5</a:t>
            </a:fld>
            <a:endParaRPr lang="en-US"/>
          </a:p>
        </p:txBody>
      </p:sp>
    </p:spTree>
    <p:extLst>
      <p:ext uri="{BB962C8B-B14F-4D97-AF65-F5344CB8AC3E}">
        <p14:creationId xmlns:p14="http://schemas.microsoft.com/office/powerpoint/2010/main" val="281145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6</a:t>
            </a:fld>
            <a:endParaRPr lang="en-US"/>
          </a:p>
        </p:txBody>
      </p:sp>
    </p:spTree>
    <p:extLst>
      <p:ext uri="{BB962C8B-B14F-4D97-AF65-F5344CB8AC3E}">
        <p14:creationId xmlns:p14="http://schemas.microsoft.com/office/powerpoint/2010/main" val="145093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7</a:t>
            </a:fld>
            <a:endParaRPr lang="en-US"/>
          </a:p>
        </p:txBody>
      </p:sp>
    </p:spTree>
    <p:extLst>
      <p:ext uri="{BB962C8B-B14F-4D97-AF65-F5344CB8AC3E}">
        <p14:creationId xmlns:p14="http://schemas.microsoft.com/office/powerpoint/2010/main" val="88517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8</a:t>
            </a:fld>
            <a:endParaRPr lang="en-US"/>
          </a:p>
        </p:txBody>
      </p:sp>
    </p:spTree>
    <p:extLst>
      <p:ext uri="{BB962C8B-B14F-4D97-AF65-F5344CB8AC3E}">
        <p14:creationId xmlns:p14="http://schemas.microsoft.com/office/powerpoint/2010/main" val="3043575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9</a:t>
            </a:fld>
            <a:endParaRPr lang="en-US"/>
          </a:p>
        </p:txBody>
      </p:sp>
    </p:spTree>
    <p:extLst>
      <p:ext uri="{BB962C8B-B14F-4D97-AF65-F5344CB8AC3E}">
        <p14:creationId xmlns:p14="http://schemas.microsoft.com/office/powerpoint/2010/main" val="417946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1E079-B1E9-495D-A643-D00C9A027FF3}" type="slidenum">
              <a:rPr lang="en-US" smtClean="0"/>
              <a:t>10</a:t>
            </a:fld>
            <a:endParaRPr lang="en-US"/>
          </a:p>
        </p:txBody>
      </p:sp>
    </p:spTree>
    <p:extLst>
      <p:ext uri="{BB962C8B-B14F-4D97-AF65-F5344CB8AC3E}">
        <p14:creationId xmlns:p14="http://schemas.microsoft.com/office/powerpoint/2010/main" val="268648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001F73-FF43-4CDE-9C3C-15DE24ADA5F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157738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001F73-FF43-4CDE-9C3C-15DE24ADA5F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336883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001F73-FF43-4CDE-9C3C-15DE24ADA5F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26959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001F73-FF43-4CDE-9C3C-15DE24ADA5F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34108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001F73-FF43-4CDE-9C3C-15DE24ADA5F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244807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001F73-FF43-4CDE-9C3C-15DE24ADA5F5}"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331029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001F73-FF43-4CDE-9C3C-15DE24ADA5F5}"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270391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001F73-FF43-4CDE-9C3C-15DE24ADA5F5}"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156241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01F73-FF43-4CDE-9C3C-15DE24ADA5F5}"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181651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001F73-FF43-4CDE-9C3C-15DE24ADA5F5}"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8003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001F73-FF43-4CDE-9C3C-15DE24ADA5F5}"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35EC2-DDC0-4D30-AD36-CBB2E8084E5E}" type="slidenum">
              <a:rPr lang="en-US" smtClean="0"/>
              <a:t>‹#›</a:t>
            </a:fld>
            <a:endParaRPr lang="en-US"/>
          </a:p>
        </p:txBody>
      </p:sp>
    </p:spTree>
    <p:extLst>
      <p:ext uri="{BB962C8B-B14F-4D97-AF65-F5344CB8AC3E}">
        <p14:creationId xmlns:p14="http://schemas.microsoft.com/office/powerpoint/2010/main" val="421916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01F73-FF43-4CDE-9C3C-15DE24ADA5F5}" type="datetimeFigureOut">
              <a:rPr lang="en-US" smtClean="0"/>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35EC2-DDC0-4D30-AD36-CBB2E8084E5E}" type="slidenum">
              <a:rPr lang="en-US" smtClean="0"/>
              <a:t>‹#›</a:t>
            </a:fld>
            <a:endParaRPr lang="en-US"/>
          </a:p>
        </p:txBody>
      </p:sp>
    </p:spTree>
    <p:extLst>
      <p:ext uri="{BB962C8B-B14F-4D97-AF65-F5344CB8AC3E}">
        <p14:creationId xmlns:p14="http://schemas.microsoft.com/office/powerpoint/2010/main" val="148779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33400" y="1935892"/>
            <a:ext cx="7772400" cy="1470025"/>
          </a:xfrm>
        </p:spPr>
        <p:txBody>
          <a:bodyPr>
            <a:noAutofit/>
          </a:bodyPr>
          <a:lstStyle/>
          <a:p>
            <a:r>
              <a:rPr lang="ru-RU" sz="4000" b="1" spc="50" dirty="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rPr>
              <a:t>МІЖНАРОДНЕ ВІЙСЬКОВЕ СПІВРОБІТНИЦТВО ТА УЧАСТЬ ЗБРОЙНИХ ФОРМУВАНЬ УКРАЇНИ</a:t>
            </a:r>
            <a:br>
              <a:rPr lang="ru-RU" sz="4000" b="1" spc="50" dirty="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rPr>
            </a:br>
            <a:r>
              <a:rPr lang="ru-RU" sz="4000" b="1" spc="50" dirty="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rPr>
              <a:t>В МИРОТВОРЧИХ МІСІЯХ ООН</a:t>
            </a:r>
            <a:br>
              <a:rPr lang="ru-RU" sz="4000" b="1" spc="50" dirty="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rPr>
            </a:br>
            <a:br>
              <a:rPr lang="uk-UA" sz="5400" b="1" spc="50" dirty="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rPr>
            </a:br>
            <a:endParaRPr lang="en-US" sz="5400" b="1" spc="50" dirty="0">
              <a:ln w="13500">
                <a:solidFill>
                  <a:schemeClr val="accent1">
                    <a:shade val="2500"/>
                    <a:alpha val="6500"/>
                  </a:schemeClr>
                </a:solidFill>
                <a:prstDash val="solid"/>
              </a:ln>
              <a:solidFill>
                <a:schemeClr val="accent5">
                  <a:lumMod val="20000"/>
                  <a:lumOff val="80000"/>
                </a:schemeClr>
              </a:solidFill>
              <a:effectLst>
                <a:innerShdw blurRad="50900" dist="38500" dir="13500000">
                  <a:srgbClr val="000000">
                    <a:alpha val="60000"/>
                  </a:srgbClr>
                </a:innerShdw>
              </a:effectLst>
            </a:endParaRPr>
          </a:p>
        </p:txBody>
      </p:sp>
      <p:pic>
        <p:nvPicPr>
          <p:cNvPr id="1026" name="Picture 2" descr="https://www.agapefororphans.org/images/stories/ukra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407884"/>
            <a:ext cx="2828925" cy="19907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76A1B8-03FE-97A8-33AC-34615DC476D4}"/>
              </a:ext>
            </a:extLst>
          </p:cNvPr>
          <p:cNvSpPr txBox="1"/>
          <p:nvPr/>
        </p:nvSpPr>
        <p:spPr>
          <a:xfrm>
            <a:off x="4495800" y="5562600"/>
            <a:ext cx="4524192" cy="1107996"/>
          </a:xfrm>
          <a:prstGeom prst="rect">
            <a:avLst/>
          </a:prstGeom>
          <a:solidFill>
            <a:schemeClr val="bg1">
              <a:lumMod val="75000"/>
            </a:schemeClr>
          </a:solidFill>
          <a:effectLst>
            <a:outerShdw blurRad="63500" sx="102000" sy="102000" algn="ctr" rotWithShape="0">
              <a:prstClr val="black">
                <a:alpha val="40000"/>
              </a:prstClr>
            </a:outerShdw>
          </a:effectLst>
        </p:spPr>
        <p:txBody>
          <a:bodyPr wrap="square" rtlCol="0">
            <a:spAutoFit/>
          </a:bodyPr>
          <a:lstStyle/>
          <a:p>
            <a:pPr algn="ctr"/>
            <a:r>
              <a:rPr lang="uk-UA" b="1" dirty="0">
                <a:solidFill>
                  <a:srgbClr val="0070C0"/>
                </a:solidFill>
                <a:effectLst>
                  <a:outerShdw blurRad="38100" dist="38100" dir="2700000" algn="tl">
                    <a:srgbClr val="000000">
                      <a:alpha val="43137"/>
                    </a:srgbClr>
                  </a:outerShdw>
                </a:effectLst>
              </a:rPr>
              <a:t>Презентації розроблено до підручника </a:t>
            </a:r>
            <a:r>
              <a:rPr lang="uk-UA" sz="1600" b="1" dirty="0">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Захист Вітчизни : (рівень стандарту) : </a:t>
            </a:r>
            <a:r>
              <a:rPr lang="uk-UA" sz="1600" b="1" dirty="0" err="1">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підруч</a:t>
            </a:r>
            <a:r>
              <a:rPr lang="uk-UA" sz="1600" b="1" dirty="0">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 для</a:t>
            </a:r>
            <a:r>
              <a:rPr lang="uk-UA" sz="1600" b="1" spc="5" dirty="0">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 </a:t>
            </a:r>
            <a:r>
              <a:rPr lang="uk-UA" sz="1600" b="1" dirty="0">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10 </a:t>
            </a:r>
            <a:r>
              <a:rPr lang="uk-UA" sz="1600" b="1" dirty="0" err="1">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кл</a:t>
            </a:r>
            <a:r>
              <a:rPr lang="uk-UA" sz="1600" b="1" dirty="0">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 </a:t>
            </a:r>
            <a:r>
              <a:rPr lang="uk-UA" sz="1600" b="1" dirty="0" err="1">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закл</a:t>
            </a:r>
            <a:r>
              <a:rPr lang="uk-UA" sz="1600" b="1" dirty="0">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 </a:t>
            </a:r>
            <a:r>
              <a:rPr lang="uk-UA" sz="1600" b="1" dirty="0" err="1">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загальн</a:t>
            </a:r>
            <a:r>
              <a:rPr lang="uk-UA" sz="1600" b="1" dirty="0">
                <a:solidFill>
                  <a:srgbClr val="0070C0"/>
                </a:solidFill>
                <a:effectLst>
                  <a:outerShdw blurRad="38100" dist="38100" dir="2700000" algn="tl">
                    <a:srgbClr val="000000">
                      <a:alpha val="43137"/>
                    </a:srgbClr>
                  </a:outerShdw>
                </a:effectLst>
                <a:latin typeface="Georgia" panose="02040502050405020303" pitchFamily="18" charset="0"/>
                <a:ea typeface="Microsoft Sans Serif" panose="020B0604020202020204" pitchFamily="34" charset="0"/>
                <a:cs typeface="Microsoft Sans Serif" panose="020B0604020202020204" pitchFamily="34" charset="0"/>
              </a:rPr>
              <a:t>. серед. освіти / М. Р. Гнатюк.</a:t>
            </a:r>
            <a:endParaRPr lang="ru-UA" sz="16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813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0" y="1108755"/>
            <a:ext cx="9143245" cy="3615646"/>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4660" indent="36353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З огляду на зазначене, Україна, маючи позаблоковий статус, від самого початку свого незалежного існування активно виконує рішення Ради Безпеки ООН щодо участі в миротворчих місіях шляхом надання контингентів збройних сил, допомоги і відповідних засобів обслуговування, необхідних для підтримання миру й безпеки.</a:t>
            </a:r>
          </a:p>
          <a:p>
            <a:pPr marR="454660" indent="36353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У Воєнній доктрині України зазначається, що Збройні Сили України, інші військові формування, правоохоронні органи спеціального призначення мають бути також готовими відповідно до рішень Ради Безпеки ООН та міжнародних договорів України до участі в багатонаціональних операціях з підтримання миру й безпеки та гуманітарних операціях, а також в антитерористичних операціях на території держави та поза її межами, заходах боротьби з піратством, неконтрольованим розповсюдженням зброї масового ураження, реалізації інших завдань, визначених законами України.</a:t>
            </a:r>
          </a:p>
        </p:txBody>
      </p:sp>
      <p:sp>
        <p:nvSpPr>
          <p:cNvPr id="11" name="TextBox 10">
            <a:extLst>
              <a:ext uri="{FF2B5EF4-FFF2-40B4-BE49-F238E27FC236}">
                <a16:creationId xmlns:a16="http://schemas.microsoft.com/office/drawing/2014/main" id="{E00D4C26-EB8E-0CF0-48E5-E2615C91E02A}"/>
              </a:ext>
            </a:extLst>
          </p:cNvPr>
          <p:cNvSpPr txBox="1"/>
          <p:nvPr/>
        </p:nvSpPr>
        <p:spPr>
          <a:xfrm>
            <a:off x="-914400" y="110900"/>
            <a:ext cx="10668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УЧАСТЬ ЗБРОЙНИХ ФОРМУВАНЬ УКРАЇНИ В МИРОТВОРЧИХ МІСІЯХ ООН</a:t>
            </a:r>
            <a:endParaRPr lang="ru-UA" sz="2800" b="1" dirty="0">
              <a:solidFill>
                <a:schemeClr val="bg1"/>
              </a:solidFill>
            </a:endParaRPr>
          </a:p>
        </p:txBody>
      </p:sp>
      <p:pic>
        <p:nvPicPr>
          <p:cNvPr id="2050" name="Picture 2" descr="Українські миротворці виконують завдання з підтримання миру у восьми  міжнародних операціях – АрміяInform">
            <a:extLst>
              <a:ext uri="{FF2B5EF4-FFF2-40B4-BE49-F238E27FC236}">
                <a16:creationId xmlns:a16="http://schemas.microsoft.com/office/drawing/2014/main" id="{CDB85880-4C5F-3918-EC3F-7F37CC0DAA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375607" y="4936152"/>
            <a:ext cx="3476625" cy="183206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951C5C93-529D-5E75-482C-807D36631594}"/>
              </a:ext>
            </a:extLst>
          </p:cNvPr>
          <p:cNvPicPr>
            <a:picLocks noChangeAspect="1"/>
          </p:cNvPicPr>
          <p:nvPr/>
        </p:nvPicPr>
        <p:blipFill>
          <a:blip r:embed="rId5"/>
          <a:stretch>
            <a:fillRect/>
          </a:stretch>
        </p:blipFill>
        <p:spPr>
          <a:xfrm>
            <a:off x="5290851" y="4746739"/>
            <a:ext cx="3009399" cy="2005012"/>
          </a:xfrm>
          <a:prstGeom prst="rect">
            <a:avLst/>
          </a:prstGeom>
        </p:spPr>
      </p:pic>
    </p:spTree>
    <p:extLst>
      <p:ext uri="{BB962C8B-B14F-4D97-AF65-F5344CB8AC3E}">
        <p14:creationId xmlns:p14="http://schemas.microsoft.com/office/powerpoint/2010/main" val="132147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755" y="1153250"/>
            <a:ext cx="9143245" cy="3615646"/>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4660" indent="36353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Участь України в миротворчих операціях розпочалась із затвердження Верховною Радою України Постанови від 3 липня 1992 р. № 2538-12 «Про участь батальйону Збройних Сил України в Миротворчих Силах Організації Об’єднаних Націй у зонах конфліктів на території колишньої Югославії».</a:t>
            </a:r>
          </a:p>
          <a:p>
            <a:pPr marR="454660" indent="36353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Для реалізації завдань миротворчої діяльності Збройних Сил України сформовано відповідну нормативно-правову базу. Її основу становлять Закони України «Про оборону України»,</a:t>
            </a:r>
          </a:p>
          <a:p>
            <a:pPr marR="454660" indent="36353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«Про Збройні Сили України», «Про участь України в міжнародних миротворчих операціях»,</a:t>
            </a:r>
          </a:p>
          <a:p>
            <a:pPr marR="454660" indent="36353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«Про порядок направлення підрозділів Збройних Сил України до інших держав», «Про ратифікацію Угоди між державами – учасницями Північноатлантичного договору та іншими державами, які беруть участь у програмі “Партнерство заради миру”, щодо статусу їхніх збройних сил та Додаткового протоколу до цієї Угоди» тощо.</a:t>
            </a:r>
          </a:p>
        </p:txBody>
      </p:sp>
      <p:sp>
        <p:nvSpPr>
          <p:cNvPr id="11" name="TextBox 10">
            <a:extLst>
              <a:ext uri="{FF2B5EF4-FFF2-40B4-BE49-F238E27FC236}">
                <a16:creationId xmlns:a16="http://schemas.microsoft.com/office/drawing/2014/main" id="{E00D4C26-EB8E-0CF0-48E5-E2615C91E02A}"/>
              </a:ext>
            </a:extLst>
          </p:cNvPr>
          <p:cNvSpPr txBox="1"/>
          <p:nvPr/>
        </p:nvSpPr>
        <p:spPr>
          <a:xfrm>
            <a:off x="-914400" y="110900"/>
            <a:ext cx="10668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УЧАСТЬ ЗБРОЙНИХ ФОРМУВАНЬ УКРАЇНИ В МИРОТВОРЧИХ МІСІЯХ ООН</a:t>
            </a:r>
            <a:endParaRPr lang="ru-UA" sz="2800" b="1" dirty="0">
              <a:solidFill>
                <a:schemeClr val="bg1"/>
              </a:solidFill>
            </a:endParaRPr>
          </a:p>
        </p:txBody>
      </p:sp>
      <p:pic>
        <p:nvPicPr>
          <p:cNvPr id="6" name="Рисунок 5">
            <a:extLst>
              <a:ext uri="{FF2B5EF4-FFF2-40B4-BE49-F238E27FC236}">
                <a16:creationId xmlns:a16="http://schemas.microsoft.com/office/drawing/2014/main" id="{293CED58-5B9C-A76B-B510-1D0F0D9F6C9D}"/>
              </a:ext>
            </a:extLst>
          </p:cNvPr>
          <p:cNvPicPr>
            <a:picLocks noChangeAspect="1"/>
          </p:cNvPicPr>
          <p:nvPr/>
        </p:nvPicPr>
        <p:blipFill>
          <a:blip r:embed="rId4"/>
          <a:stretch>
            <a:fillRect/>
          </a:stretch>
        </p:blipFill>
        <p:spPr>
          <a:xfrm>
            <a:off x="1130147" y="4883702"/>
            <a:ext cx="2743200" cy="1828800"/>
          </a:xfrm>
          <a:prstGeom prst="rect">
            <a:avLst/>
          </a:prstGeom>
        </p:spPr>
      </p:pic>
      <p:pic>
        <p:nvPicPr>
          <p:cNvPr id="7" name="Рисунок 6">
            <a:extLst>
              <a:ext uri="{FF2B5EF4-FFF2-40B4-BE49-F238E27FC236}">
                <a16:creationId xmlns:a16="http://schemas.microsoft.com/office/drawing/2014/main" id="{61703A57-F2D7-5548-E299-12BE14A3FEB1}"/>
              </a:ext>
            </a:extLst>
          </p:cNvPr>
          <p:cNvPicPr>
            <a:picLocks noChangeAspect="1"/>
          </p:cNvPicPr>
          <p:nvPr/>
        </p:nvPicPr>
        <p:blipFill rotWithShape="1">
          <a:blip r:embed="rId5"/>
          <a:srcRect b="10000"/>
          <a:stretch/>
        </p:blipFill>
        <p:spPr>
          <a:xfrm>
            <a:off x="4584853" y="4805190"/>
            <a:ext cx="3429000" cy="2057400"/>
          </a:xfrm>
          <a:prstGeom prst="rect">
            <a:avLst/>
          </a:prstGeom>
        </p:spPr>
      </p:pic>
    </p:spTree>
    <p:extLst>
      <p:ext uri="{BB962C8B-B14F-4D97-AF65-F5344CB8AC3E}">
        <p14:creationId xmlns:p14="http://schemas.microsoft.com/office/powerpoint/2010/main" val="380674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25707" y="1153250"/>
            <a:ext cx="5460694" cy="5399950"/>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4660" indent="17938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У 1999 р. Верховною Радою України ухвалено Закон України «Про участь України в міжнародних миротворчих операціях». Відповідно до ст. 4 цього Закону «рішення про направлення миротворчого контингенту чи миротворчого персоналу для участі України у міжнародній миротворчій операції, а також з питань надання матеріально-технічних ресурсів та послуг приймає Президент України з одночасним поданням до Верховної Ради України законопроекту про схвалення рішення в частині щодо направлення миротворчого контингенту».</a:t>
            </a:r>
          </a:p>
          <a:p>
            <a:pPr marR="454660" indent="17938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Упродовж останніх років Україна бере активну участь в операціях ООН з підтримання миру. Така діяльність Збройних Сил України не тільки підвищила авторитет держави у світі, а ще й принесла певні доходи до державного бюджету.</a:t>
            </a:r>
          </a:p>
        </p:txBody>
      </p:sp>
      <p:sp>
        <p:nvSpPr>
          <p:cNvPr id="11" name="TextBox 10">
            <a:extLst>
              <a:ext uri="{FF2B5EF4-FFF2-40B4-BE49-F238E27FC236}">
                <a16:creationId xmlns:a16="http://schemas.microsoft.com/office/drawing/2014/main" id="{E00D4C26-EB8E-0CF0-48E5-E2615C91E02A}"/>
              </a:ext>
            </a:extLst>
          </p:cNvPr>
          <p:cNvSpPr txBox="1"/>
          <p:nvPr/>
        </p:nvSpPr>
        <p:spPr>
          <a:xfrm>
            <a:off x="-914400" y="110900"/>
            <a:ext cx="10668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УЧАСТЬ ЗБРОЙНИХ ФОРМУВАНЬ УКРАЇНИ В МИРОТВОРЧИХ МІСІЯХ ООН</a:t>
            </a:r>
            <a:endParaRPr lang="ru-UA" sz="2800" b="1" dirty="0">
              <a:solidFill>
                <a:schemeClr val="bg1"/>
              </a:solidFill>
            </a:endParaRPr>
          </a:p>
        </p:txBody>
      </p:sp>
      <p:pic>
        <p:nvPicPr>
          <p:cNvPr id="4" name="Рисунок 3">
            <a:extLst>
              <a:ext uri="{FF2B5EF4-FFF2-40B4-BE49-F238E27FC236}">
                <a16:creationId xmlns:a16="http://schemas.microsoft.com/office/drawing/2014/main" id="{488711D1-66D6-5BCB-783B-917F17B889A0}"/>
              </a:ext>
            </a:extLst>
          </p:cNvPr>
          <p:cNvPicPr>
            <a:picLocks noChangeAspect="1"/>
          </p:cNvPicPr>
          <p:nvPr/>
        </p:nvPicPr>
        <p:blipFill>
          <a:blip r:embed="rId4"/>
          <a:stretch>
            <a:fillRect/>
          </a:stretch>
        </p:blipFill>
        <p:spPr>
          <a:xfrm>
            <a:off x="5777680" y="5257800"/>
            <a:ext cx="3118669" cy="952500"/>
          </a:xfrm>
          <a:prstGeom prst="rect">
            <a:avLst/>
          </a:prstGeom>
        </p:spPr>
      </p:pic>
      <p:pic>
        <p:nvPicPr>
          <p:cNvPr id="3074" name="Picture 2" descr="Служба безпеки України - Більше тисячі співробітників СБУ були учасниками миротворчих  операцій у всьому світі. Вітаємо всіх, хто захищає мир і безпеку! | Facebook">
            <a:extLst>
              <a:ext uri="{FF2B5EF4-FFF2-40B4-BE49-F238E27FC236}">
                <a16:creationId xmlns:a16="http://schemas.microsoft.com/office/drawing/2014/main" id="{6A49E821-0EF8-F835-C704-3D0991CFE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794510"/>
            <a:ext cx="2501849"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0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11" name="TextBox 10">
            <a:extLst>
              <a:ext uri="{FF2B5EF4-FFF2-40B4-BE49-F238E27FC236}">
                <a16:creationId xmlns:a16="http://schemas.microsoft.com/office/drawing/2014/main" id="{E00D4C26-EB8E-0CF0-48E5-E2615C91E02A}"/>
              </a:ext>
            </a:extLst>
          </p:cNvPr>
          <p:cNvSpPr txBox="1"/>
          <p:nvPr/>
        </p:nvSpPr>
        <p:spPr>
          <a:xfrm>
            <a:off x="-914400" y="110900"/>
            <a:ext cx="10668000" cy="1144929"/>
          </a:xfrm>
          <a:prstGeom prst="rect">
            <a:avLst/>
          </a:prstGeom>
          <a:noFill/>
        </p:spPr>
        <p:txBody>
          <a:bodyPr wrap="square">
            <a:spAutoFit/>
          </a:bodyPr>
          <a:lstStyle/>
          <a:p>
            <a:pPr marL="1691640" marR="1641475" algn="ctr">
              <a:lnSpc>
                <a:spcPct val="95000"/>
              </a:lnSpc>
              <a:spcBef>
                <a:spcPts val="785"/>
              </a:spcBef>
              <a:spcAft>
                <a:spcPts val="0"/>
              </a:spcAft>
            </a:pPr>
            <a:r>
              <a:rPr lang="uk-UA" sz="2400" b="1" dirty="0">
                <a:solidFill>
                  <a:srgbClr val="FFC000"/>
                </a:solidFill>
              </a:rPr>
              <a:t>Беручи участь у миротворчих місіях під егідою ООН, український військовий контингент виконував найрізноманітніші функції</a:t>
            </a:r>
            <a:r>
              <a:rPr lang="uk-UA" sz="2400" b="1" dirty="0">
                <a:solidFill>
                  <a:srgbClr val="FFFF00"/>
                </a:solidFill>
              </a:rPr>
              <a:t>:</a:t>
            </a:r>
          </a:p>
        </p:txBody>
      </p:sp>
      <p:graphicFrame>
        <p:nvGraphicFramePr>
          <p:cNvPr id="6" name="Схема 5">
            <a:extLst>
              <a:ext uri="{FF2B5EF4-FFF2-40B4-BE49-F238E27FC236}">
                <a16:creationId xmlns:a16="http://schemas.microsoft.com/office/drawing/2014/main" id="{816E2429-09A5-AC55-0190-0E7DB884CF5A}"/>
              </a:ext>
            </a:extLst>
          </p:cNvPr>
          <p:cNvGraphicFramePr/>
          <p:nvPr>
            <p:extLst>
              <p:ext uri="{D42A27DB-BD31-4B8C-83A1-F6EECF244321}">
                <p14:modId xmlns:p14="http://schemas.microsoft.com/office/powerpoint/2010/main" val="1857577429"/>
              </p:ext>
            </p:extLst>
          </p:nvPr>
        </p:nvGraphicFramePr>
        <p:xfrm>
          <a:off x="298878" y="1449729"/>
          <a:ext cx="8736330" cy="53842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155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80365" y="2713226"/>
            <a:ext cx="8983269" cy="2315974"/>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88315" indent="363538" algn="just">
              <a:lnSpc>
                <a:spcPct val="96000"/>
              </a:lnSpc>
              <a:spcBef>
                <a:spcPts val="5"/>
              </a:spcBef>
              <a:spcAft>
                <a:spcPts val="0"/>
              </a:spcAft>
            </a:pPr>
            <a:r>
              <a:rPr lang="uk-UA" sz="1800" dirty="0">
                <a:effectLst/>
                <a:latin typeface="Microsoft Sans Serif" panose="020B0604020202020204" pitchFamily="34" charset="0"/>
                <a:ea typeface="Microsoft Sans Serif" panose="020B0604020202020204" pitchFamily="34" charset="0"/>
              </a:rPr>
              <a:t>Відповідно до договору про створення НАТО, збройний напад на одного або на кількох</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членів цієї організації розглядатиметься як напад на всіх членів. У разі здійснення такого</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нападу кожна з країн-членів НАТО </a:t>
            </a:r>
            <a:r>
              <a:rPr lang="uk-UA" sz="1800" dirty="0" err="1">
                <a:effectLst/>
                <a:latin typeface="Microsoft Sans Serif" panose="020B0604020202020204" pitchFamily="34" charset="0"/>
                <a:ea typeface="Microsoft Sans Serif" panose="020B0604020202020204" pitchFamily="34" charset="0"/>
              </a:rPr>
              <a:t>надасть</a:t>
            </a:r>
            <a:r>
              <a:rPr lang="uk-UA" sz="1800" dirty="0">
                <a:effectLst/>
                <a:latin typeface="Microsoft Sans Serif" panose="020B0604020202020204" pitchFamily="34" charset="0"/>
                <a:ea typeface="Microsoft Sans Serif" panose="020B0604020202020204" pitchFamily="34" charset="0"/>
              </a:rPr>
              <a:t> допомогу, включаючи і збройну, тій країні або</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країнам, які зазнали нападу. Такі серйозні гарантії безпеки, територіальної цілісності, недоторканності кордонів та державного суверенітету не дає жодна з наявних на сьогодні</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колективних</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систем</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безпеки, тому Україна</a:t>
            </a:r>
            <a:r>
              <a:rPr lang="uk-UA" sz="1800" spc="-2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взяла</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курс</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на</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набуття</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членства</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в</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цьому</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союзі.</a:t>
            </a:r>
            <a:endParaRPr lang="ru-UA" sz="1800" dirty="0">
              <a:effectLst/>
              <a:latin typeface="Microsoft Sans Serif" panose="020B0604020202020204" pitchFamily="34" charset="0"/>
              <a:ea typeface="Microsoft Sans Serif" panose="020B0604020202020204" pitchFamily="34" charset="0"/>
            </a:endParaRPr>
          </a:p>
        </p:txBody>
      </p:sp>
      <p:sp>
        <p:nvSpPr>
          <p:cNvPr id="11" name="TextBox 10">
            <a:extLst>
              <a:ext uri="{FF2B5EF4-FFF2-40B4-BE49-F238E27FC236}">
                <a16:creationId xmlns:a16="http://schemas.microsoft.com/office/drawing/2014/main" id="{E00D4C26-EB8E-0CF0-48E5-E2615C91E02A}"/>
              </a:ext>
            </a:extLst>
          </p:cNvPr>
          <p:cNvSpPr txBox="1"/>
          <p:nvPr/>
        </p:nvSpPr>
        <p:spPr>
          <a:xfrm>
            <a:off x="-1905000" y="110900"/>
            <a:ext cx="12954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ФОРМАТИ ВІДНОСИН УКРАЇНИ З НАТО ТА СТРУКТУРАМИ ЄВРОПЕЙСЬКОЇ СИСТЕМИ КОЛЕКТИВНОЇ БЕЗПЕКИ</a:t>
            </a:r>
            <a:endParaRPr lang="ru-UA" sz="2800" b="1" dirty="0">
              <a:solidFill>
                <a:schemeClr val="bg1"/>
              </a:solidFill>
            </a:endParaRPr>
          </a:p>
        </p:txBody>
      </p:sp>
      <p:sp>
        <p:nvSpPr>
          <p:cNvPr id="4" name="Прямоугольник: скругленные углы 3">
            <a:extLst>
              <a:ext uri="{FF2B5EF4-FFF2-40B4-BE49-F238E27FC236}">
                <a16:creationId xmlns:a16="http://schemas.microsoft.com/office/drawing/2014/main" id="{88F6236A-8C1B-4089-AB52-A61EE2025CCB}"/>
              </a:ext>
            </a:extLst>
          </p:cNvPr>
          <p:cNvSpPr/>
          <p:nvPr/>
        </p:nvSpPr>
        <p:spPr>
          <a:xfrm>
            <a:off x="80365" y="1082988"/>
            <a:ext cx="8983269" cy="1391855"/>
          </a:xfrm>
          <a:prstGeom prst="roundRect">
            <a:avLst/>
          </a:prstGeom>
          <a:solidFill>
            <a:srgbClr val="FF00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489585" indent="274638" algn="just">
              <a:lnSpc>
                <a:spcPct val="96000"/>
              </a:lnSpc>
              <a:spcBef>
                <a:spcPts val="280"/>
              </a:spcBef>
              <a:spcAft>
                <a:spcPts val="0"/>
              </a:spcAft>
            </a:pPr>
            <a:r>
              <a:rPr lang="uk-UA" sz="1800" b="1" i="1" dirty="0">
                <a:solidFill>
                  <a:srgbClr val="EDE549"/>
                </a:solidFill>
                <a:effectLst/>
                <a:latin typeface="Arial" panose="020B0604020202020204" pitchFamily="34" charset="0"/>
                <a:ea typeface="Microsoft Sans Serif" panose="020B0604020202020204" pitchFamily="34" charset="0"/>
                <a:cs typeface="Microsoft Sans Serif" panose="020B0604020202020204" pitchFamily="34" charset="0"/>
              </a:rPr>
              <a:t>НАТО </a:t>
            </a:r>
            <a:r>
              <a:rPr lang="uk-UA" sz="1800" i="1" dirty="0">
                <a:effectLst/>
                <a:latin typeface="Arial" panose="020B0604020202020204" pitchFamily="34" charset="0"/>
                <a:ea typeface="Microsoft Sans Serif" panose="020B0604020202020204" pitchFamily="34" charset="0"/>
                <a:cs typeface="Microsoft Sans Serif" panose="020B0604020202020204" pitchFamily="34" charset="0"/>
              </a:rPr>
              <a:t>(</a:t>
            </a:r>
            <a:r>
              <a:rPr lang="uk-UA" sz="1800" dirty="0">
                <a:effectLst/>
                <a:latin typeface="Microsoft Sans Serif" panose="020B0604020202020204" pitchFamily="34" charset="0"/>
                <a:ea typeface="Microsoft Sans Serif" panose="020B0604020202020204" pitchFamily="34" charset="0"/>
              </a:rPr>
              <a:t>від </a:t>
            </a:r>
            <a:r>
              <a:rPr lang="uk-UA" sz="1800" dirty="0" err="1">
                <a:effectLst/>
                <a:latin typeface="Microsoft Sans Serif" panose="020B0604020202020204" pitchFamily="34" charset="0"/>
                <a:ea typeface="Microsoft Sans Serif" panose="020B0604020202020204" pitchFamily="34" charset="0"/>
              </a:rPr>
              <a:t>англ</a:t>
            </a:r>
            <a:r>
              <a:rPr lang="uk-UA" sz="1800" dirty="0">
                <a:effectLst/>
                <a:latin typeface="Microsoft Sans Serif" panose="020B0604020202020204" pitchFamily="34" charset="0"/>
                <a:ea typeface="Microsoft Sans Serif" panose="020B0604020202020204" pitchFamily="34" charset="0"/>
              </a:rPr>
              <a:t>. </a:t>
            </a:r>
            <a:r>
              <a:rPr lang="uk-UA" sz="1800" i="1" dirty="0" err="1">
                <a:effectLst/>
                <a:latin typeface="Arial" panose="020B0604020202020204" pitchFamily="34" charset="0"/>
                <a:ea typeface="Microsoft Sans Serif" panose="020B0604020202020204" pitchFamily="34" charset="0"/>
                <a:cs typeface="Microsoft Sans Serif" panose="020B0604020202020204" pitchFamily="34" charset="0"/>
              </a:rPr>
              <a:t>North</a:t>
            </a:r>
            <a:r>
              <a:rPr lang="uk-UA" sz="1800" i="1" dirty="0">
                <a:effectLst/>
                <a:latin typeface="Arial" panose="020B0604020202020204" pitchFamily="34" charset="0"/>
                <a:ea typeface="Microsoft Sans Serif" panose="020B0604020202020204" pitchFamily="34" charset="0"/>
                <a:cs typeface="Microsoft Sans Serif" panose="020B0604020202020204" pitchFamily="34" charset="0"/>
              </a:rPr>
              <a:t> </a:t>
            </a:r>
            <a:r>
              <a:rPr lang="uk-UA" sz="1800" i="1" dirty="0" err="1">
                <a:effectLst/>
                <a:latin typeface="Arial" panose="020B0604020202020204" pitchFamily="34" charset="0"/>
                <a:ea typeface="Microsoft Sans Serif" panose="020B0604020202020204" pitchFamily="34" charset="0"/>
                <a:cs typeface="Microsoft Sans Serif" panose="020B0604020202020204" pitchFamily="34" charset="0"/>
              </a:rPr>
              <a:t>Atlantic</a:t>
            </a:r>
            <a:r>
              <a:rPr lang="uk-UA" sz="1800" i="1" dirty="0">
                <a:effectLst/>
                <a:latin typeface="Arial" panose="020B0604020202020204" pitchFamily="34" charset="0"/>
                <a:ea typeface="Microsoft Sans Serif" panose="020B0604020202020204" pitchFamily="34" charset="0"/>
                <a:cs typeface="Microsoft Sans Serif" panose="020B0604020202020204" pitchFamily="34" charset="0"/>
              </a:rPr>
              <a:t> </a:t>
            </a:r>
            <a:r>
              <a:rPr lang="uk-UA" sz="1800" i="1" dirty="0" err="1">
                <a:effectLst/>
                <a:latin typeface="Arial" panose="020B0604020202020204" pitchFamily="34" charset="0"/>
                <a:ea typeface="Microsoft Sans Serif" panose="020B0604020202020204" pitchFamily="34" charset="0"/>
                <a:cs typeface="Microsoft Sans Serif" panose="020B0604020202020204" pitchFamily="34" charset="0"/>
              </a:rPr>
              <a:t>Treaty</a:t>
            </a:r>
            <a:r>
              <a:rPr lang="uk-UA" sz="1800" i="1" dirty="0">
                <a:effectLst/>
                <a:latin typeface="Arial" panose="020B0604020202020204" pitchFamily="34" charset="0"/>
                <a:ea typeface="Microsoft Sans Serif" panose="020B0604020202020204" pitchFamily="34" charset="0"/>
                <a:cs typeface="Microsoft Sans Serif" panose="020B0604020202020204" pitchFamily="34" charset="0"/>
              </a:rPr>
              <a:t> </a:t>
            </a:r>
            <a:r>
              <a:rPr lang="uk-UA" sz="1800" i="1" dirty="0" err="1">
                <a:effectLst/>
                <a:latin typeface="Arial" panose="020B0604020202020204" pitchFamily="34" charset="0"/>
                <a:ea typeface="Microsoft Sans Serif" panose="020B0604020202020204" pitchFamily="34" charset="0"/>
                <a:cs typeface="Microsoft Sans Serif" panose="020B0604020202020204" pitchFamily="34" charset="0"/>
              </a:rPr>
              <a:t>Organization</a:t>
            </a:r>
            <a:r>
              <a:rPr lang="uk-UA" sz="1800" i="1" dirty="0">
                <a:effectLst/>
                <a:latin typeface="Arial" panose="020B0604020202020204" pitchFamily="34" charset="0"/>
                <a:ea typeface="Microsoft Sans Serif" panose="020B0604020202020204" pitchFamily="34" charset="0"/>
                <a:cs typeface="Microsoft Sans Serif" panose="020B0604020202020204" pitchFamily="34" charset="0"/>
              </a:rPr>
              <a:t>) – </a:t>
            </a:r>
            <a:r>
              <a:rPr lang="uk-UA" sz="1800" dirty="0">
                <a:effectLst/>
                <a:latin typeface="Microsoft Sans Serif" panose="020B0604020202020204" pitchFamily="34" charset="0"/>
                <a:ea typeface="Microsoft Sans Serif" panose="020B0604020202020204" pitchFamily="34" charset="0"/>
              </a:rPr>
              <a:t>міжнародна організація, військово-політичний союз держав Північної Америки і Європи, які об’єднали свої зусилля з метою</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створення</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колективної</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оборони</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і</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збереження</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миру</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та</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безпеки.</a:t>
            </a:r>
            <a:endParaRPr lang="ru-UA" sz="1800" dirty="0">
              <a:effectLst/>
              <a:latin typeface="Microsoft Sans Serif" panose="020B0604020202020204" pitchFamily="34" charset="0"/>
              <a:ea typeface="Microsoft Sans Serif" panose="020B0604020202020204" pitchFamily="34" charset="0"/>
            </a:endParaRPr>
          </a:p>
        </p:txBody>
      </p:sp>
      <p:pic>
        <p:nvPicPr>
          <p:cNvPr id="5" name="Рисунок 4">
            <a:extLst>
              <a:ext uri="{FF2B5EF4-FFF2-40B4-BE49-F238E27FC236}">
                <a16:creationId xmlns:a16="http://schemas.microsoft.com/office/drawing/2014/main" id="{07BF37F7-0EB6-8377-208E-A0030A9D0AA9}"/>
              </a:ext>
            </a:extLst>
          </p:cNvPr>
          <p:cNvPicPr>
            <a:picLocks noChangeAspect="1"/>
          </p:cNvPicPr>
          <p:nvPr/>
        </p:nvPicPr>
        <p:blipFill>
          <a:blip r:embed="rId4"/>
          <a:stretch>
            <a:fillRect/>
          </a:stretch>
        </p:blipFill>
        <p:spPr>
          <a:xfrm>
            <a:off x="318158" y="5302807"/>
            <a:ext cx="2286000" cy="1489911"/>
          </a:xfrm>
          <a:prstGeom prst="rect">
            <a:avLst/>
          </a:prstGeom>
          <a:ln>
            <a:noFill/>
          </a:ln>
          <a:effectLst>
            <a:softEdge rad="112500"/>
          </a:effectLst>
        </p:spPr>
      </p:pic>
      <p:pic>
        <p:nvPicPr>
          <p:cNvPr id="7" name="Рисунок 6">
            <a:extLst>
              <a:ext uri="{FF2B5EF4-FFF2-40B4-BE49-F238E27FC236}">
                <a16:creationId xmlns:a16="http://schemas.microsoft.com/office/drawing/2014/main" id="{5CBEC6B1-316D-A7B4-2AF3-BC8880B50EC6}"/>
              </a:ext>
            </a:extLst>
          </p:cNvPr>
          <p:cNvPicPr>
            <a:picLocks noChangeAspect="1"/>
          </p:cNvPicPr>
          <p:nvPr/>
        </p:nvPicPr>
        <p:blipFill>
          <a:blip r:embed="rId5"/>
          <a:stretch>
            <a:fillRect/>
          </a:stretch>
        </p:blipFill>
        <p:spPr>
          <a:xfrm>
            <a:off x="3048000" y="5176795"/>
            <a:ext cx="2874617" cy="1615923"/>
          </a:xfrm>
          <a:prstGeom prst="rect">
            <a:avLst/>
          </a:prstGeom>
        </p:spPr>
      </p:pic>
      <p:pic>
        <p:nvPicPr>
          <p:cNvPr id="8" name="Рисунок 7">
            <a:extLst>
              <a:ext uri="{FF2B5EF4-FFF2-40B4-BE49-F238E27FC236}">
                <a16:creationId xmlns:a16="http://schemas.microsoft.com/office/drawing/2014/main" id="{769FCB46-0DFB-D7D2-DDDF-6AFB6F1725A9}"/>
              </a:ext>
            </a:extLst>
          </p:cNvPr>
          <p:cNvPicPr>
            <a:picLocks noChangeAspect="1"/>
          </p:cNvPicPr>
          <p:nvPr/>
        </p:nvPicPr>
        <p:blipFill>
          <a:blip r:embed="rId6"/>
          <a:stretch>
            <a:fillRect/>
          </a:stretch>
        </p:blipFill>
        <p:spPr>
          <a:xfrm>
            <a:off x="6226307" y="5079873"/>
            <a:ext cx="2629831" cy="1754062"/>
          </a:xfrm>
          <a:prstGeom prst="rect">
            <a:avLst/>
          </a:prstGeom>
        </p:spPr>
      </p:pic>
    </p:spTree>
    <p:extLst>
      <p:ext uri="{BB962C8B-B14F-4D97-AF65-F5344CB8AC3E}">
        <p14:creationId xmlns:p14="http://schemas.microsoft.com/office/powerpoint/2010/main" val="280388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80365" y="1108754"/>
            <a:ext cx="6091835" cy="5520646"/>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89585" indent="363538" algn="just">
              <a:lnSpc>
                <a:spcPct val="96000"/>
              </a:lnSpc>
              <a:spcBef>
                <a:spcPts val="10"/>
              </a:spcBef>
              <a:spcAft>
                <a:spcPts val="0"/>
              </a:spcAft>
            </a:pPr>
            <a:r>
              <a:rPr lang="uk-UA" sz="1800" dirty="0">
                <a:effectLst/>
                <a:latin typeface="Microsoft Sans Serif" panose="020B0604020202020204" pitchFamily="34" charset="0"/>
                <a:ea typeface="Microsoft Sans Serif" panose="020B0604020202020204" pitchFamily="34" charset="0"/>
              </a:rPr>
              <a:t>Основоположними документами, що визначають відносини між Україною та НАТО на</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сучасному етапі, є Хартія про особливе партнерство між Україною та Організацією Північноатлантичного</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договору</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(09.07.1997</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р.)</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та</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Декларація</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про</a:t>
            </a:r>
            <a:r>
              <a:rPr lang="uk-UA" sz="1800" spc="-2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доповнення</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Хартії</a:t>
            </a:r>
            <a:r>
              <a:rPr lang="uk-UA" sz="1800" spc="-2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про</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особливе</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партнерство</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(21.08.2009</a:t>
            </a:r>
            <a:r>
              <a:rPr lang="uk-UA" sz="1800" spc="-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р.).</a:t>
            </a:r>
            <a:endParaRPr lang="ru-UA" sz="1800" dirty="0">
              <a:effectLst/>
              <a:latin typeface="Microsoft Sans Serif" panose="020B0604020202020204" pitchFamily="34" charset="0"/>
              <a:ea typeface="Microsoft Sans Serif" panose="020B0604020202020204" pitchFamily="34" charset="0"/>
            </a:endParaRPr>
          </a:p>
          <a:p>
            <a:pPr marR="488950" indent="363538" algn="just">
              <a:lnSpc>
                <a:spcPct val="96000"/>
              </a:lnSpc>
              <a:spcBef>
                <a:spcPts val="5"/>
              </a:spcBef>
              <a:spcAft>
                <a:spcPts val="0"/>
              </a:spcAft>
            </a:pPr>
            <a:r>
              <a:rPr lang="uk-UA" sz="1800" dirty="0">
                <a:effectLst/>
                <a:latin typeface="Microsoft Sans Serif" panose="020B0604020202020204" pitchFamily="34" charset="0"/>
                <a:ea typeface="Microsoft Sans Serif" panose="020B0604020202020204" pitchFamily="34" charset="0"/>
              </a:rPr>
              <a:t>Важливим системним документом розвитку співробітництва з НАТО і важливим інструментом здійснення реформ в Україні за підтримки Альянсу є Річні національні програми</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(РНП) співробітництва Україна – НАТО, які розробляються з 2009 р. Президент України</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затверджує РНП та підготовлений урядом План заходів щодо її виконання. Програма та</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План містять 5 розділів: політичні та економічні питання, оборонні й військові питання,</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ресурсні</a:t>
            </a:r>
            <a:r>
              <a:rPr lang="uk-UA" sz="1800" spc="-5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питання,</a:t>
            </a:r>
            <a:r>
              <a:rPr lang="uk-UA" sz="1800" spc="-5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питання</a:t>
            </a:r>
            <a:r>
              <a:rPr lang="uk-UA" sz="1800" spc="-5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безпеки</a:t>
            </a:r>
            <a:r>
              <a:rPr lang="uk-UA" sz="1800" spc="-4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та</a:t>
            </a:r>
            <a:r>
              <a:rPr lang="uk-UA" sz="1800" spc="-5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правові</a:t>
            </a:r>
            <a:r>
              <a:rPr lang="uk-UA" sz="1800" spc="-5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питання.</a:t>
            </a:r>
            <a:endParaRPr lang="ru-UA" sz="1800" dirty="0">
              <a:effectLst/>
              <a:latin typeface="Microsoft Sans Serif" panose="020B0604020202020204" pitchFamily="34" charset="0"/>
              <a:ea typeface="Microsoft Sans Serif" panose="020B0604020202020204" pitchFamily="34" charset="0"/>
            </a:endParaRPr>
          </a:p>
        </p:txBody>
      </p:sp>
      <p:sp>
        <p:nvSpPr>
          <p:cNvPr id="11" name="TextBox 10">
            <a:extLst>
              <a:ext uri="{FF2B5EF4-FFF2-40B4-BE49-F238E27FC236}">
                <a16:creationId xmlns:a16="http://schemas.microsoft.com/office/drawing/2014/main" id="{E00D4C26-EB8E-0CF0-48E5-E2615C91E02A}"/>
              </a:ext>
            </a:extLst>
          </p:cNvPr>
          <p:cNvSpPr txBox="1"/>
          <p:nvPr/>
        </p:nvSpPr>
        <p:spPr>
          <a:xfrm>
            <a:off x="-1905000" y="110900"/>
            <a:ext cx="12954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ФОРМАТИ ВІДНОСИН УКРАЇНИ З НАТО ТА СТРУКТУРАМИ ЄВРОПЕЙСЬКОЇ СИСТЕМИ КОЛЕКТИВНОЇ БЕЗПЕКИ</a:t>
            </a:r>
            <a:endParaRPr lang="ru-UA" sz="2800" b="1" dirty="0">
              <a:solidFill>
                <a:schemeClr val="bg1"/>
              </a:solidFill>
            </a:endParaRPr>
          </a:p>
        </p:txBody>
      </p:sp>
      <p:pic>
        <p:nvPicPr>
          <p:cNvPr id="4098" name="Picture 2" descr="Хартія про особливе партнерство між Україною та Організацією  Північно-Атлантичного Договору (9 липня 1997 року, Мадрид)">
            <a:extLst>
              <a:ext uri="{FF2B5EF4-FFF2-40B4-BE49-F238E27FC236}">
                <a16:creationId xmlns:a16="http://schemas.microsoft.com/office/drawing/2014/main" id="{F8229834-A920-C4C4-F4FC-9316A38AF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953" y="1509081"/>
            <a:ext cx="2908241" cy="188595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E903C1AF-A1EE-6946-C414-808279994572}"/>
              </a:ext>
            </a:extLst>
          </p:cNvPr>
          <p:cNvPicPr>
            <a:picLocks noChangeAspect="1"/>
          </p:cNvPicPr>
          <p:nvPr/>
        </p:nvPicPr>
        <p:blipFill>
          <a:blip r:embed="rId5"/>
          <a:stretch>
            <a:fillRect/>
          </a:stretch>
        </p:blipFill>
        <p:spPr>
          <a:xfrm>
            <a:off x="6268335" y="4191000"/>
            <a:ext cx="2833352" cy="1885950"/>
          </a:xfrm>
          <a:prstGeom prst="rect">
            <a:avLst/>
          </a:prstGeom>
        </p:spPr>
      </p:pic>
    </p:spTree>
    <p:extLst>
      <p:ext uri="{BB962C8B-B14F-4D97-AF65-F5344CB8AC3E}">
        <p14:creationId xmlns:p14="http://schemas.microsoft.com/office/powerpoint/2010/main" val="267510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30295" y="1215819"/>
            <a:ext cx="8488496" cy="3965781"/>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89585" indent="363538" algn="just">
              <a:lnSpc>
                <a:spcPct val="96000"/>
              </a:lnSpc>
              <a:spcBef>
                <a:spcPts val="10"/>
              </a:spcBef>
              <a:spcAft>
                <a:spcPts val="0"/>
              </a:spcAft>
            </a:pPr>
            <a:r>
              <a:rPr lang="uk-UA" sz="1800" dirty="0">
                <a:effectLst/>
                <a:latin typeface="Microsoft Sans Serif" panose="020B0604020202020204" pitchFamily="34" charset="0"/>
                <a:ea typeface="Microsoft Sans Serif" panose="020B0604020202020204" pitchFamily="34" charset="0"/>
              </a:rPr>
              <a:t>23 грудня 2014 р. Верховна Рада України ухвалила рішення про відмову України від позаблокового статусу, який виявився неефективним у контексті убезпечення держави від зовнішньої агресії та тиску. Цього дня були внесені відповідні зміни в Закони України «Про основи національної безпеки України» та «Про засади внутрішньої і зовнішньої політики». Відповідно до цих змін відновлено курс на інтеграцію України з НАТО. </a:t>
            </a:r>
          </a:p>
          <a:p>
            <a:pPr marR="489585" indent="363538" algn="just">
              <a:lnSpc>
                <a:spcPct val="96000"/>
              </a:lnSpc>
              <a:spcBef>
                <a:spcPts val="10"/>
              </a:spcBef>
              <a:spcAft>
                <a:spcPts val="0"/>
              </a:spcAft>
            </a:pPr>
            <a:r>
              <a:rPr lang="uk-UA" sz="1800" dirty="0">
                <a:effectLst/>
                <a:latin typeface="Microsoft Sans Serif" panose="020B0604020202020204" pitchFamily="34" charset="0"/>
                <a:ea typeface="Microsoft Sans Serif" panose="020B0604020202020204" pitchFamily="34" charset="0"/>
              </a:rPr>
              <a:t>Незважаючи на те що Україна поки не є членом НАТО, вона активно співпрацює із цією організацією. Наша країна є єдиною країною-партнером НАТО, що бере участь у всіх основних поточних миротворчих місіях під її проводом, наприклад в Афганістані та Косові. Від НАТО та її держав-членів в Україну надходить матеріально-технічна, дорадча та тренувальна допомога, яка вкрай потрібна для забезпечення безпеки й оборони нашої держави.</a:t>
            </a:r>
          </a:p>
        </p:txBody>
      </p:sp>
      <p:sp>
        <p:nvSpPr>
          <p:cNvPr id="11" name="TextBox 10">
            <a:extLst>
              <a:ext uri="{FF2B5EF4-FFF2-40B4-BE49-F238E27FC236}">
                <a16:creationId xmlns:a16="http://schemas.microsoft.com/office/drawing/2014/main" id="{E00D4C26-EB8E-0CF0-48E5-E2615C91E02A}"/>
              </a:ext>
            </a:extLst>
          </p:cNvPr>
          <p:cNvSpPr txBox="1"/>
          <p:nvPr/>
        </p:nvSpPr>
        <p:spPr>
          <a:xfrm>
            <a:off x="-1905000" y="110900"/>
            <a:ext cx="12954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ФОРМАТИ ВІДНОСИН УКРАЇНИ З НАТО ТА СТРУКТУРАМИ ЄВРОПЕЙСЬКОЇ СИСТЕМИ КОЛЕКТИВНОЇ БЕЗПЕКИ</a:t>
            </a:r>
            <a:endParaRPr lang="ru-UA" sz="2800" b="1" dirty="0">
              <a:solidFill>
                <a:schemeClr val="bg1"/>
              </a:solidFill>
            </a:endParaRPr>
          </a:p>
        </p:txBody>
      </p:sp>
      <p:pic>
        <p:nvPicPr>
          <p:cNvPr id="4" name="Рисунок 3">
            <a:extLst>
              <a:ext uri="{FF2B5EF4-FFF2-40B4-BE49-F238E27FC236}">
                <a16:creationId xmlns:a16="http://schemas.microsoft.com/office/drawing/2014/main" id="{586E42AD-A4A3-DFC6-0856-8A43AC6AB5A6}"/>
              </a:ext>
            </a:extLst>
          </p:cNvPr>
          <p:cNvPicPr>
            <a:picLocks noChangeAspect="1"/>
          </p:cNvPicPr>
          <p:nvPr/>
        </p:nvPicPr>
        <p:blipFill>
          <a:blip r:embed="rId4"/>
          <a:stretch>
            <a:fillRect/>
          </a:stretch>
        </p:blipFill>
        <p:spPr>
          <a:xfrm>
            <a:off x="323435" y="5243594"/>
            <a:ext cx="2362200" cy="1573816"/>
          </a:xfrm>
          <a:prstGeom prst="rect">
            <a:avLst/>
          </a:prstGeom>
        </p:spPr>
      </p:pic>
      <p:pic>
        <p:nvPicPr>
          <p:cNvPr id="5" name="Рисунок 4">
            <a:extLst>
              <a:ext uri="{FF2B5EF4-FFF2-40B4-BE49-F238E27FC236}">
                <a16:creationId xmlns:a16="http://schemas.microsoft.com/office/drawing/2014/main" id="{B4AFCF1A-1CF8-F596-A9BC-A7B90BF9F6E7}"/>
              </a:ext>
            </a:extLst>
          </p:cNvPr>
          <p:cNvPicPr>
            <a:picLocks noChangeAspect="1"/>
          </p:cNvPicPr>
          <p:nvPr/>
        </p:nvPicPr>
        <p:blipFill>
          <a:blip r:embed="rId5"/>
          <a:stretch>
            <a:fillRect/>
          </a:stretch>
        </p:blipFill>
        <p:spPr>
          <a:xfrm>
            <a:off x="3200400" y="5287350"/>
            <a:ext cx="2209800" cy="1475042"/>
          </a:xfrm>
          <a:prstGeom prst="rect">
            <a:avLst/>
          </a:prstGeom>
        </p:spPr>
      </p:pic>
      <p:pic>
        <p:nvPicPr>
          <p:cNvPr id="6" name="Рисунок 5">
            <a:extLst>
              <a:ext uri="{FF2B5EF4-FFF2-40B4-BE49-F238E27FC236}">
                <a16:creationId xmlns:a16="http://schemas.microsoft.com/office/drawing/2014/main" id="{8AFFC915-8C3D-CF20-FE2A-C5E0AAC8B5F5}"/>
              </a:ext>
            </a:extLst>
          </p:cNvPr>
          <p:cNvPicPr>
            <a:picLocks noChangeAspect="1"/>
          </p:cNvPicPr>
          <p:nvPr/>
        </p:nvPicPr>
        <p:blipFill>
          <a:blip r:embed="rId6"/>
          <a:stretch>
            <a:fillRect/>
          </a:stretch>
        </p:blipFill>
        <p:spPr>
          <a:xfrm>
            <a:off x="5867401" y="5358916"/>
            <a:ext cx="1752600" cy="1403476"/>
          </a:xfrm>
          <a:prstGeom prst="rect">
            <a:avLst/>
          </a:prstGeom>
        </p:spPr>
      </p:pic>
    </p:spTree>
    <p:extLst>
      <p:ext uri="{BB962C8B-B14F-4D97-AF65-F5344CB8AC3E}">
        <p14:creationId xmlns:p14="http://schemas.microsoft.com/office/powerpoint/2010/main" val="390263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327752" y="1507864"/>
            <a:ext cx="8488496" cy="765381"/>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89585" indent="363538" algn="just">
              <a:lnSpc>
                <a:spcPct val="96000"/>
              </a:lnSpc>
              <a:spcBef>
                <a:spcPts val="10"/>
              </a:spcBef>
              <a:spcAft>
                <a:spcPts val="0"/>
              </a:spcAft>
            </a:pPr>
            <a:r>
              <a:rPr lang="uk-UA" sz="1800" dirty="0">
                <a:effectLst/>
                <a:latin typeface="Microsoft Sans Serif" panose="020B0604020202020204" pitchFamily="34" charset="0"/>
                <a:ea typeface="Microsoft Sans Serif" panose="020B0604020202020204" pitchFamily="34" charset="0"/>
              </a:rPr>
              <a:t>Україна</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та</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НАТО</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в</a:t>
            </a:r>
            <a:r>
              <a:rPr lang="uk-UA" sz="1800" spc="21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подальшому</a:t>
            </a:r>
            <a:r>
              <a:rPr lang="uk-UA" sz="1800" spc="21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розвиватимуть</a:t>
            </a:r>
            <a:r>
              <a:rPr lang="uk-UA" sz="1800" spc="21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такі</a:t>
            </a:r>
            <a:r>
              <a:rPr lang="uk-UA" sz="1800" spc="21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напрями</a:t>
            </a:r>
            <a:r>
              <a:rPr lang="uk-UA" sz="1800" spc="21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співпраці:</a:t>
            </a:r>
            <a:r>
              <a:rPr lang="uk-UA" sz="1800" spc="5" dirty="0">
                <a:effectLst/>
                <a:latin typeface="Microsoft Sans Serif" panose="020B0604020202020204" pitchFamily="34" charset="0"/>
                <a:ea typeface="Microsoft Sans Serif" panose="020B0604020202020204" pitchFamily="34" charset="0"/>
              </a:rPr>
              <a:t> </a:t>
            </a:r>
            <a:endParaRPr lang="uk-UA" sz="1800" dirty="0">
              <a:effectLst/>
              <a:latin typeface="Microsoft Sans Serif" panose="020B0604020202020204" pitchFamily="34" charset="0"/>
              <a:ea typeface="Microsoft Sans Serif" panose="020B0604020202020204" pitchFamily="34" charset="0"/>
            </a:endParaRPr>
          </a:p>
        </p:txBody>
      </p:sp>
      <p:sp>
        <p:nvSpPr>
          <p:cNvPr id="11" name="TextBox 10">
            <a:extLst>
              <a:ext uri="{FF2B5EF4-FFF2-40B4-BE49-F238E27FC236}">
                <a16:creationId xmlns:a16="http://schemas.microsoft.com/office/drawing/2014/main" id="{E00D4C26-EB8E-0CF0-48E5-E2615C91E02A}"/>
              </a:ext>
            </a:extLst>
          </p:cNvPr>
          <p:cNvSpPr txBox="1"/>
          <p:nvPr/>
        </p:nvSpPr>
        <p:spPr>
          <a:xfrm>
            <a:off x="-1905000" y="110900"/>
            <a:ext cx="12954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ФОРМАТИ ВІДНОСИН УКРАЇНИ З НАТО ТА СТРУКТУРАМИ ЄВРОПЕЙСЬКОЇ СИСТЕМИ КОЛЕКТИВНОЇ БЕЗПЕКИ</a:t>
            </a:r>
            <a:endParaRPr lang="ru-UA" sz="2800" b="1" dirty="0">
              <a:solidFill>
                <a:schemeClr val="bg1"/>
              </a:solidFill>
            </a:endParaRPr>
          </a:p>
        </p:txBody>
      </p:sp>
      <p:graphicFrame>
        <p:nvGraphicFramePr>
          <p:cNvPr id="4" name="Схема 3">
            <a:extLst>
              <a:ext uri="{FF2B5EF4-FFF2-40B4-BE49-F238E27FC236}">
                <a16:creationId xmlns:a16="http://schemas.microsoft.com/office/drawing/2014/main" id="{AEAC4958-8FB7-2944-33AB-D968CE4FE6B3}"/>
              </a:ext>
            </a:extLst>
          </p:cNvPr>
          <p:cNvGraphicFramePr/>
          <p:nvPr>
            <p:extLst>
              <p:ext uri="{D42A27DB-BD31-4B8C-83A1-F6EECF244321}">
                <p14:modId xmlns:p14="http://schemas.microsoft.com/office/powerpoint/2010/main" val="3903015983"/>
              </p:ext>
            </p:extLst>
          </p:nvPr>
        </p:nvGraphicFramePr>
        <p:xfrm>
          <a:off x="152400" y="2667000"/>
          <a:ext cx="8488496" cy="309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774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0" y="1215819"/>
            <a:ext cx="9144000" cy="3508581"/>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89585" indent="363538" algn="just">
              <a:lnSpc>
                <a:spcPct val="96000"/>
              </a:lnSpc>
              <a:spcBef>
                <a:spcPts val="10"/>
              </a:spcBef>
              <a:spcAft>
                <a:spcPts val="0"/>
              </a:spcAft>
            </a:pPr>
            <a:r>
              <a:rPr lang="uk-UA" sz="1600" dirty="0">
                <a:effectLst/>
                <a:latin typeface="Microsoft Sans Serif" panose="020B0604020202020204" pitchFamily="34" charset="0"/>
                <a:ea typeface="Microsoft Sans Serif" panose="020B0604020202020204" pitchFamily="34" charset="0"/>
              </a:rPr>
              <a:t>Україна є учасницею Організації з безпеки і співробітництва в Європі (ОБСЄ) з 30 січня 1992 р.</a:t>
            </a:r>
          </a:p>
          <a:p>
            <a:pPr marR="489585" indent="363538" algn="just">
              <a:lnSpc>
                <a:spcPct val="96000"/>
              </a:lnSpc>
              <a:spcBef>
                <a:spcPts val="10"/>
              </a:spcBef>
              <a:spcAft>
                <a:spcPts val="0"/>
              </a:spcAft>
            </a:pPr>
            <a:r>
              <a:rPr lang="uk-UA" sz="1600" dirty="0">
                <a:effectLst/>
                <a:latin typeface="Microsoft Sans Serif" panose="020B0604020202020204" pitchFamily="34" charset="0"/>
                <a:ea typeface="Microsoft Sans Serif" panose="020B0604020202020204" pitchFamily="34" charset="0"/>
              </a:rPr>
              <a:t>ОБСЄ є найбільшою регіональною організацією, яка об’єднує 57 держав Європи, Центральної Азії та Північної Америки для розвитку політичного діалогу та співробітництва у сфері безпеки. Регіон відповідальності Організації охоплює Європу, Далекий Схід, Центральну Азію та Північну Америку.</a:t>
            </a:r>
          </a:p>
          <a:p>
            <a:pPr marR="489585" indent="363538" algn="just">
              <a:lnSpc>
                <a:spcPct val="96000"/>
              </a:lnSpc>
              <a:spcBef>
                <a:spcPts val="10"/>
              </a:spcBef>
              <a:spcAft>
                <a:spcPts val="0"/>
              </a:spcAft>
            </a:pPr>
            <a:r>
              <a:rPr lang="uk-UA" sz="1600" dirty="0">
                <a:effectLst/>
                <a:latin typeface="Microsoft Sans Serif" panose="020B0604020202020204" pitchFamily="34" charset="0"/>
                <a:ea typeface="Microsoft Sans Serif" panose="020B0604020202020204" pitchFamily="34" charset="0"/>
              </a:rPr>
              <a:t>До основних напрямів діяльності Організації належать питання, що стосуються безпеки, співробітництва в галузі економіки, науки, технологій та довкілля, а також у гуманітарній та інших сферах (права людини, інформація, культура, освіта).</a:t>
            </a:r>
          </a:p>
          <a:p>
            <a:pPr marR="489585" indent="363538" algn="just">
              <a:lnSpc>
                <a:spcPct val="96000"/>
              </a:lnSpc>
              <a:spcBef>
                <a:spcPts val="10"/>
              </a:spcBef>
              <a:spcAft>
                <a:spcPts val="0"/>
              </a:spcAft>
            </a:pPr>
            <a:r>
              <a:rPr lang="uk-UA" sz="1600" dirty="0">
                <a:effectLst/>
                <a:latin typeface="Microsoft Sans Serif" panose="020B0604020202020204" pitchFamily="34" charset="0"/>
                <a:ea typeface="Microsoft Sans Serif" panose="020B0604020202020204" pitchFamily="34" charset="0"/>
              </a:rPr>
              <a:t>Україна в ОБСЄ приділяє також особливу увагу питанням розвитку співробітництва між державами-учасницями у сфері захисту навколишнього середовища, протидії торгівлі людьми, просуванню терпимості й недискримінації, утвердженню свободи слова, проблемам національних меншин у міждержавних відносинах.</a:t>
            </a:r>
          </a:p>
        </p:txBody>
      </p:sp>
      <p:sp>
        <p:nvSpPr>
          <p:cNvPr id="11" name="TextBox 10">
            <a:extLst>
              <a:ext uri="{FF2B5EF4-FFF2-40B4-BE49-F238E27FC236}">
                <a16:creationId xmlns:a16="http://schemas.microsoft.com/office/drawing/2014/main" id="{E00D4C26-EB8E-0CF0-48E5-E2615C91E02A}"/>
              </a:ext>
            </a:extLst>
          </p:cNvPr>
          <p:cNvSpPr txBox="1"/>
          <p:nvPr/>
        </p:nvSpPr>
        <p:spPr>
          <a:xfrm>
            <a:off x="-1905000" y="110900"/>
            <a:ext cx="12954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ФОРМАТИ ВІДНОСИН УКРАЇНИ З НАТО ТА СТРУКТУРАМИ ЄВРОПЕЙСЬКОЇ СИСТЕМИ КОЛЕКТИВНОЇ БЕЗПЕКИ</a:t>
            </a:r>
            <a:endParaRPr lang="ru-UA" sz="2800" b="1" dirty="0">
              <a:solidFill>
                <a:schemeClr val="bg1"/>
              </a:solidFill>
            </a:endParaRPr>
          </a:p>
        </p:txBody>
      </p:sp>
      <p:pic>
        <p:nvPicPr>
          <p:cNvPr id="5" name="Рисунок 4">
            <a:extLst>
              <a:ext uri="{FF2B5EF4-FFF2-40B4-BE49-F238E27FC236}">
                <a16:creationId xmlns:a16="http://schemas.microsoft.com/office/drawing/2014/main" id="{B89D922D-D58D-1C76-E0C9-6C1347FF6AED}"/>
              </a:ext>
            </a:extLst>
          </p:cNvPr>
          <p:cNvPicPr>
            <a:picLocks noChangeAspect="1"/>
          </p:cNvPicPr>
          <p:nvPr/>
        </p:nvPicPr>
        <p:blipFill>
          <a:blip r:embed="rId4"/>
          <a:stretch>
            <a:fillRect/>
          </a:stretch>
        </p:blipFill>
        <p:spPr>
          <a:xfrm>
            <a:off x="228600" y="4787744"/>
            <a:ext cx="3093720" cy="1959356"/>
          </a:xfrm>
          <a:prstGeom prst="rect">
            <a:avLst/>
          </a:prstGeom>
        </p:spPr>
      </p:pic>
      <p:pic>
        <p:nvPicPr>
          <p:cNvPr id="6" name="Рисунок 5">
            <a:extLst>
              <a:ext uri="{FF2B5EF4-FFF2-40B4-BE49-F238E27FC236}">
                <a16:creationId xmlns:a16="http://schemas.microsoft.com/office/drawing/2014/main" id="{99491BD5-0C2A-2872-8292-37BD55AF846A}"/>
              </a:ext>
            </a:extLst>
          </p:cNvPr>
          <p:cNvPicPr>
            <a:picLocks noChangeAspect="1"/>
          </p:cNvPicPr>
          <p:nvPr/>
        </p:nvPicPr>
        <p:blipFill>
          <a:blip r:embed="rId5"/>
          <a:stretch>
            <a:fillRect/>
          </a:stretch>
        </p:blipFill>
        <p:spPr>
          <a:xfrm>
            <a:off x="3962400" y="4787744"/>
            <a:ext cx="4430934" cy="2333625"/>
          </a:xfrm>
          <a:prstGeom prst="rect">
            <a:avLst/>
          </a:prstGeom>
        </p:spPr>
      </p:pic>
    </p:spTree>
    <p:extLst>
      <p:ext uri="{BB962C8B-B14F-4D97-AF65-F5344CB8AC3E}">
        <p14:creationId xmlns:p14="http://schemas.microsoft.com/office/powerpoint/2010/main" val="93428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293370" y="728169"/>
            <a:ext cx="8206648" cy="1672590"/>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89585" indent="363538" algn="just">
              <a:lnSpc>
                <a:spcPct val="96000"/>
              </a:lnSpc>
              <a:spcBef>
                <a:spcPts val="10"/>
              </a:spcBef>
              <a:spcAft>
                <a:spcPts val="0"/>
              </a:spcAft>
            </a:pPr>
            <a:r>
              <a:rPr lang="ru-RU" sz="1600" dirty="0">
                <a:effectLst/>
                <a:latin typeface="Microsoft Sans Serif" panose="020B0604020202020204" pitchFamily="34" charset="0"/>
                <a:ea typeface="Microsoft Sans Serif" panose="020B0604020202020204" pitchFamily="34" charset="0"/>
              </a:rPr>
              <a:t>В</a:t>
            </a:r>
            <a:r>
              <a:rPr lang="uk-UA" sz="1600" dirty="0">
                <a:effectLst/>
                <a:latin typeface="Microsoft Sans Serif" panose="020B0604020202020204" pitchFamily="34" charset="0"/>
                <a:ea typeface="Microsoft Sans Serif" panose="020B0604020202020204" pitchFamily="34" charset="0"/>
              </a:rPr>
              <a:t> установчому документі НАТО проголошується, що кожна європейська держава, яка здатна розвивати принципи цього Договору і сприяти безпеці в Північноатлантичному регіоні, може бути запрошена до приєднання до НАТО. Україна на рівні законів закріпила своє прагнення набуття членства в НАТО.</a:t>
            </a:r>
          </a:p>
          <a:p>
            <a:pPr marR="489585" indent="363538" algn="just">
              <a:lnSpc>
                <a:spcPct val="96000"/>
              </a:lnSpc>
              <a:spcBef>
                <a:spcPts val="10"/>
              </a:spcBef>
              <a:spcAft>
                <a:spcPts val="0"/>
              </a:spcAft>
            </a:pPr>
            <a:r>
              <a:rPr lang="uk-UA" sz="1600" dirty="0">
                <a:effectLst/>
                <a:latin typeface="Microsoft Sans Serif" panose="020B0604020202020204" pitchFamily="34" charset="0"/>
                <a:ea typeface="Microsoft Sans Serif" panose="020B0604020202020204" pitchFamily="34" charset="0"/>
              </a:rPr>
              <a:t>Країна, яка бажає стати членом альянсу, зокрема</a:t>
            </a:r>
            <a:r>
              <a:rPr lang="ru-RU" sz="1600" dirty="0">
                <a:effectLst/>
                <a:latin typeface="Microsoft Sans Serif" panose="020B0604020202020204" pitchFamily="34" charset="0"/>
                <a:ea typeface="Microsoft Sans Serif" panose="020B0604020202020204" pitchFamily="34" charset="0"/>
              </a:rPr>
              <a:t>, повинна: </a:t>
            </a:r>
            <a:r>
              <a:rPr lang="uk-UA" sz="1600" dirty="0">
                <a:effectLst/>
                <a:latin typeface="Microsoft Sans Serif" panose="020B0604020202020204" pitchFamily="34" charset="0"/>
                <a:ea typeface="Microsoft Sans Serif" panose="020B0604020202020204" pitchFamily="34" charset="0"/>
              </a:rPr>
              <a:t>.</a:t>
            </a:r>
            <a:endParaRPr lang="uk-UA" sz="1800" dirty="0">
              <a:effectLst/>
              <a:latin typeface="Microsoft Sans Serif" panose="020B0604020202020204" pitchFamily="34" charset="0"/>
              <a:ea typeface="Microsoft Sans Serif" panose="020B0604020202020204" pitchFamily="34" charset="0"/>
            </a:endParaRPr>
          </a:p>
        </p:txBody>
      </p:sp>
      <p:sp>
        <p:nvSpPr>
          <p:cNvPr id="11" name="TextBox 10">
            <a:extLst>
              <a:ext uri="{FF2B5EF4-FFF2-40B4-BE49-F238E27FC236}">
                <a16:creationId xmlns:a16="http://schemas.microsoft.com/office/drawing/2014/main" id="{E00D4C26-EB8E-0CF0-48E5-E2615C91E02A}"/>
              </a:ext>
            </a:extLst>
          </p:cNvPr>
          <p:cNvSpPr txBox="1"/>
          <p:nvPr/>
        </p:nvSpPr>
        <p:spPr>
          <a:xfrm>
            <a:off x="-1905000" y="125279"/>
            <a:ext cx="12954000" cy="501676"/>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ПЕРСПЕКТИВИ ВСТУПУ УКРАЇНИ В НАТО</a:t>
            </a:r>
            <a:endParaRPr lang="ru-UA" sz="2800" b="1" dirty="0">
              <a:solidFill>
                <a:schemeClr val="bg1"/>
              </a:solidFill>
            </a:endParaRPr>
          </a:p>
        </p:txBody>
      </p:sp>
      <p:graphicFrame>
        <p:nvGraphicFramePr>
          <p:cNvPr id="4" name="Схема 3">
            <a:extLst>
              <a:ext uri="{FF2B5EF4-FFF2-40B4-BE49-F238E27FC236}">
                <a16:creationId xmlns:a16="http://schemas.microsoft.com/office/drawing/2014/main" id="{63A9DE2F-A489-8EC6-787A-52F02EFA451D}"/>
              </a:ext>
            </a:extLst>
          </p:cNvPr>
          <p:cNvGraphicFramePr/>
          <p:nvPr>
            <p:extLst>
              <p:ext uri="{D42A27DB-BD31-4B8C-83A1-F6EECF244321}">
                <p14:modId xmlns:p14="http://schemas.microsoft.com/office/powerpoint/2010/main" val="1888703671"/>
              </p:ext>
            </p:extLst>
          </p:nvPr>
        </p:nvGraphicFramePr>
        <p:xfrm>
          <a:off x="0" y="2286000"/>
          <a:ext cx="8968648" cy="467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986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3810"/>
            <a:ext cx="9143245" cy="1748790"/>
          </a:xfrm>
          <a:prstGeom prst="rect">
            <a:avLst/>
          </a:prstGeom>
        </p:spPr>
      </p:pic>
      <p:graphicFrame>
        <p:nvGraphicFramePr>
          <p:cNvPr id="4" name="Схема 3">
            <a:extLst>
              <a:ext uri="{FF2B5EF4-FFF2-40B4-BE49-F238E27FC236}">
                <a16:creationId xmlns:a16="http://schemas.microsoft.com/office/drawing/2014/main" id="{5AEF8A96-93AE-ACF2-676C-5D524776687D}"/>
              </a:ext>
            </a:extLst>
          </p:cNvPr>
          <p:cNvGraphicFramePr/>
          <p:nvPr>
            <p:extLst>
              <p:ext uri="{D42A27DB-BD31-4B8C-83A1-F6EECF244321}">
                <p14:modId xmlns:p14="http://schemas.microsoft.com/office/powerpoint/2010/main" val="4166575917"/>
              </p:ext>
            </p:extLst>
          </p:nvPr>
        </p:nvGraphicFramePr>
        <p:xfrm>
          <a:off x="293370" y="1367790"/>
          <a:ext cx="8849875" cy="4423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DCDFB447-C144-A340-BB19-02EA975074C2}"/>
              </a:ext>
            </a:extLst>
          </p:cNvPr>
          <p:cNvSpPr txBox="1"/>
          <p:nvPr/>
        </p:nvSpPr>
        <p:spPr>
          <a:xfrm>
            <a:off x="3821430" y="143470"/>
            <a:ext cx="6096000" cy="923330"/>
          </a:xfrm>
          <a:prstGeom prst="rect">
            <a:avLst/>
          </a:prstGeom>
          <a:noFill/>
        </p:spPr>
        <p:txBody>
          <a:bodyPr wrap="square" rtlCol="0">
            <a:spAutoFit/>
          </a:bodyPr>
          <a:lstStyle/>
          <a:p>
            <a:r>
              <a:rPr lang="uk-UA" sz="5400" b="1" dirty="0">
                <a:solidFill>
                  <a:schemeClr val="bg1"/>
                </a:solidFill>
              </a:rPr>
              <a:t>ЗМІСТ</a:t>
            </a:r>
            <a:endParaRPr lang="ru-UA" sz="5400" b="1" dirty="0">
              <a:solidFill>
                <a:schemeClr val="bg1"/>
              </a:solidFill>
            </a:endParaRPr>
          </a:p>
        </p:txBody>
      </p:sp>
    </p:spTree>
    <p:extLst>
      <p:ext uri="{BB962C8B-B14F-4D97-AF65-F5344CB8AC3E}">
        <p14:creationId xmlns:p14="http://schemas.microsoft.com/office/powerpoint/2010/main" val="34276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04800" y="1524000"/>
            <a:ext cx="7772400" cy="1470025"/>
          </a:xfrm>
        </p:spPr>
        <p:txBody>
          <a:bodyPr>
            <a:noAutofit/>
          </a:bodyPr>
          <a:lstStyle/>
          <a:p>
            <a:r>
              <a:rPr lang="uk-UA" sz="6000" b="1" spc="50" dirty="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rPr>
              <a:t>Дякую за увагу!</a:t>
            </a:r>
            <a:br>
              <a:rPr lang="uk-UA" sz="6000" b="1" spc="50" dirty="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rPr>
            </a:br>
            <a:endParaRPr lang="en-US" sz="6000" b="1" spc="50" dirty="0">
              <a:ln w="13500">
                <a:solidFill>
                  <a:schemeClr val="accent1">
                    <a:shade val="2500"/>
                    <a:alpha val="6500"/>
                  </a:schemeClr>
                </a:solidFill>
                <a:prstDash val="solid"/>
              </a:ln>
              <a:solidFill>
                <a:schemeClr val="accent5">
                  <a:lumMod val="20000"/>
                  <a:lumOff val="80000"/>
                </a:schemeClr>
              </a:solidFill>
              <a:effectLst>
                <a:innerShdw blurRad="50900" dist="38500" dir="13500000">
                  <a:srgbClr val="000000">
                    <a:alpha val="60000"/>
                  </a:srgbClr>
                </a:innerShdw>
              </a:effectLst>
            </a:endParaRPr>
          </a:p>
        </p:txBody>
      </p:sp>
      <p:pic>
        <p:nvPicPr>
          <p:cNvPr id="1026" name="Picture 2" descr="https://www.agapefororphans.org/images/stories/ukra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90800"/>
            <a:ext cx="2828925"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78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3810"/>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232550" y="1151393"/>
            <a:ext cx="7213351" cy="2909887"/>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4025" indent="363538" algn="just">
              <a:lnSpc>
                <a:spcPct val="96000"/>
              </a:lnSpc>
              <a:spcBef>
                <a:spcPts val="290"/>
              </a:spcBef>
              <a:spcAft>
                <a:spcPts val="0"/>
              </a:spcAft>
            </a:pPr>
            <a:r>
              <a:rPr lang="uk-UA" sz="1800" dirty="0">
                <a:effectLst/>
                <a:latin typeface="Microsoft Sans Serif" panose="020B0604020202020204" pitchFamily="34" charset="0"/>
                <a:ea typeface="Microsoft Sans Serif" panose="020B0604020202020204" pitchFamily="34" charset="0"/>
              </a:rPr>
              <a:t>У сучасному світі кількість викликів та загроз безпеці постійно зростає, розширюється</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їх географія, вони набувають нових нетрадиційних форм. Найбільш актуальні з них – тероризм,</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піратство,</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розповсюдження</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зброї</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масового</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ураження,</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релігійний</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екстремізм.</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Для</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ефективної</a:t>
            </a:r>
            <a:r>
              <a:rPr lang="uk-UA" sz="1800" spc="17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протидії</a:t>
            </a:r>
            <a:r>
              <a:rPr lang="uk-UA" sz="1800" spc="17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цим</a:t>
            </a:r>
            <a:r>
              <a:rPr lang="uk-UA" sz="1800" spc="17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загрозам</a:t>
            </a:r>
            <a:r>
              <a:rPr lang="uk-UA" sz="1800" spc="17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необхідні</a:t>
            </a:r>
            <a:r>
              <a:rPr lang="uk-UA" sz="1800" spc="17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об’єднані</a:t>
            </a:r>
            <a:r>
              <a:rPr lang="uk-UA" sz="1800" spc="17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зусилля</a:t>
            </a:r>
            <a:r>
              <a:rPr lang="uk-UA" sz="1800" spc="17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різних</a:t>
            </a:r>
            <a:r>
              <a:rPr lang="uk-UA" sz="1800" spc="17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держав,</a:t>
            </a:r>
            <a:r>
              <a:rPr lang="uk-UA" sz="1800" spc="17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зокрема</a:t>
            </a:r>
            <a:r>
              <a:rPr lang="uk-UA" sz="1800" spc="-2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і їхніх військових структур, тобто потрібне міжнародне військове співробітництво. Наша</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держава</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та</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її</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Збройні</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Сили</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також</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беруть</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активну</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участь</a:t>
            </a:r>
            <a:r>
              <a:rPr lang="uk-UA" sz="1800" spc="-2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у</a:t>
            </a:r>
            <a:r>
              <a:rPr lang="uk-UA" sz="1800" spc="-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ньому.</a:t>
            </a:r>
            <a:endParaRPr lang="ru-UA" sz="1800" dirty="0">
              <a:effectLst/>
              <a:latin typeface="Microsoft Sans Serif" panose="020B0604020202020204" pitchFamily="34" charset="0"/>
              <a:ea typeface="Microsoft Sans Serif" panose="020B0604020202020204" pitchFamily="34" charset="0"/>
            </a:endParaRPr>
          </a:p>
        </p:txBody>
      </p:sp>
      <p:sp>
        <p:nvSpPr>
          <p:cNvPr id="11" name="TextBox 10">
            <a:extLst>
              <a:ext uri="{FF2B5EF4-FFF2-40B4-BE49-F238E27FC236}">
                <a16:creationId xmlns:a16="http://schemas.microsoft.com/office/drawing/2014/main" id="{E00D4C26-EB8E-0CF0-48E5-E2615C91E02A}"/>
              </a:ext>
            </a:extLst>
          </p:cNvPr>
          <p:cNvSpPr txBox="1"/>
          <p:nvPr/>
        </p:nvSpPr>
        <p:spPr>
          <a:xfrm>
            <a:off x="489585" y="150911"/>
            <a:ext cx="8164830" cy="461665"/>
          </a:xfrm>
          <a:prstGeom prst="rect">
            <a:avLst/>
          </a:prstGeom>
          <a:noFill/>
        </p:spPr>
        <p:txBody>
          <a:bodyPr wrap="square">
            <a:spAutoFit/>
          </a:bodyPr>
          <a:lstStyle/>
          <a:p>
            <a:pPr lvl="0" algn="ctr"/>
            <a:r>
              <a:rPr lang="uk-UA" sz="2400" b="1" dirty="0">
                <a:solidFill>
                  <a:schemeClr val="bg1"/>
                </a:solidFill>
              </a:rPr>
              <a:t>СИСТЕМА СВІТОВОЇ КОЛЕКТИВНОЇ БЕЗПЕКИ</a:t>
            </a:r>
            <a:endParaRPr lang="ru-UA" sz="2400" dirty="0">
              <a:solidFill>
                <a:schemeClr val="bg1"/>
              </a:solidFill>
            </a:endParaRPr>
          </a:p>
        </p:txBody>
      </p:sp>
      <p:sp>
        <p:nvSpPr>
          <p:cNvPr id="5" name="Прямоугольник: скругленные углы 4">
            <a:extLst>
              <a:ext uri="{FF2B5EF4-FFF2-40B4-BE49-F238E27FC236}">
                <a16:creationId xmlns:a16="http://schemas.microsoft.com/office/drawing/2014/main" id="{D56C9A6B-C0A1-43D7-8FB8-A4732149423A}"/>
              </a:ext>
            </a:extLst>
          </p:cNvPr>
          <p:cNvSpPr/>
          <p:nvPr/>
        </p:nvSpPr>
        <p:spPr>
          <a:xfrm>
            <a:off x="511700" y="4102298"/>
            <a:ext cx="7794099" cy="2751891"/>
          </a:xfrm>
          <a:prstGeom prst="roundRect">
            <a:avLst/>
          </a:prstGeom>
          <a:solidFill>
            <a:srgbClr val="FF00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48310" indent="457200" algn="just">
              <a:lnSpc>
                <a:spcPct val="96000"/>
              </a:lnSpc>
              <a:spcBef>
                <a:spcPts val="275"/>
              </a:spcBef>
            </a:pPr>
            <a:r>
              <a:rPr lang="uk-UA" sz="2400" b="1" dirty="0">
                <a:solidFill>
                  <a:srgbClr val="FFFF00"/>
                </a:solidFill>
                <a:latin typeface="Microsoft Sans Serif" panose="020B0604020202020204" pitchFamily="34" charset="0"/>
                <a:ea typeface="Microsoft Sans Serif" panose="020B0604020202020204" pitchFamily="34" charset="0"/>
              </a:rPr>
              <a:t>Загалом </a:t>
            </a:r>
            <a:r>
              <a:rPr lang="uk-UA" sz="2400" b="1" dirty="0">
                <a:solidFill>
                  <a:srgbClr val="FFFF00"/>
                </a:solidFill>
                <a:latin typeface="Arial" panose="020B0604020202020204" pitchFamily="34" charset="0"/>
                <a:ea typeface="Microsoft Sans Serif" panose="020B0604020202020204" pitchFamily="34" charset="0"/>
                <a:cs typeface="Microsoft Sans Serif" panose="020B0604020202020204" pitchFamily="34" charset="0"/>
              </a:rPr>
              <a:t>міжнародне військове співробітництво України </a:t>
            </a:r>
            <a:r>
              <a:rPr lang="uk-UA" sz="2400" dirty="0">
                <a:latin typeface="Microsoft Sans Serif" panose="020B0604020202020204" pitchFamily="34" charset="0"/>
                <a:ea typeface="Microsoft Sans Serif" panose="020B0604020202020204" pitchFamily="34" charset="0"/>
              </a:rPr>
              <a:t>– це діяльність державних</a:t>
            </a:r>
            <a:r>
              <a:rPr lang="uk-UA" sz="2400" spc="5" dirty="0">
                <a:latin typeface="Microsoft Sans Serif" panose="020B0604020202020204" pitchFamily="34" charset="0"/>
                <a:ea typeface="Microsoft Sans Serif" panose="020B0604020202020204" pitchFamily="34" charset="0"/>
              </a:rPr>
              <a:t> </a:t>
            </a:r>
            <a:r>
              <a:rPr lang="uk-UA" sz="2400" dirty="0">
                <a:latin typeface="Microsoft Sans Serif" panose="020B0604020202020204" pitchFamily="34" charset="0"/>
                <a:ea typeface="Microsoft Sans Serif" panose="020B0604020202020204" pitchFamily="34" charset="0"/>
              </a:rPr>
              <a:t>органів України та її Збройних Сил, що спрямована на встановлення довготривалих і</a:t>
            </a:r>
            <a:r>
              <a:rPr lang="uk-UA" sz="2400" spc="5" dirty="0">
                <a:latin typeface="Microsoft Sans Serif" panose="020B0604020202020204" pitchFamily="34" charset="0"/>
                <a:ea typeface="Microsoft Sans Serif" panose="020B0604020202020204" pitchFamily="34" charset="0"/>
              </a:rPr>
              <a:t> </a:t>
            </a:r>
            <a:r>
              <a:rPr lang="uk-UA" sz="2400" dirty="0">
                <a:latin typeface="Microsoft Sans Serif" panose="020B0604020202020204" pitchFamily="34" charset="0"/>
                <a:ea typeface="Microsoft Sans Serif" panose="020B0604020202020204" pitchFamily="34" charset="0"/>
              </a:rPr>
              <a:t>стійких </a:t>
            </a:r>
            <a:r>
              <a:rPr lang="uk-UA" sz="2400" dirty="0" err="1">
                <a:latin typeface="Microsoft Sans Serif" panose="020B0604020202020204" pitchFamily="34" charset="0"/>
                <a:ea typeface="Microsoft Sans Serif" panose="020B0604020202020204" pitchFamily="34" charset="0"/>
              </a:rPr>
              <a:t>зв’язків</a:t>
            </a:r>
            <a:r>
              <a:rPr lang="uk-UA" sz="2400" dirty="0">
                <a:latin typeface="Microsoft Sans Serif" panose="020B0604020202020204" pitchFamily="34" charset="0"/>
                <a:ea typeface="Microsoft Sans Serif" panose="020B0604020202020204" pitchFamily="34" charset="0"/>
              </a:rPr>
              <a:t> з відповідними військовими структурами інших держав та міжнародних</a:t>
            </a:r>
            <a:r>
              <a:rPr lang="uk-UA" sz="2400" spc="5" dirty="0">
                <a:latin typeface="Microsoft Sans Serif" panose="020B0604020202020204" pitchFamily="34" charset="0"/>
                <a:ea typeface="Microsoft Sans Serif" panose="020B0604020202020204" pitchFamily="34" charset="0"/>
              </a:rPr>
              <a:t> </a:t>
            </a:r>
            <a:r>
              <a:rPr lang="uk-UA" sz="2400" dirty="0">
                <a:latin typeface="Microsoft Sans Serif" panose="020B0604020202020204" pitchFamily="34" charset="0"/>
                <a:ea typeface="Microsoft Sans Serif" panose="020B0604020202020204" pitchFamily="34" charset="0"/>
              </a:rPr>
              <a:t>організацій</a:t>
            </a:r>
            <a:r>
              <a:rPr lang="uk-UA" dirty="0">
                <a:latin typeface="Microsoft Sans Serif" panose="020B0604020202020204" pitchFamily="34" charset="0"/>
                <a:ea typeface="Microsoft Sans Serif" panose="020B0604020202020204" pitchFamily="34" charset="0"/>
              </a:rPr>
              <a:t>. </a:t>
            </a:r>
            <a:endParaRPr lang="ru-UA" sz="1800" dirty="0">
              <a:effectLst/>
              <a:latin typeface="Microsoft Sans Serif" panose="020B0604020202020204" pitchFamily="34" charset="0"/>
              <a:ea typeface="Microsoft Sans Serif" panose="020B0604020202020204" pitchFamily="34" charset="0"/>
            </a:endParaRPr>
          </a:p>
        </p:txBody>
      </p:sp>
      <p:pic>
        <p:nvPicPr>
          <p:cNvPr id="6" name="Рисунок 5">
            <a:extLst>
              <a:ext uri="{FF2B5EF4-FFF2-40B4-BE49-F238E27FC236}">
                <a16:creationId xmlns:a16="http://schemas.microsoft.com/office/drawing/2014/main" id="{10BA54E0-017B-5673-A74B-6BDBE0309063}"/>
              </a:ext>
            </a:extLst>
          </p:cNvPr>
          <p:cNvPicPr>
            <a:picLocks noChangeAspect="1"/>
          </p:cNvPicPr>
          <p:nvPr/>
        </p:nvPicPr>
        <p:blipFill>
          <a:blip r:embed="rId4"/>
          <a:stretch>
            <a:fillRect/>
          </a:stretch>
        </p:blipFill>
        <p:spPr>
          <a:xfrm flipH="1">
            <a:off x="-152400" y="4876800"/>
            <a:ext cx="538617" cy="2909887"/>
          </a:xfrm>
          <a:prstGeom prst="rect">
            <a:avLst/>
          </a:prstGeom>
        </p:spPr>
      </p:pic>
      <p:pic>
        <p:nvPicPr>
          <p:cNvPr id="7" name="Рисунок 6">
            <a:extLst>
              <a:ext uri="{FF2B5EF4-FFF2-40B4-BE49-F238E27FC236}">
                <a16:creationId xmlns:a16="http://schemas.microsoft.com/office/drawing/2014/main" id="{C42290FD-DEA8-EDB0-FE4F-6D65CB8CFF25}"/>
              </a:ext>
            </a:extLst>
          </p:cNvPr>
          <p:cNvPicPr>
            <a:picLocks noChangeAspect="1"/>
          </p:cNvPicPr>
          <p:nvPr/>
        </p:nvPicPr>
        <p:blipFill>
          <a:blip r:embed="rId5"/>
          <a:stretch>
            <a:fillRect/>
          </a:stretch>
        </p:blipFill>
        <p:spPr>
          <a:xfrm>
            <a:off x="7651072" y="1219330"/>
            <a:ext cx="1347788" cy="1079304"/>
          </a:xfrm>
          <a:prstGeom prst="rect">
            <a:avLst/>
          </a:prstGeom>
        </p:spPr>
      </p:pic>
      <p:pic>
        <p:nvPicPr>
          <p:cNvPr id="8" name="Рисунок 7">
            <a:extLst>
              <a:ext uri="{FF2B5EF4-FFF2-40B4-BE49-F238E27FC236}">
                <a16:creationId xmlns:a16="http://schemas.microsoft.com/office/drawing/2014/main" id="{3D1BFA62-79FB-FBA8-901B-2C5CF4638CF8}"/>
              </a:ext>
            </a:extLst>
          </p:cNvPr>
          <p:cNvPicPr>
            <a:picLocks noChangeAspect="1"/>
          </p:cNvPicPr>
          <p:nvPr/>
        </p:nvPicPr>
        <p:blipFill>
          <a:blip r:embed="rId6"/>
          <a:stretch>
            <a:fillRect/>
          </a:stretch>
        </p:blipFill>
        <p:spPr>
          <a:xfrm>
            <a:off x="7651072" y="2687179"/>
            <a:ext cx="1482195" cy="929740"/>
          </a:xfrm>
          <a:prstGeom prst="ellipse">
            <a:avLst/>
          </a:prstGeom>
          <a:ln>
            <a:noFill/>
          </a:ln>
          <a:effectLst>
            <a:softEdge rad="112500"/>
          </a:effectLst>
        </p:spPr>
      </p:pic>
    </p:spTree>
    <p:extLst>
      <p:ext uri="{BB962C8B-B14F-4D97-AF65-F5344CB8AC3E}">
        <p14:creationId xmlns:p14="http://schemas.microsoft.com/office/powerpoint/2010/main" val="286655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3810"/>
            <a:ext cx="9143245" cy="1672590"/>
          </a:xfrm>
          <a:prstGeom prst="rect">
            <a:avLst/>
          </a:prstGeom>
        </p:spPr>
      </p:pic>
      <p:sp>
        <p:nvSpPr>
          <p:cNvPr id="11" name="TextBox 10">
            <a:extLst>
              <a:ext uri="{FF2B5EF4-FFF2-40B4-BE49-F238E27FC236}">
                <a16:creationId xmlns:a16="http://schemas.microsoft.com/office/drawing/2014/main" id="{E00D4C26-EB8E-0CF0-48E5-E2615C91E02A}"/>
              </a:ext>
            </a:extLst>
          </p:cNvPr>
          <p:cNvSpPr txBox="1"/>
          <p:nvPr/>
        </p:nvSpPr>
        <p:spPr>
          <a:xfrm>
            <a:off x="489585" y="150911"/>
            <a:ext cx="8164830" cy="830997"/>
          </a:xfrm>
          <a:prstGeom prst="rect">
            <a:avLst/>
          </a:prstGeom>
          <a:noFill/>
        </p:spPr>
        <p:txBody>
          <a:bodyPr wrap="square">
            <a:spAutoFit/>
          </a:bodyPr>
          <a:lstStyle/>
          <a:p>
            <a:pPr lvl="0" algn="ctr"/>
            <a:r>
              <a:rPr lang="ru-RU" sz="2400" b="1" dirty="0">
                <a:solidFill>
                  <a:schemeClr val="bg1"/>
                </a:solidFill>
                <a:latin typeface="Microsoft Sans Serif" panose="020B0604020202020204" pitchFamily="34" charset="0"/>
                <a:ea typeface="Microsoft Sans Serif" panose="020B0604020202020204" pitchFamily="34" charset="0"/>
              </a:rPr>
              <a:t>МЕТОЮ МІЖНАРОДНОГО ВІЙСЬКОВОГО СПІВРОБІТНИЦТВА УКРАЇНИ Є</a:t>
            </a:r>
            <a:r>
              <a:rPr lang="ru-RU" sz="2400" dirty="0">
                <a:solidFill>
                  <a:schemeClr val="bg1"/>
                </a:solidFill>
                <a:latin typeface="Microsoft Sans Serif" panose="020B0604020202020204" pitchFamily="34" charset="0"/>
                <a:ea typeface="Microsoft Sans Serif" panose="020B0604020202020204" pitchFamily="34" charset="0"/>
              </a:rPr>
              <a:t>:</a:t>
            </a:r>
            <a:endParaRPr lang="ru-UA" sz="2400" dirty="0">
              <a:solidFill>
                <a:schemeClr val="bg1"/>
              </a:solidFill>
            </a:endParaRPr>
          </a:p>
        </p:txBody>
      </p:sp>
      <p:graphicFrame>
        <p:nvGraphicFramePr>
          <p:cNvPr id="8" name="Схема 7">
            <a:extLst>
              <a:ext uri="{FF2B5EF4-FFF2-40B4-BE49-F238E27FC236}">
                <a16:creationId xmlns:a16="http://schemas.microsoft.com/office/drawing/2014/main" id="{9CA5E714-D7FF-8E74-B1B8-FB9ECCC81FF5}"/>
              </a:ext>
            </a:extLst>
          </p:cNvPr>
          <p:cNvGraphicFramePr/>
          <p:nvPr>
            <p:extLst>
              <p:ext uri="{D42A27DB-BD31-4B8C-83A1-F6EECF244321}">
                <p14:modId xmlns:p14="http://schemas.microsoft.com/office/powerpoint/2010/main" val="3949713375"/>
              </p:ext>
            </p:extLst>
          </p:nvPr>
        </p:nvGraphicFramePr>
        <p:xfrm>
          <a:off x="184785" y="1229366"/>
          <a:ext cx="8774430" cy="5575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007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3810"/>
            <a:ext cx="9143245" cy="1672590"/>
          </a:xfrm>
          <a:prstGeom prst="rect">
            <a:avLst/>
          </a:prstGeom>
        </p:spPr>
      </p:pic>
      <p:sp>
        <p:nvSpPr>
          <p:cNvPr id="11" name="TextBox 10">
            <a:extLst>
              <a:ext uri="{FF2B5EF4-FFF2-40B4-BE49-F238E27FC236}">
                <a16:creationId xmlns:a16="http://schemas.microsoft.com/office/drawing/2014/main" id="{E00D4C26-EB8E-0CF0-48E5-E2615C91E02A}"/>
              </a:ext>
            </a:extLst>
          </p:cNvPr>
          <p:cNvSpPr txBox="1"/>
          <p:nvPr/>
        </p:nvSpPr>
        <p:spPr>
          <a:xfrm>
            <a:off x="489585" y="150911"/>
            <a:ext cx="8164830" cy="830997"/>
          </a:xfrm>
          <a:prstGeom prst="rect">
            <a:avLst/>
          </a:prstGeom>
          <a:noFill/>
        </p:spPr>
        <p:txBody>
          <a:bodyPr wrap="square">
            <a:spAutoFit/>
          </a:bodyPr>
          <a:lstStyle/>
          <a:p>
            <a:pPr lvl="0" algn="ctr"/>
            <a:r>
              <a:rPr lang="uk-UA" sz="2400" b="1" dirty="0">
                <a:solidFill>
                  <a:schemeClr val="bg1"/>
                </a:solidFill>
              </a:rPr>
              <a:t>ВІЙСЬКОВО-ПАТРІОТИЧНЕ ВИХОВАННЯ – СКЛАДОВА ПАТРІОТИЧНОГО ВИХОВАННЯ МОЛОДІ</a:t>
            </a:r>
            <a:endParaRPr lang="ru-UA" sz="2400" dirty="0">
              <a:solidFill>
                <a:schemeClr val="bg1"/>
              </a:solidFill>
            </a:endParaRPr>
          </a:p>
        </p:txBody>
      </p:sp>
      <p:grpSp>
        <p:nvGrpSpPr>
          <p:cNvPr id="17" name="Группа 16">
            <a:extLst>
              <a:ext uri="{FF2B5EF4-FFF2-40B4-BE49-F238E27FC236}">
                <a16:creationId xmlns:a16="http://schemas.microsoft.com/office/drawing/2014/main" id="{31D3B104-6F33-E533-1302-456DA50692E2}"/>
              </a:ext>
            </a:extLst>
          </p:cNvPr>
          <p:cNvGrpSpPr/>
          <p:nvPr/>
        </p:nvGrpSpPr>
        <p:grpSpPr>
          <a:xfrm>
            <a:off x="489585" y="1135798"/>
            <a:ext cx="8533645" cy="4731602"/>
            <a:chOff x="305177" y="1062714"/>
            <a:chExt cx="8533645" cy="3199522"/>
          </a:xfrm>
        </p:grpSpPr>
        <p:sp>
          <p:nvSpPr>
            <p:cNvPr id="9" name="Прямоугольник: скругленные углы 8">
              <a:extLst>
                <a:ext uri="{FF2B5EF4-FFF2-40B4-BE49-F238E27FC236}">
                  <a16:creationId xmlns:a16="http://schemas.microsoft.com/office/drawing/2014/main" id="{514E5D9F-5A6B-B7A7-CDE4-51FCC7BB4AF5}"/>
                </a:ext>
              </a:extLst>
            </p:cNvPr>
            <p:cNvSpPr/>
            <p:nvPr/>
          </p:nvSpPr>
          <p:spPr>
            <a:xfrm>
              <a:off x="305177" y="1062714"/>
              <a:ext cx="8533645" cy="1289797"/>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3390" indent="363538" algn="just">
                <a:spcAft>
                  <a:spcPts val="0"/>
                </a:spcAft>
              </a:pPr>
              <a:r>
                <a:rPr lang="ru-RU" sz="2400" dirty="0">
                  <a:effectLst/>
                  <a:latin typeface="Microsoft Sans Serif" panose="020B0604020202020204" pitchFamily="34" charset="0"/>
                  <a:ea typeface="Microsoft Sans Serif" panose="020B0604020202020204" pitchFamily="34" charset="0"/>
                </a:rPr>
                <a:t>На </a:t>
              </a:r>
              <a:r>
                <a:rPr lang="uk-UA" sz="2400" dirty="0">
                  <a:effectLst/>
                  <a:latin typeface="Microsoft Sans Serif" panose="020B0604020202020204" pitchFamily="34" charset="0"/>
                  <a:ea typeface="Microsoft Sans Serif" panose="020B0604020202020204" pitchFamily="34" charset="0"/>
                </a:rPr>
                <a:t>схемі зображено основні напрями міжнародного військового співробітництва України</a:t>
              </a:r>
              <a:r>
                <a:rPr lang="ru-RU" sz="2400" dirty="0">
                  <a:effectLst/>
                  <a:latin typeface="Microsoft Sans Serif" panose="020B0604020202020204" pitchFamily="34" charset="0"/>
                  <a:ea typeface="Microsoft Sans Serif" panose="020B0604020202020204" pitchFamily="34" charset="0"/>
                </a:rPr>
                <a:t>. </a:t>
              </a:r>
              <a:r>
                <a:rPr lang="uk-UA" sz="2400" dirty="0">
                  <a:effectLst/>
                  <a:latin typeface="Microsoft Sans Serif" panose="020B0604020202020204" pitchFamily="34" charset="0"/>
                  <a:ea typeface="Microsoft Sans Serif" panose="020B0604020202020204" pitchFamily="34" charset="0"/>
                </a:rPr>
                <a:t>Це співробітництво може здійснюватися </a:t>
              </a:r>
              <a:r>
                <a:rPr lang="ru-RU" sz="2400" dirty="0">
                  <a:effectLst/>
                  <a:latin typeface="Microsoft Sans Serif" panose="020B0604020202020204" pitchFamily="34" charset="0"/>
                  <a:ea typeface="Microsoft Sans Serif" panose="020B0604020202020204" pitchFamily="34" charset="0"/>
                </a:rPr>
                <a:t>і за</a:t>
              </a:r>
              <a:r>
                <a:rPr lang="en-US" sz="2400" dirty="0">
                  <a:effectLst/>
                  <a:latin typeface="Microsoft Sans Serif" panose="020B0604020202020204" pitchFamily="34" charset="0"/>
                  <a:ea typeface="Microsoft Sans Serif" panose="020B0604020202020204" pitchFamily="34" charset="0"/>
                </a:rPr>
                <a:t> </a:t>
              </a:r>
              <a:r>
                <a:rPr lang="uk-UA" sz="2400" dirty="0">
                  <a:effectLst/>
                  <a:latin typeface="Microsoft Sans Serif" panose="020B0604020202020204" pitchFamily="34" charset="0"/>
                  <a:ea typeface="Microsoft Sans Serif" panose="020B0604020202020204" pitchFamily="34" charset="0"/>
                </a:rPr>
                <a:t>іншими напрямами</a:t>
              </a:r>
              <a:r>
                <a:rPr lang="ru-RU" sz="2400" dirty="0">
                  <a:effectLst/>
                  <a:latin typeface="Microsoft Sans Serif" panose="020B0604020202020204" pitchFamily="34" charset="0"/>
                  <a:ea typeface="Microsoft Sans Serif" panose="020B0604020202020204" pitchFamily="34" charset="0"/>
                </a:rPr>
                <a:t>, </a:t>
              </a:r>
              <a:r>
                <a:rPr lang="uk-UA" sz="2400" dirty="0">
                  <a:effectLst/>
                  <a:latin typeface="Microsoft Sans Serif" panose="020B0604020202020204" pitchFamily="34" charset="0"/>
                  <a:ea typeface="Microsoft Sans Serif" panose="020B0604020202020204" pitchFamily="34" charset="0"/>
                </a:rPr>
                <a:t>наприклад, воєнно-науковим, воєнно-економічним</a:t>
              </a:r>
              <a:r>
                <a:rPr lang="ru-RU" sz="2400" dirty="0">
                  <a:effectLst/>
                  <a:latin typeface="Microsoft Sans Serif" panose="020B0604020202020204" pitchFamily="34" charset="0"/>
                  <a:ea typeface="Microsoft Sans Serif" panose="020B0604020202020204" pitchFamily="34" charset="0"/>
                </a:rPr>
                <a:t>, </a:t>
              </a:r>
              <a:r>
                <a:rPr lang="uk-UA" sz="2400" dirty="0">
                  <a:effectLst/>
                  <a:latin typeface="Microsoft Sans Serif" panose="020B0604020202020204" pitchFamily="34" charset="0"/>
                  <a:ea typeface="Microsoft Sans Serif" panose="020B0604020202020204" pitchFamily="34" charset="0"/>
                </a:rPr>
                <a:t>екологічним</a:t>
              </a:r>
              <a:r>
                <a:rPr lang="ru-RU" sz="2400" dirty="0">
                  <a:effectLst/>
                  <a:latin typeface="Microsoft Sans Serif" panose="020B0604020202020204" pitchFamily="34" charset="0"/>
                  <a:ea typeface="Microsoft Sans Serif" panose="020B0604020202020204" pitchFamily="34" charset="0"/>
                </a:rPr>
                <a:t> </a:t>
              </a:r>
              <a:r>
                <a:rPr lang="uk-UA" sz="2400" dirty="0">
                  <a:effectLst/>
                  <a:latin typeface="Microsoft Sans Serif" panose="020B0604020202020204" pitchFamily="34" charset="0"/>
                  <a:ea typeface="Microsoft Sans Serif" panose="020B0604020202020204" pitchFamily="34" charset="0"/>
                </a:rPr>
                <a:t>тощо</a:t>
              </a:r>
              <a:r>
                <a:rPr lang="ru-RU" sz="2400" dirty="0">
                  <a:effectLst/>
                  <a:latin typeface="Microsoft Sans Serif" panose="020B0604020202020204" pitchFamily="34" charset="0"/>
                  <a:ea typeface="Microsoft Sans Serif" panose="020B0604020202020204" pitchFamily="34" charset="0"/>
                </a:rPr>
                <a:t>.</a:t>
              </a:r>
            </a:p>
          </p:txBody>
        </p:sp>
        <p:sp>
          <p:nvSpPr>
            <p:cNvPr id="14" name="Стрелка: изогнутая 13">
              <a:extLst>
                <a:ext uri="{FF2B5EF4-FFF2-40B4-BE49-F238E27FC236}">
                  <a16:creationId xmlns:a16="http://schemas.microsoft.com/office/drawing/2014/main" id="{A4803A89-E184-2AA8-A192-040793A4515C}"/>
                </a:ext>
              </a:extLst>
            </p:cNvPr>
            <p:cNvSpPr/>
            <p:nvPr/>
          </p:nvSpPr>
          <p:spPr>
            <a:xfrm rot="16200000" flipH="1">
              <a:off x="4621937" y="2697990"/>
              <a:ext cx="883058" cy="1287731"/>
            </a:xfrm>
            <a:prstGeom prst="bentArrow">
              <a:avLst>
                <a:gd name="adj1" fmla="val 24071"/>
                <a:gd name="adj2" fmla="val 25317"/>
                <a:gd name="adj3" fmla="val 25000"/>
                <a:gd name="adj4" fmla="val 4375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UA">
                <a:solidFill>
                  <a:schemeClr val="tx1"/>
                </a:solidFill>
              </a:endParaRPr>
            </a:p>
          </p:txBody>
        </p:sp>
        <p:sp>
          <p:nvSpPr>
            <p:cNvPr id="2" name="Прямоугольник: скругленные углы 1">
              <a:extLst>
                <a:ext uri="{FF2B5EF4-FFF2-40B4-BE49-F238E27FC236}">
                  <a16:creationId xmlns:a16="http://schemas.microsoft.com/office/drawing/2014/main" id="{5D26527B-32B4-1F84-2A95-268E93AE974F}"/>
                </a:ext>
              </a:extLst>
            </p:cNvPr>
            <p:cNvSpPr/>
            <p:nvPr/>
          </p:nvSpPr>
          <p:spPr>
            <a:xfrm>
              <a:off x="2750869" y="2559459"/>
              <a:ext cx="3886200" cy="887126"/>
            </a:xfrm>
            <a:prstGeom prst="roundRect">
              <a:avLst>
                <a:gd name="adj" fmla="val 36667"/>
              </a:avLst>
            </a:prstGeom>
          </p:spPr>
          <p:style>
            <a:lnRef idx="3">
              <a:schemeClr val="lt1"/>
            </a:lnRef>
            <a:fillRef idx="1">
              <a:schemeClr val="accent2"/>
            </a:fillRef>
            <a:effectRef idx="1">
              <a:schemeClr val="accent2"/>
            </a:effectRef>
            <a:fontRef idx="minor">
              <a:schemeClr val="lt1"/>
            </a:fontRef>
          </p:style>
          <p:txBody>
            <a:bodyPr rtlCol="0" anchor="ctr"/>
            <a:lstStyle/>
            <a:p>
              <a:pPr indent="127635" algn="ctr">
                <a:lnSpc>
                  <a:spcPct val="92000"/>
                </a:lnSpc>
                <a:spcBef>
                  <a:spcPts val="40"/>
                </a:spcBef>
              </a:pPr>
              <a:r>
                <a:rPr lang="uk-UA" sz="1800" dirty="0">
                  <a:effectLst/>
                  <a:latin typeface="Microsoft Sans Serif" panose="020B0604020202020204" pitchFamily="34" charset="0"/>
                  <a:ea typeface="Microsoft Sans Serif" panose="020B0604020202020204" pitchFamily="34" charset="0"/>
                </a:rPr>
                <a:t>Основні</a:t>
              </a:r>
              <a:r>
                <a:rPr lang="uk-UA" sz="1800" spc="4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напрями</a:t>
              </a:r>
              <a:r>
                <a:rPr lang="uk-UA" sz="1800" spc="4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міжнародного</a:t>
              </a:r>
              <a:r>
                <a:rPr lang="uk-UA" sz="1800" spc="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військового</a:t>
              </a:r>
              <a:r>
                <a:rPr lang="uk-UA" sz="1800" spc="130"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співробітництва</a:t>
              </a:r>
              <a:r>
                <a:rPr lang="uk-UA" sz="1800" spc="135" dirty="0">
                  <a:effectLst/>
                  <a:latin typeface="Microsoft Sans Serif" panose="020B0604020202020204" pitchFamily="34" charset="0"/>
                  <a:ea typeface="Microsoft Sans Serif" panose="020B0604020202020204" pitchFamily="34" charset="0"/>
                </a:rPr>
                <a:t> </a:t>
              </a:r>
              <a:r>
                <a:rPr lang="uk-UA" sz="1800" dirty="0">
                  <a:effectLst/>
                  <a:latin typeface="Microsoft Sans Serif" panose="020B0604020202020204" pitchFamily="34" charset="0"/>
                  <a:ea typeface="Microsoft Sans Serif" panose="020B0604020202020204" pitchFamily="34" charset="0"/>
                </a:rPr>
                <a:t>України</a:t>
              </a:r>
              <a:endParaRPr lang="ru-UA" sz="1800" dirty="0">
                <a:effectLst/>
                <a:latin typeface="Microsoft Sans Serif" panose="020B0604020202020204" pitchFamily="34" charset="0"/>
                <a:ea typeface="Microsoft Sans Serif" panose="020B0604020202020204" pitchFamily="34" charset="0"/>
              </a:endParaRPr>
            </a:p>
          </p:txBody>
        </p:sp>
        <p:sp>
          <p:nvSpPr>
            <p:cNvPr id="4" name="Прямоугольник: скругленные углы 3">
              <a:extLst>
                <a:ext uri="{FF2B5EF4-FFF2-40B4-BE49-F238E27FC236}">
                  <a16:creationId xmlns:a16="http://schemas.microsoft.com/office/drawing/2014/main" id="{F6FA4D65-6F48-3ED2-0230-618E64DE031F}"/>
                </a:ext>
              </a:extLst>
            </p:cNvPr>
            <p:cNvSpPr/>
            <p:nvPr/>
          </p:nvSpPr>
          <p:spPr>
            <a:xfrm>
              <a:off x="473808" y="3712148"/>
              <a:ext cx="2457499" cy="478852"/>
            </a:xfrm>
            <a:prstGeom prst="roundRect">
              <a:avLst>
                <a:gd name="adj" fmla="val 22821"/>
              </a:avLst>
            </a:prstGeom>
          </p:spPr>
          <p:style>
            <a:lnRef idx="0">
              <a:schemeClr val="accent5"/>
            </a:lnRef>
            <a:fillRef idx="3">
              <a:schemeClr val="accent5"/>
            </a:fillRef>
            <a:effectRef idx="3">
              <a:schemeClr val="accent5"/>
            </a:effectRef>
            <a:fontRef idx="minor">
              <a:schemeClr val="lt1"/>
            </a:fontRef>
          </p:style>
          <p:txBody>
            <a:bodyPr rtlCol="0" anchor="ctr"/>
            <a:lstStyle/>
            <a:p>
              <a:pPr>
                <a:lnSpc>
                  <a:spcPts val="1005"/>
                </a:lnSpc>
              </a:pPr>
              <a:r>
                <a:rPr lang="uk-UA" sz="1800" dirty="0">
                  <a:solidFill>
                    <a:sysClr val="windowText" lastClr="000000"/>
                  </a:solidFill>
                  <a:effectLst/>
                  <a:latin typeface="Microsoft Sans Serif" panose="020B0604020202020204" pitchFamily="34" charset="0"/>
                  <a:ea typeface="Microsoft Sans Serif" panose="020B0604020202020204" pitchFamily="34" charset="0"/>
                </a:rPr>
                <a:t>Воєнно-політичний</a:t>
              </a:r>
              <a:endParaRPr lang="ru-UA" sz="1800" dirty="0">
                <a:solidFill>
                  <a:sysClr val="windowText" lastClr="000000"/>
                </a:solidFill>
                <a:effectLst/>
                <a:latin typeface="Microsoft Sans Serif" panose="020B0604020202020204" pitchFamily="34" charset="0"/>
                <a:ea typeface="Microsoft Sans Serif" panose="020B0604020202020204" pitchFamily="34" charset="0"/>
              </a:endParaRPr>
            </a:p>
          </p:txBody>
        </p:sp>
        <p:sp>
          <p:nvSpPr>
            <p:cNvPr id="5" name="Прямоугольник: скругленные углы 4">
              <a:extLst>
                <a:ext uri="{FF2B5EF4-FFF2-40B4-BE49-F238E27FC236}">
                  <a16:creationId xmlns:a16="http://schemas.microsoft.com/office/drawing/2014/main" id="{E2772527-4CE9-4D30-BE95-4C3F4A12E394}"/>
                </a:ext>
              </a:extLst>
            </p:cNvPr>
            <p:cNvSpPr/>
            <p:nvPr/>
          </p:nvSpPr>
          <p:spPr>
            <a:xfrm>
              <a:off x="3343249" y="3783384"/>
              <a:ext cx="2457499" cy="478852"/>
            </a:xfrm>
            <a:prstGeom prst="roundRect">
              <a:avLst>
                <a:gd name="adj" fmla="val 22821"/>
              </a:avLst>
            </a:prstGeom>
          </p:spPr>
          <p:style>
            <a:lnRef idx="0">
              <a:schemeClr val="accent4"/>
            </a:lnRef>
            <a:fillRef idx="3">
              <a:schemeClr val="accent4"/>
            </a:fillRef>
            <a:effectRef idx="3">
              <a:schemeClr val="accent4"/>
            </a:effectRef>
            <a:fontRef idx="minor">
              <a:schemeClr val="lt1"/>
            </a:fontRef>
          </p:style>
          <p:txBody>
            <a:bodyPr rtlCol="0" anchor="ctr"/>
            <a:lstStyle/>
            <a:p>
              <a:pPr algn="ctr">
                <a:lnSpc>
                  <a:spcPts val="1005"/>
                </a:lnSpc>
              </a:pPr>
              <a:endParaRPr lang="en-US" sz="1800" dirty="0">
                <a:effectLst/>
                <a:latin typeface="Microsoft Sans Serif" panose="020B0604020202020204" pitchFamily="34" charset="0"/>
                <a:ea typeface="Microsoft Sans Serif" panose="020B0604020202020204" pitchFamily="34" charset="0"/>
              </a:endParaRPr>
            </a:p>
            <a:p>
              <a:pPr algn="ctr">
                <a:lnSpc>
                  <a:spcPts val="1005"/>
                </a:lnSpc>
              </a:pPr>
              <a:r>
                <a:rPr lang="uk-UA" sz="1800" dirty="0">
                  <a:solidFill>
                    <a:sysClr val="windowText" lastClr="000000"/>
                  </a:solidFill>
                  <a:effectLst/>
                  <a:latin typeface="Microsoft Sans Serif" panose="020B0604020202020204" pitchFamily="34" charset="0"/>
                  <a:ea typeface="Microsoft Sans Serif" panose="020B0604020202020204" pitchFamily="34" charset="0"/>
                </a:rPr>
                <a:t>Військовий</a:t>
              </a:r>
              <a:endParaRPr lang="ru-UA" sz="1800" dirty="0">
                <a:solidFill>
                  <a:sysClr val="windowText" lastClr="000000"/>
                </a:solidFill>
                <a:effectLst/>
                <a:latin typeface="Microsoft Sans Serif" panose="020B0604020202020204" pitchFamily="34" charset="0"/>
                <a:ea typeface="Microsoft Sans Serif" panose="020B0604020202020204" pitchFamily="34" charset="0"/>
              </a:endParaRPr>
            </a:p>
            <a:p>
              <a:pPr>
                <a:lnSpc>
                  <a:spcPts val="1005"/>
                </a:lnSpc>
              </a:pPr>
              <a:endParaRPr lang="ru-UA" sz="1800" dirty="0">
                <a:effectLst/>
                <a:latin typeface="Microsoft Sans Serif" panose="020B0604020202020204" pitchFamily="34" charset="0"/>
                <a:ea typeface="Microsoft Sans Serif" panose="020B0604020202020204" pitchFamily="34" charset="0"/>
              </a:endParaRPr>
            </a:p>
          </p:txBody>
        </p:sp>
        <p:sp>
          <p:nvSpPr>
            <p:cNvPr id="7" name="Прямоугольник: скругленные углы 6">
              <a:extLst>
                <a:ext uri="{FF2B5EF4-FFF2-40B4-BE49-F238E27FC236}">
                  <a16:creationId xmlns:a16="http://schemas.microsoft.com/office/drawing/2014/main" id="{B331DE45-8631-FC0F-56AD-8BA4CFC2EECE}"/>
                </a:ext>
              </a:extLst>
            </p:cNvPr>
            <p:cNvSpPr/>
            <p:nvPr/>
          </p:nvSpPr>
          <p:spPr>
            <a:xfrm>
              <a:off x="6212693" y="3712148"/>
              <a:ext cx="2457499" cy="478852"/>
            </a:xfrm>
            <a:prstGeom prst="roundRect">
              <a:avLst>
                <a:gd name="adj" fmla="val 2282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lnSpc>
                  <a:spcPts val="1005"/>
                </a:lnSpc>
              </a:pPr>
              <a:r>
                <a:rPr lang="uk-UA" sz="1800" dirty="0">
                  <a:solidFill>
                    <a:sysClr val="windowText" lastClr="000000"/>
                  </a:solidFill>
                  <a:effectLst/>
                  <a:latin typeface="Microsoft Sans Serif" panose="020B0604020202020204" pitchFamily="34" charset="0"/>
                  <a:ea typeface="Microsoft Sans Serif" panose="020B0604020202020204" pitchFamily="34" charset="0"/>
                </a:rPr>
                <a:t>Військово-технічний</a:t>
              </a:r>
              <a:endParaRPr lang="ru-UA" sz="1800" dirty="0">
                <a:solidFill>
                  <a:sysClr val="windowText" lastClr="000000"/>
                </a:solidFill>
                <a:effectLst/>
                <a:latin typeface="Microsoft Sans Serif" panose="020B0604020202020204" pitchFamily="34" charset="0"/>
                <a:ea typeface="Microsoft Sans Serif" panose="020B0604020202020204" pitchFamily="34" charset="0"/>
              </a:endParaRPr>
            </a:p>
          </p:txBody>
        </p:sp>
        <p:sp>
          <p:nvSpPr>
            <p:cNvPr id="12" name="Стрелка: изогнутая 11">
              <a:extLst>
                <a:ext uri="{FF2B5EF4-FFF2-40B4-BE49-F238E27FC236}">
                  <a16:creationId xmlns:a16="http://schemas.microsoft.com/office/drawing/2014/main" id="{0659387B-6127-8222-BA61-E5974F1C5487}"/>
                </a:ext>
              </a:extLst>
            </p:cNvPr>
            <p:cNvSpPr/>
            <p:nvPr/>
          </p:nvSpPr>
          <p:spPr>
            <a:xfrm rot="5400000">
              <a:off x="6839405" y="2626753"/>
              <a:ext cx="883058" cy="1287731"/>
            </a:xfrm>
            <a:prstGeom prst="bentArrow">
              <a:avLst>
                <a:gd name="adj1" fmla="val 24071"/>
                <a:gd name="adj2" fmla="val 25317"/>
                <a:gd name="adj3" fmla="val 25000"/>
                <a:gd name="adj4" fmla="val 4375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UA">
                <a:solidFill>
                  <a:schemeClr val="tx1"/>
                </a:solidFill>
              </a:endParaRPr>
            </a:p>
          </p:txBody>
        </p:sp>
        <p:sp>
          <p:nvSpPr>
            <p:cNvPr id="13" name="Стрелка: изогнутая 12">
              <a:extLst>
                <a:ext uri="{FF2B5EF4-FFF2-40B4-BE49-F238E27FC236}">
                  <a16:creationId xmlns:a16="http://schemas.microsoft.com/office/drawing/2014/main" id="{2BA333E7-06A7-F2A9-EC7E-C289F0A20F51}"/>
                </a:ext>
              </a:extLst>
            </p:cNvPr>
            <p:cNvSpPr/>
            <p:nvPr/>
          </p:nvSpPr>
          <p:spPr>
            <a:xfrm rot="16200000" flipH="1">
              <a:off x="1665475" y="2614791"/>
              <a:ext cx="883058" cy="1287731"/>
            </a:xfrm>
            <a:prstGeom prst="bentArrow">
              <a:avLst>
                <a:gd name="adj1" fmla="val 24071"/>
                <a:gd name="adj2" fmla="val 25317"/>
                <a:gd name="adj3" fmla="val 25000"/>
                <a:gd name="adj4" fmla="val 4375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UA">
                <a:solidFill>
                  <a:schemeClr val="tx1"/>
                </a:solidFill>
              </a:endParaRPr>
            </a:p>
          </p:txBody>
        </p:sp>
      </p:grpSp>
    </p:spTree>
    <p:extLst>
      <p:ext uri="{BB962C8B-B14F-4D97-AF65-F5344CB8AC3E}">
        <p14:creationId xmlns:p14="http://schemas.microsoft.com/office/powerpoint/2010/main" val="35423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1413822" y="165615"/>
            <a:ext cx="7642691" cy="1179865"/>
          </a:xfrm>
          <a:prstGeom prst="roundRect">
            <a:avLst/>
          </a:prstGeom>
          <a:solidFill>
            <a:srgbClr val="FF00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3555" marR="453390" indent="179705" algn="just">
              <a:lnSpc>
                <a:spcPct val="96000"/>
              </a:lnSpc>
            </a:pPr>
            <a:endParaRPr lang="uk-UA" sz="1600" i="1" dirty="0">
              <a:effectLst/>
              <a:latin typeface="Arial" panose="020B0604020202020204" pitchFamily="34" charset="0"/>
              <a:ea typeface="Microsoft Sans Serif" panose="020B0604020202020204" pitchFamily="34" charset="0"/>
              <a:cs typeface="Microsoft Sans Serif" panose="020B0604020202020204" pitchFamily="34" charset="0"/>
            </a:endParaRPr>
          </a:p>
          <a:p>
            <a:pPr marL="503555" marR="453390" indent="179705" algn="just">
              <a:lnSpc>
                <a:spcPct val="96000"/>
              </a:lnSpc>
            </a:pPr>
            <a:r>
              <a:rPr lang="uk-UA" sz="1600" b="1" i="1" dirty="0">
                <a:solidFill>
                  <a:srgbClr val="FFFF00"/>
                </a:solidFill>
                <a:effectLst/>
                <a:latin typeface="Arial" panose="020B0604020202020204" pitchFamily="34" charset="0"/>
                <a:ea typeface="Microsoft Sans Serif" panose="020B0604020202020204" pitchFamily="34" charset="0"/>
                <a:cs typeface="Microsoft Sans Serif" panose="020B0604020202020204" pitchFamily="34" charset="0"/>
              </a:rPr>
              <a:t>Воєнно-політичне співробітництво </a:t>
            </a:r>
            <a:r>
              <a:rPr lang="uk-UA" sz="1600" dirty="0">
                <a:effectLst/>
                <a:latin typeface="Microsoft Sans Serif" panose="020B0604020202020204" pitchFamily="34" charset="0"/>
                <a:ea typeface="Microsoft Sans Serif" panose="020B0604020202020204" pitchFamily="34" charset="0"/>
              </a:rPr>
              <a:t>– напрям міжнародного співробітництва з реалізації державної політики в галузі безпеки й оборони з метою підвищення рівня гарантій</a:t>
            </a:r>
            <a:r>
              <a:rPr lang="uk-UA" sz="1600" spc="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воєнної</a:t>
            </a:r>
            <a:r>
              <a:rPr lang="uk-UA" sz="1600" spc="-3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безпеки</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України. Основними</a:t>
            </a:r>
            <a:r>
              <a:rPr lang="uk-UA" sz="1600" spc="8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завданнями</a:t>
            </a:r>
            <a:r>
              <a:rPr lang="uk-UA" sz="1600" spc="8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воєнно-політичного</a:t>
            </a:r>
            <a:r>
              <a:rPr lang="uk-UA" sz="1600" spc="8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співробітництва</a:t>
            </a:r>
            <a:r>
              <a:rPr lang="uk-UA" sz="1600" spc="8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є:</a:t>
            </a:r>
            <a:endParaRPr lang="ru-UA" sz="1600" dirty="0">
              <a:effectLst/>
              <a:latin typeface="Microsoft Sans Serif" panose="020B0604020202020204" pitchFamily="34" charset="0"/>
              <a:ea typeface="Microsoft Sans Serif" panose="020B0604020202020204" pitchFamily="34" charset="0"/>
            </a:endParaRPr>
          </a:p>
          <a:p>
            <a:pPr marL="503555" marR="453390" indent="179705" algn="just">
              <a:lnSpc>
                <a:spcPct val="96000"/>
              </a:lnSpc>
              <a:spcAft>
                <a:spcPts val="0"/>
              </a:spcAft>
            </a:pPr>
            <a:endParaRPr lang="ru-UA" sz="1800" dirty="0">
              <a:effectLst/>
              <a:latin typeface="Microsoft Sans Serif" panose="020B0604020202020204" pitchFamily="34" charset="0"/>
              <a:ea typeface="Microsoft Sans Serif" panose="020B0604020202020204" pitchFamily="34" charset="0"/>
            </a:endParaRPr>
          </a:p>
        </p:txBody>
      </p:sp>
      <p:graphicFrame>
        <p:nvGraphicFramePr>
          <p:cNvPr id="5" name="Схема 4">
            <a:extLst>
              <a:ext uri="{FF2B5EF4-FFF2-40B4-BE49-F238E27FC236}">
                <a16:creationId xmlns:a16="http://schemas.microsoft.com/office/drawing/2014/main" id="{37812ED0-2A1D-EC1A-34D1-BECBDD76780E}"/>
              </a:ext>
            </a:extLst>
          </p:cNvPr>
          <p:cNvGraphicFramePr/>
          <p:nvPr>
            <p:extLst>
              <p:ext uri="{D42A27DB-BD31-4B8C-83A1-F6EECF244321}">
                <p14:modId xmlns:p14="http://schemas.microsoft.com/office/powerpoint/2010/main" val="2443871512"/>
              </p:ext>
            </p:extLst>
          </p:nvPr>
        </p:nvGraphicFramePr>
        <p:xfrm>
          <a:off x="-1524000" y="1345480"/>
          <a:ext cx="12192000" cy="54444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Рисунок 5">
            <a:extLst>
              <a:ext uri="{FF2B5EF4-FFF2-40B4-BE49-F238E27FC236}">
                <a16:creationId xmlns:a16="http://schemas.microsoft.com/office/drawing/2014/main" id="{98C2DAE0-BEE3-53A5-8D84-7734AD22C544}"/>
              </a:ext>
            </a:extLst>
          </p:cNvPr>
          <p:cNvPicPr>
            <a:picLocks noChangeAspect="1"/>
          </p:cNvPicPr>
          <p:nvPr/>
        </p:nvPicPr>
        <p:blipFill>
          <a:blip r:embed="rId9"/>
          <a:stretch>
            <a:fillRect/>
          </a:stretch>
        </p:blipFill>
        <p:spPr>
          <a:xfrm>
            <a:off x="0" y="107606"/>
            <a:ext cx="1954444" cy="1295882"/>
          </a:xfrm>
          <a:prstGeom prst="rect">
            <a:avLst/>
          </a:prstGeom>
          <a:ln>
            <a:noFill/>
          </a:ln>
          <a:effectLst>
            <a:softEdge rad="112500"/>
          </a:effectLst>
        </p:spPr>
      </p:pic>
    </p:spTree>
    <p:extLst>
      <p:ext uri="{BB962C8B-B14F-4D97-AF65-F5344CB8AC3E}">
        <p14:creationId xmlns:p14="http://schemas.microsoft.com/office/powerpoint/2010/main" val="27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1156041" y="87721"/>
            <a:ext cx="7848601" cy="1436279"/>
          </a:xfrm>
          <a:prstGeom prst="roundRect">
            <a:avLst/>
          </a:prstGeom>
          <a:solidFill>
            <a:srgbClr val="FF00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7360" marR="489585" indent="179705" algn="just">
              <a:lnSpc>
                <a:spcPct val="98000"/>
              </a:lnSpc>
              <a:spcAft>
                <a:spcPts val="0"/>
              </a:spcAft>
            </a:pPr>
            <a:endParaRPr lang="uk-UA" sz="1400" i="1" dirty="0">
              <a:effectLst/>
              <a:latin typeface="Arial" panose="020B0604020202020204" pitchFamily="34" charset="0"/>
              <a:ea typeface="Microsoft Sans Serif" panose="020B0604020202020204" pitchFamily="34" charset="0"/>
              <a:cs typeface="Microsoft Sans Serif" panose="020B0604020202020204" pitchFamily="34" charset="0"/>
            </a:endParaRPr>
          </a:p>
          <a:p>
            <a:pPr marR="489585" indent="179388" algn="just">
              <a:lnSpc>
                <a:spcPct val="98000"/>
              </a:lnSpc>
            </a:pPr>
            <a:endParaRPr lang="uk-UA" sz="1400" b="1" i="1" dirty="0">
              <a:solidFill>
                <a:srgbClr val="FFFF00"/>
              </a:solidFill>
              <a:effectLst/>
              <a:latin typeface="Arial" panose="020B0604020202020204" pitchFamily="34" charset="0"/>
              <a:ea typeface="Microsoft Sans Serif" panose="020B0604020202020204" pitchFamily="34" charset="0"/>
              <a:cs typeface="Microsoft Sans Serif" panose="020B0604020202020204" pitchFamily="34" charset="0"/>
            </a:endParaRPr>
          </a:p>
          <a:p>
            <a:pPr marR="489585" algn="just"/>
            <a:r>
              <a:rPr lang="uk-UA" sz="1400" b="1" i="1" dirty="0">
                <a:solidFill>
                  <a:srgbClr val="FFFF00"/>
                </a:solidFill>
                <a:effectLst/>
                <a:latin typeface="Arial" panose="020B0604020202020204" pitchFamily="34" charset="0"/>
                <a:ea typeface="Microsoft Sans Serif" panose="020B0604020202020204" pitchFamily="34" charset="0"/>
                <a:cs typeface="Microsoft Sans Serif" panose="020B0604020202020204" pitchFamily="34" charset="0"/>
              </a:rPr>
              <a:t>Військове</a:t>
            </a:r>
            <a:r>
              <a:rPr lang="uk-UA" sz="1400" b="1" i="1" spc="5" dirty="0">
                <a:solidFill>
                  <a:srgbClr val="FFFF00"/>
                </a:solidFill>
                <a:effectLst/>
                <a:latin typeface="Arial" panose="020B0604020202020204" pitchFamily="34" charset="0"/>
                <a:ea typeface="Microsoft Sans Serif" panose="020B0604020202020204" pitchFamily="34" charset="0"/>
                <a:cs typeface="Microsoft Sans Serif" panose="020B0604020202020204" pitchFamily="34" charset="0"/>
              </a:rPr>
              <a:t> </a:t>
            </a:r>
            <a:r>
              <a:rPr lang="uk-UA" sz="1400" b="1" i="1" dirty="0">
                <a:solidFill>
                  <a:srgbClr val="FFFF00"/>
                </a:solidFill>
                <a:effectLst/>
                <a:latin typeface="Arial" panose="020B0604020202020204" pitchFamily="34" charset="0"/>
                <a:ea typeface="Microsoft Sans Serif" panose="020B0604020202020204" pitchFamily="34" charset="0"/>
                <a:cs typeface="Microsoft Sans Serif" panose="020B0604020202020204" pitchFamily="34" charset="0"/>
              </a:rPr>
              <a:t>співробітництво</a:t>
            </a:r>
            <a:r>
              <a:rPr lang="uk-UA" sz="1400" b="1" i="1" spc="5" dirty="0">
                <a:solidFill>
                  <a:srgbClr val="FFFF00"/>
                </a:solidFill>
                <a:effectLst/>
                <a:latin typeface="Arial" panose="020B0604020202020204" pitchFamily="34" charset="0"/>
                <a:ea typeface="Microsoft Sans Serif" panose="020B0604020202020204" pitchFamily="34" charset="0"/>
                <a:cs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напрям</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міжнародного</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співробітництва</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у</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сфері</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реформування</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і</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розвитку</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Збройних</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Сил</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України,</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воєнної</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науки,</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військової</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освіти,</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підготовки військ, їх взаємодії зі збройними силами інших країн для досягнення спроможності</a:t>
            </a:r>
            <a:r>
              <a:rPr lang="uk-UA" sz="1400" spc="5"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виконувати</a:t>
            </a:r>
            <a:r>
              <a:rPr lang="uk-UA" sz="1400" spc="10"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спільні</a:t>
            </a:r>
            <a:r>
              <a:rPr lang="uk-UA" sz="1400" spc="10" dirty="0">
                <a:effectLst/>
                <a:latin typeface="Microsoft Sans Serif" panose="020B0604020202020204" pitchFamily="34" charset="0"/>
                <a:ea typeface="Microsoft Sans Serif" panose="020B0604020202020204" pitchFamily="34" charset="0"/>
              </a:rPr>
              <a:t> </a:t>
            </a:r>
            <a:r>
              <a:rPr lang="uk-UA" sz="1400" dirty="0">
                <a:effectLst/>
                <a:latin typeface="Microsoft Sans Serif" panose="020B0604020202020204" pitchFamily="34" charset="0"/>
                <a:ea typeface="Microsoft Sans Serif" panose="020B0604020202020204" pitchFamily="34" charset="0"/>
              </a:rPr>
              <a:t>завдання</a:t>
            </a:r>
            <a:r>
              <a:rPr lang="uk-UA" sz="1600" dirty="0">
                <a:effectLst/>
                <a:latin typeface="Microsoft Sans Serif" panose="020B0604020202020204" pitchFamily="34" charset="0"/>
                <a:ea typeface="Microsoft Sans Serif" panose="020B0604020202020204" pitchFamily="34" charset="0"/>
              </a:rPr>
              <a:t>.</a:t>
            </a:r>
            <a:r>
              <a:rPr lang="uk-UA" dirty="0">
                <a:effectLst/>
                <a:latin typeface="Microsoft Sans Serif" panose="020B0604020202020204" pitchFamily="34" charset="0"/>
                <a:ea typeface="Microsoft Sans Serif" panose="020B0604020202020204" pitchFamily="34" charset="0"/>
              </a:rPr>
              <a:t> </a:t>
            </a:r>
            <a:r>
              <a:rPr lang="uk-UA" sz="1400" b="1" dirty="0">
                <a:solidFill>
                  <a:srgbClr val="FFFF00"/>
                </a:solidFill>
                <a:effectLst/>
                <a:latin typeface="Microsoft Sans Serif" panose="020B0604020202020204" pitchFamily="34" charset="0"/>
                <a:ea typeface="Microsoft Sans Serif" panose="020B0604020202020204" pitchFamily="34" charset="0"/>
              </a:rPr>
              <a:t>Основними</a:t>
            </a:r>
            <a:r>
              <a:rPr lang="uk-UA" sz="1400" b="1" spc="55" dirty="0">
                <a:solidFill>
                  <a:srgbClr val="FFFF00"/>
                </a:solidFill>
                <a:effectLst/>
                <a:latin typeface="Microsoft Sans Serif" panose="020B0604020202020204" pitchFamily="34" charset="0"/>
                <a:ea typeface="Microsoft Sans Serif" panose="020B0604020202020204" pitchFamily="34" charset="0"/>
              </a:rPr>
              <a:t> </a:t>
            </a:r>
            <a:r>
              <a:rPr lang="uk-UA" sz="1400" b="1" dirty="0">
                <a:solidFill>
                  <a:srgbClr val="FFFF00"/>
                </a:solidFill>
                <a:effectLst/>
                <a:latin typeface="Microsoft Sans Serif" panose="020B0604020202020204" pitchFamily="34" charset="0"/>
                <a:ea typeface="Microsoft Sans Serif" panose="020B0604020202020204" pitchFamily="34" charset="0"/>
              </a:rPr>
              <a:t>завданнями</a:t>
            </a:r>
            <a:r>
              <a:rPr lang="uk-UA" sz="1400" b="1" spc="55" dirty="0">
                <a:solidFill>
                  <a:srgbClr val="FFFF00"/>
                </a:solidFill>
                <a:latin typeface="Microsoft Sans Serif" panose="020B0604020202020204" pitchFamily="34" charset="0"/>
                <a:ea typeface="Microsoft Sans Serif" panose="020B0604020202020204" pitchFamily="34" charset="0"/>
              </a:rPr>
              <a:t> </a:t>
            </a:r>
            <a:r>
              <a:rPr lang="uk-UA" sz="1400" b="1" dirty="0">
                <a:solidFill>
                  <a:srgbClr val="FFFF00"/>
                </a:solidFill>
                <a:effectLst/>
                <a:latin typeface="Microsoft Sans Serif" panose="020B0604020202020204" pitchFamily="34" charset="0"/>
                <a:ea typeface="Microsoft Sans Serif" panose="020B0604020202020204" pitchFamily="34" charset="0"/>
              </a:rPr>
              <a:t>військового</a:t>
            </a:r>
            <a:r>
              <a:rPr lang="uk-UA" sz="1400" b="1" spc="60" dirty="0">
                <a:solidFill>
                  <a:srgbClr val="FFFF00"/>
                </a:solidFill>
                <a:effectLst/>
                <a:latin typeface="Microsoft Sans Serif" panose="020B0604020202020204" pitchFamily="34" charset="0"/>
                <a:ea typeface="Microsoft Sans Serif" panose="020B0604020202020204" pitchFamily="34" charset="0"/>
              </a:rPr>
              <a:t> </a:t>
            </a:r>
            <a:r>
              <a:rPr lang="uk-UA" sz="1400" b="1" dirty="0">
                <a:solidFill>
                  <a:srgbClr val="FFFF00"/>
                </a:solidFill>
                <a:effectLst/>
                <a:latin typeface="Microsoft Sans Serif" panose="020B0604020202020204" pitchFamily="34" charset="0"/>
                <a:ea typeface="Microsoft Sans Serif" panose="020B0604020202020204" pitchFamily="34" charset="0"/>
              </a:rPr>
              <a:t>співробітництва</a:t>
            </a:r>
            <a:r>
              <a:rPr lang="uk-UA" sz="1400" b="1" spc="55" dirty="0">
                <a:solidFill>
                  <a:srgbClr val="FFFF00"/>
                </a:solidFill>
                <a:effectLst/>
                <a:latin typeface="Microsoft Sans Serif" panose="020B0604020202020204" pitchFamily="34" charset="0"/>
                <a:ea typeface="Microsoft Sans Serif" panose="020B0604020202020204" pitchFamily="34" charset="0"/>
              </a:rPr>
              <a:t> </a:t>
            </a:r>
            <a:r>
              <a:rPr lang="uk-UA" sz="1400" b="1" dirty="0">
                <a:solidFill>
                  <a:srgbClr val="FFFF00"/>
                </a:solidFill>
                <a:effectLst/>
                <a:latin typeface="Microsoft Sans Serif" panose="020B0604020202020204" pitchFamily="34" charset="0"/>
                <a:ea typeface="Microsoft Sans Serif" panose="020B0604020202020204" pitchFamily="34" charset="0"/>
              </a:rPr>
              <a:t>є</a:t>
            </a:r>
            <a:r>
              <a:rPr lang="uk-UA" b="1" dirty="0">
                <a:solidFill>
                  <a:srgbClr val="FFFF00"/>
                </a:solidFill>
                <a:effectLst/>
                <a:latin typeface="Microsoft Sans Serif" panose="020B0604020202020204" pitchFamily="34" charset="0"/>
                <a:ea typeface="Microsoft Sans Serif" panose="020B0604020202020204" pitchFamily="34" charset="0"/>
              </a:rPr>
              <a:t>:</a:t>
            </a:r>
            <a:endParaRPr lang="ru-UA" b="1" dirty="0">
              <a:solidFill>
                <a:srgbClr val="FFFF00"/>
              </a:solidFill>
              <a:effectLst/>
              <a:latin typeface="Microsoft Sans Serif" panose="020B0604020202020204" pitchFamily="34" charset="0"/>
              <a:ea typeface="Microsoft Sans Serif" panose="020B0604020202020204" pitchFamily="34" charset="0"/>
            </a:endParaRPr>
          </a:p>
          <a:p>
            <a:pPr marR="489585" algn="just">
              <a:spcAft>
                <a:spcPts val="0"/>
              </a:spcAft>
            </a:pPr>
            <a:endParaRPr lang="ru-UA" sz="1200" dirty="0">
              <a:effectLst/>
              <a:latin typeface="Microsoft Sans Serif" panose="020B0604020202020204" pitchFamily="34" charset="0"/>
              <a:ea typeface="Microsoft Sans Serif" panose="020B0604020202020204" pitchFamily="34" charset="0"/>
            </a:endParaRPr>
          </a:p>
          <a:p>
            <a:pPr marL="503555" marR="453390" indent="179705" algn="just">
              <a:lnSpc>
                <a:spcPct val="96000"/>
              </a:lnSpc>
              <a:spcAft>
                <a:spcPts val="0"/>
              </a:spcAft>
            </a:pPr>
            <a:endParaRPr lang="ru-UA" sz="1800" dirty="0">
              <a:effectLst/>
              <a:latin typeface="Microsoft Sans Serif" panose="020B0604020202020204" pitchFamily="34" charset="0"/>
              <a:ea typeface="Microsoft Sans Serif" panose="020B0604020202020204" pitchFamily="34" charset="0"/>
            </a:endParaRPr>
          </a:p>
        </p:txBody>
      </p:sp>
      <p:graphicFrame>
        <p:nvGraphicFramePr>
          <p:cNvPr id="5" name="Схема 4">
            <a:extLst>
              <a:ext uri="{FF2B5EF4-FFF2-40B4-BE49-F238E27FC236}">
                <a16:creationId xmlns:a16="http://schemas.microsoft.com/office/drawing/2014/main" id="{37812ED0-2A1D-EC1A-34D1-BECBDD76780E}"/>
              </a:ext>
            </a:extLst>
          </p:cNvPr>
          <p:cNvGraphicFramePr/>
          <p:nvPr>
            <p:extLst>
              <p:ext uri="{D42A27DB-BD31-4B8C-83A1-F6EECF244321}">
                <p14:modId xmlns:p14="http://schemas.microsoft.com/office/powerpoint/2010/main" val="1553175316"/>
              </p:ext>
            </p:extLst>
          </p:nvPr>
        </p:nvGraphicFramePr>
        <p:xfrm>
          <a:off x="-1524000" y="1626491"/>
          <a:ext cx="12192000" cy="51634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Цивільно-військове співробітництво Національної гвардії України — Вікіпедія">
            <a:extLst>
              <a:ext uri="{FF2B5EF4-FFF2-40B4-BE49-F238E27FC236}">
                <a16:creationId xmlns:a16="http://schemas.microsoft.com/office/drawing/2014/main" id="{6650A682-699C-0470-E64F-B5B9481FEF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2517" y="57567"/>
            <a:ext cx="1219200" cy="1321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64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2715700" y="165615"/>
            <a:ext cx="6222390" cy="1891785"/>
          </a:xfrm>
          <a:prstGeom prst="roundRect">
            <a:avLst/>
          </a:prstGeom>
          <a:solidFill>
            <a:srgbClr val="FF00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3390" indent="363538" algn="just">
              <a:lnSpc>
                <a:spcPct val="96000"/>
              </a:lnSpc>
            </a:pPr>
            <a:r>
              <a:rPr lang="uk-UA" sz="1600" b="1" dirty="0">
                <a:solidFill>
                  <a:srgbClr val="FFFF00"/>
                </a:solidFill>
                <a:effectLst/>
                <a:latin typeface="Arial" panose="020B0604020202020204" pitchFamily="34" charset="0"/>
                <a:ea typeface="Microsoft Sans Serif" panose="020B0604020202020204" pitchFamily="34" charset="0"/>
                <a:cs typeface="Microsoft Sans Serif" panose="020B0604020202020204" pitchFamily="34" charset="0"/>
              </a:rPr>
              <a:t>Військово-технічне співробітництво </a:t>
            </a:r>
            <a:r>
              <a:rPr lang="uk-UA" sz="1600" dirty="0">
                <a:effectLst/>
                <a:latin typeface="Arial" panose="020B0604020202020204" pitchFamily="34" charset="0"/>
                <a:ea typeface="Microsoft Sans Serif" panose="020B0604020202020204" pitchFamily="34" charset="0"/>
                <a:cs typeface="Microsoft Sans Serif" panose="020B0604020202020204" pitchFamily="34" charset="0"/>
              </a:rPr>
              <a:t>– напрям міжнародного співробітництва у сфері експорту та імпорту продукції військового призначення, модернізації наявних і створення нових видів озброєнь і військової техніки.</a:t>
            </a:r>
          </a:p>
          <a:p>
            <a:pPr marL="503555" marR="453390" indent="179705" algn="just">
              <a:lnSpc>
                <a:spcPct val="96000"/>
              </a:lnSpc>
            </a:pPr>
            <a:r>
              <a:rPr lang="uk-UA" sz="1600" dirty="0">
                <a:effectLst/>
                <a:latin typeface="Arial" panose="020B0604020202020204" pitchFamily="34" charset="0"/>
                <a:ea typeface="Microsoft Sans Serif" panose="020B0604020202020204" pitchFamily="34" charset="0"/>
                <a:cs typeface="Microsoft Sans Serif" panose="020B0604020202020204" pitchFamily="34" charset="0"/>
              </a:rPr>
              <a:t>Основними завданнями військово-технічного співробітництва є:</a:t>
            </a:r>
            <a:endParaRPr lang="ru-UA" sz="1800" dirty="0">
              <a:effectLst/>
              <a:latin typeface="Microsoft Sans Serif" panose="020B0604020202020204" pitchFamily="34" charset="0"/>
              <a:ea typeface="Microsoft Sans Serif" panose="020B0604020202020204" pitchFamily="34" charset="0"/>
            </a:endParaRPr>
          </a:p>
        </p:txBody>
      </p:sp>
      <p:graphicFrame>
        <p:nvGraphicFramePr>
          <p:cNvPr id="5" name="Схема 4">
            <a:extLst>
              <a:ext uri="{FF2B5EF4-FFF2-40B4-BE49-F238E27FC236}">
                <a16:creationId xmlns:a16="http://schemas.microsoft.com/office/drawing/2014/main" id="{37812ED0-2A1D-EC1A-34D1-BECBDD76780E}"/>
              </a:ext>
            </a:extLst>
          </p:cNvPr>
          <p:cNvGraphicFramePr/>
          <p:nvPr>
            <p:extLst>
              <p:ext uri="{D42A27DB-BD31-4B8C-83A1-F6EECF244321}">
                <p14:modId xmlns:p14="http://schemas.microsoft.com/office/powerpoint/2010/main" val="2071130376"/>
              </p:ext>
            </p:extLst>
          </p:nvPr>
        </p:nvGraphicFramePr>
        <p:xfrm>
          <a:off x="-1295400" y="2183681"/>
          <a:ext cx="12192000" cy="43695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Рисунок 5">
            <a:extLst>
              <a:ext uri="{FF2B5EF4-FFF2-40B4-BE49-F238E27FC236}">
                <a16:creationId xmlns:a16="http://schemas.microsoft.com/office/drawing/2014/main" id="{BAAF9033-5474-FA55-7E2F-B51A741D95F4}"/>
              </a:ext>
            </a:extLst>
          </p:cNvPr>
          <p:cNvPicPr>
            <a:picLocks noChangeAspect="1"/>
          </p:cNvPicPr>
          <p:nvPr/>
        </p:nvPicPr>
        <p:blipFill>
          <a:blip r:embed="rId9"/>
          <a:stretch>
            <a:fillRect/>
          </a:stretch>
        </p:blipFill>
        <p:spPr>
          <a:xfrm>
            <a:off x="-97398" y="381000"/>
            <a:ext cx="2911251" cy="1441936"/>
          </a:xfrm>
          <a:prstGeom prst="rect">
            <a:avLst/>
          </a:prstGeom>
          <a:ln>
            <a:noFill/>
          </a:ln>
          <a:effectLst>
            <a:softEdge rad="112500"/>
          </a:effectLst>
        </p:spPr>
      </p:pic>
    </p:spTree>
    <p:extLst>
      <p:ext uri="{BB962C8B-B14F-4D97-AF65-F5344CB8AC3E}">
        <p14:creationId xmlns:p14="http://schemas.microsoft.com/office/powerpoint/2010/main" val="149736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370" y="304800"/>
            <a:ext cx="2422330" cy="523220"/>
          </a:xfrm>
          <a:prstGeom prst="rect">
            <a:avLst/>
          </a:prstGeom>
        </p:spPr>
        <p:txBody>
          <a:bodyPr wrap="none">
            <a:spAutoFit/>
          </a:bodyPr>
          <a:lstStyle/>
          <a:p>
            <a:r>
              <a:rPr lang="ru-RU" sz="2800" dirty="0">
                <a:solidFill>
                  <a:schemeClr val="bg1"/>
                </a:solidFill>
              </a:rPr>
              <a:t>можно купить </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24065"/>
            <a:ext cx="9143245" cy="1672590"/>
          </a:xfrm>
          <a:prstGeom prst="rect">
            <a:avLst/>
          </a:prstGeom>
        </p:spPr>
      </p:pic>
      <p:sp>
        <p:nvSpPr>
          <p:cNvPr id="2" name="Прямоугольник: скругленные углы 1">
            <a:extLst>
              <a:ext uri="{FF2B5EF4-FFF2-40B4-BE49-F238E27FC236}">
                <a16:creationId xmlns:a16="http://schemas.microsoft.com/office/drawing/2014/main" id="{561FE660-BD37-53C6-549E-C41D2DEDF30F}"/>
              </a:ext>
            </a:extLst>
          </p:cNvPr>
          <p:cNvSpPr/>
          <p:nvPr/>
        </p:nvSpPr>
        <p:spPr>
          <a:xfrm>
            <a:off x="0" y="1108755"/>
            <a:ext cx="9143245" cy="2939682"/>
          </a:xfrm>
          <a:prstGeom prst="roundRect">
            <a:avLst/>
          </a:prstGeom>
          <a:solidFill>
            <a:srgbClr val="005288"/>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4660" indent="452438" algn="just">
              <a:lnSpc>
                <a:spcPct val="96000"/>
              </a:lnSpc>
              <a:spcBef>
                <a:spcPts val="90"/>
              </a:spcBef>
              <a:spcAft>
                <a:spcPts val="0"/>
              </a:spcAft>
            </a:pPr>
            <a:r>
              <a:rPr lang="uk-UA" sz="1600" dirty="0">
                <a:effectLst/>
                <a:latin typeface="Microsoft Sans Serif" panose="020B0604020202020204" pitchFamily="34" charset="0"/>
                <a:ea typeface="Microsoft Sans Serif" panose="020B0604020202020204" pitchFamily="34" charset="0"/>
              </a:rPr>
              <a:t>Одне з найголовніших завдань діяльності Організації Об’єднаних Націй полягає в підтримці міжнародного миру та стабільності. Протягом десятиліть ООН допомагала зупиняти</a:t>
            </a:r>
            <a:r>
              <a:rPr lang="uk-UA" sz="1600" spc="5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численні</a:t>
            </a:r>
            <a:r>
              <a:rPr lang="uk-UA" sz="1600" spc="5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міжнародні</a:t>
            </a:r>
            <a:r>
              <a:rPr lang="uk-UA" sz="1600" spc="6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конфлікти,</a:t>
            </a:r>
            <a:r>
              <a:rPr lang="uk-UA" sz="1600" spc="5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у</a:t>
            </a:r>
            <a:r>
              <a:rPr lang="uk-UA" sz="1600" spc="5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тому</a:t>
            </a:r>
            <a:r>
              <a:rPr lang="uk-UA" sz="1600" spc="6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числі</a:t>
            </a:r>
            <a:r>
              <a:rPr lang="uk-UA" sz="1600" spc="5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й</a:t>
            </a:r>
            <a:r>
              <a:rPr lang="uk-UA" sz="1600" spc="6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через</a:t>
            </a:r>
            <a:r>
              <a:rPr lang="uk-UA" sz="1600" spc="5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проведення</a:t>
            </a:r>
            <a:r>
              <a:rPr lang="uk-UA" sz="1600" spc="5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миротворчих</a:t>
            </a:r>
            <a:r>
              <a:rPr lang="uk-UA" sz="1600" spc="6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місій</a:t>
            </a:r>
            <a:r>
              <a:rPr lang="uk-UA" sz="1600" spc="-23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у різних куточках світу, які здійснюються за рішеннями Ради Безпеки ООН згідно зі статутом</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цієї</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організації.</a:t>
            </a:r>
            <a:endParaRPr lang="ru-UA" sz="1600" dirty="0">
              <a:effectLst/>
              <a:latin typeface="Microsoft Sans Serif" panose="020B0604020202020204" pitchFamily="34" charset="0"/>
              <a:ea typeface="Microsoft Sans Serif" panose="020B0604020202020204" pitchFamily="34" charset="0"/>
            </a:endParaRPr>
          </a:p>
          <a:p>
            <a:pPr marR="453390" indent="452438" algn="just">
              <a:lnSpc>
                <a:spcPct val="96000"/>
              </a:lnSpc>
              <a:spcBef>
                <a:spcPts val="10"/>
              </a:spcBef>
              <a:spcAft>
                <a:spcPts val="0"/>
              </a:spcAft>
            </a:pPr>
            <a:r>
              <a:rPr lang="uk-UA" sz="1600" dirty="0">
                <a:effectLst/>
                <a:latin typeface="Microsoft Sans Serif" panose="020B0604020202020204" pitchFamily="34" charset="0"/>
                <a:ea typeface="Microsoft Sans Serif" panose="020B0604020202020204" pitchFamily="34" charset="0"/>
              </a:rPr>
              <a:t>Обов’язковою умовою використання воєнної сили в миротворчих операціях є згода на</a:t>
            </a:r>
            <a:r>
              <a:rPr lang="uk-UA" sz="1600" spc="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це сторін, що конфліктують. Основним критерієм є те, що країна, воєнний контингент якої</a:t>
            </a:r>
            <a:r>
              <a:rPr lang="uk-UA" sz="1600" spc="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бере участь в операціях з підтримання миру, повинна бути абсолютно нейтральною до</a:t>
            </a:r>
            <a:r>
              <a:rPr lang="uk-UA" sz="1600" spc="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кожної</a:t>
            </a:r>
            <a:r>
              <a:rPr lang="uk-UA" sz="1600" spc="2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з</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ворожих</a:t>
            </a:r>
            <a:r>
              <a:rPr lang="uk-UA" sz="1600" spc="2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сторін</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і</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мати</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при</a:t>
            </a:r>
            <a:r>
              <a:rPr lang="uk-UA" sz="1600" spc="3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цьому</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лише</a:t>
            </a:r>
            <a:r>
              <a:rPr lang="uk-UA" sz="1600" spc="2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одну</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мету</a:t>
            </a:r>
            <a:r>
              <a:rPr lang="uk-UA" sz="1600" spc="25"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a:t>
            </a:r>
            <a:r>
              <a:rPr lang="uk-UA" sz="1600" spc="2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врегулювати</a:t>
            </a:r>
            <a:r>
              <a:rPr lang="uk-UA" sz="1600" spc="30" dirty="0">
                <a:effectLst/>
                <a:latin typeface="Microsoft Sans Serif" panose="020B0604020202020204" pitchFamily="34" charset="0"/>
                <a:ea typeface="Microsoft Sans Serif" panose="020B0604020202020204" pitchFamily="34" charset="0"/>
              </a:rPr>
              <a:t> </a:t>
            </a:r>
            <a:r>
              <a:rPr lang="uk-UA" sz="1600" dirty="0">
                <a:effectLst/>
                <a:latin typeface="Microsoft Sans Serif" panose="020B0604020202020204" pitchFamily="34" charset="0"/>
                <a:ea typeface="Microsoft Sans Serif" panose="020B0604020202020204" pitchFamily="34" charset="0"/>
              </a:rPr>
              <a:t>конфлікт.</a:t>
            </a:r>
            <a:endParaRPr lang="ru-UA" sz="1600" dirty="0">
              <a:effectLst/>
              <a:latin typeface="Microsoft Sans Serif" panose="020B0604020202020204" pitchFamily="34" charset="0"/>
              <a:ea typeface="Microsoft Sans Serif" panose="020B0604020202020204" pitchFamily="34" charset="0"/>
            </a:endParaRPr>
          </a:p>
        </p:txBody>
      </p:sp>
      <p:sp>
        <p:nvSpPr>
          <p:cNvPr id="11" name="TextBox 10">
            <a:extLst>
              <a:ext uri="{FF2B5EF4-FFF2-40B4-BE49-F238E27FC236}">
                <a16:creationId xmlns:a16="http://schemas.microsoft.com/office/drawing/2014/main" id="{E00D4C26-EB8E-0CF0-48E5-E2615C91E02A}"/>
              </a:ext>
            </a:extLst>
          </p:cNvPr>
          <p:cNvSpPr txBox="1"/>
          <p:nvPr/>
        </p:nvSpPr>
        <p:spPr>
          <a:xfrm>
            <a:off x="-914400" y="110900"/>
            <a:ext cx="10668000" cy="911019"/>
          </a:xfrm>
          <a:prstGeom prst="rect">
            <a:avLst/>
          </a:prstGeom>
          <a:noFill/>
        </p:spPr>
        <p:txBody>
          <a:bodyPr wrap="square">
            <a:spAutoFit/>
          </a:bodyPr>
          <a:lstStyle/>
          <a:p>
            <a:pPr marL="1691640" marR="1641475" algn="ctr">
              <a:lnSpc>
                <a:spcPct val="95000"/>
              </a:lnSpc>
              <a:spcBef>
                <a:spcPts val="785"/>
              </a:spcBef>
              <a:spcAft>
                <a:spcPts val="0"/>
              </a:spcAft>
            </a:pPr>
            <a:r>
              <a:rPr lang="ru-RU" sz="2800" b="1" dirty="0">
                <a:solidFill>
                  <a:schemeClr val="bg1"/>
                </a:solidFill>
              </a:rPr>
              <a:t>УЧАСТЬ ЗБРОЙНИХ ФОРМУВАНЬ УКРАЇНИ В МИРОТВОРЧИХ МІСІЯХ ООН</a:t>
            </a:r>
            <a:endParaRPr lang="ru-UA" sz="2800" b="1" dirty="0">
              <a:solidFill>
                <a:schemeClr val="bg1"/>
              </a:solidFill>
            </a:endParaRPr>
          </a:p>
        </p:txBody>
      </p:sp>
      <p:pic>
        <p:nvPicPr>
          <p:cNvPr id="4" name="Рисунок 3">
            <a:extLst>
              <a:ext uri="{FF2B5EF4-FFF2-40B4-BE49-F238E27FC236}">
                <a16:creationId xmlns:a16="http://schemas.microsoft.com/office/drawing/2014/main" id="{488711D1-66D6-5BCB-783B-917F17B889A0}"/>
              </a:ext>
            </a:extLst>
          </p:cNvPr>
          <p:cNvPicPr>
            <a:picLocks noChangeAspect="1"/>
          </p:cNvPicPr>
          <p:nvPr/>
        </p:nvPicPr>
        <p:blipFill>
          <a:blip r:embed="rId4"/>
          <a:stretch>
            <a:fillRect/>
          </a:stretch>
        </p:blipFill>
        <p:spPr>
          <a:xfrm>
            <a:off x="293370" y="4343400"/>
            <a:ext cx="3867150" cy="1181100"/>
          </a:xfrm>
          <a:prstGeom prst="rect">
            <a:avLst/>
          </a:prstGeom>
        </p:spPr>
      </p:pic>
      <p:pic>
        <p:nvPicPr>
          <p:cNvPr id="5" name="Рисунок 4">
            <a:extLst>
              <a:ext uri="{FF2B5EF4-FFF2-40B4-BE49-F238E27FC236}">
                <a16:creationId xmlns:a16="http://schemas.microsoft.com/office/drawing/2014/main" id="{FC05A270-4D87-B330-3309-494DFFEABC05}"/>
              </a:ext>
            </a:extLst>
          </p:cNvPr>
          <p:cNvPicPr>
            <a:picLocks noChangeAspect="1"/>
          </p:cNvPicPr>
          <p:nvPr/>
        </p:nvPicPr>
        <p:blipFill>
          <a:blip r:embed="rId5"/>
          <a:stretch>
            <a:fillRect/>
          </a:stretch>
        </p:blipFill>
        <p:spPr>
          <a:xfrm>
            <a:off x="4580263" y="4154553"/>
            <a:ext cx="4148075" cy="2592547"/>
          </a:xfrm>
          <a:prstGeom prst="rect">
            <a:avLst/>
          </a:prstGeom>
          <a:ln>
            <a:noFill/>
          </a:ln>
          <a:effectLst>
            <a:softEdge rad="112500"/>
          </a:effectLst>
        </p:spPr>
      </p:pic>
    </p:spTree>
    <p:extLst>
      <p:ext uri="{BB962C8B-B14F-4D97-AF65-F5344CB8AC3E}">
        <p14:creationId xmlns:p14="http://schemas.microsoft.com/office/powerpoint/2010/main" val="17641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1102</TotalTime>
  <Words>2279</Words>
  <Application>Microsoft Office PowerPoint</Application>
  <PresentationFormat>Экран (4:3)</PresentationFormat>
  <Paragraphs>145</Paragraphs>
  <Slides>20</Slides>
  <Notes>18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Calibri</vt:lpstr>
      <vt:lpstr>Georgia</vt:lpstr>
      <vt:lpstr>Microsoft Sans Serif</vt:lpstr>
      <vt:lpstr>Times New Roman</vt:lpstr>
      <vt:lpstr>Office Theme</vt:lpstr>
      <vt:lpstr>МІЖНАРОДНЕ ВІЙСЬКОВЕ СПІВРОБІТНИЦТВО ТА УЧАСТЬ ЗБРОЙНИХ ФОРМУВАНЬ УКРАЇНИ В МИРОТВОРЧИХ МІСІЯХ ООН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 </vt:lpstr>
    </vt:vector>
  </TitlesOfParts>
  <Company>Fairmont Raffles Hotels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UKRAINE’S  POWERPOINT</dc:title>
  <dc:creator>pmarkasian</dc:creator>
  <cp:lastModifiedBy>Анастасия Рудченко</cp:lastModifiedBy>
  <cp:revision>22</cp:revision>
  <dcterms:created xsi:type="dcterms:W3CDTF">2014-05-20T14:53:19Z</dcterms:created>
  <dcterms:modified xsi:type="dcterms:W3CDTF">2022-10-04T06:11:44Z</dcterms:modified>
</cp:coreProperties>
</file>